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3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4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Override5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5" r:id="rId3"/>
    <p:sldId id="258" r:id="rId4"/>
    <p:sldId id="274" r:id="rId5"/>
    <p:sldId id="272" r:id="rId6"/>
    <p:sldId id="275" r:id="rId7"/>
    <p:sldId id="1698" r:id="rId8"/>
    <p:sldId id="302" r:id="rId9"/>
    <p:sldId id="1688" r:id="rId10"/>
    <p:sldId id="262" r:id="rId11"/>
    <p:sldId id="271" r:id="rId12"/>
    <p:sldId id="268" r:id="rId13"/>
    <p:sldId id="267" r:id="rId14"/>
    <p:sldId id="270" r:id="rId15"/>
    <p:sldId id="269" r:id="rId16"/>
    <p:sldId id="297" r:id="rId17"/>
    <p:sldId id="263" r:id="rId18"/>
    <p:sldId id="1695" r:id="rId19"/>
    <p:sldId id="1696" r:id="rId20"/>
    <p:sldId id="1690" r:id="rId21"/>
    <p:sldId id="1700" r:id="rId22"/>
    <p:sldId id="298" r:id="rId23"/>
    <p:sldId id="285" r:id="rId24"/>
    <p:sldId id="264" r:id="rId25"/>
    <p:sldId id="1689" r:id="rId26"/>
    <p:sldId id="1691" r:id="rId27"/>
    <p:sldId id="1697" r:id="rId28"/>
    <p:sldId id="1699" r:id="rId29"/>
    <p:sldId id="1692" r:id="rId30"/>
    <p:sldId id="1693" r:id="rId31"/>
    <p:sldId id="1694" r:id="rId32"/>
    <p:sldId id="261" r:id="rId33"/>
    <p:sldId id="303" r:id="rId34"/>
    <p:sldId id="305" r:id="rId35"/>
    <p:sldId id="260" r:id="rId36"/>
    <p:sldId id="1683" r:id="rId37"/>
    <p:sldId id="1684" r:id="rId38"/>
    <p:sldId id="1685" r:id="rId39"/>
    <p:sldId id="1686" r:id="rId40"/>
    <p:sldId id="1687" r:id="rId41"/>
    <p:sldId id="1701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6968"/>
    <a:srgbClr val="AAA8AE"/>
    <a:srgbClr val="B0AFB4"/>
    <a:srgbClr val="46B39E"/>
    <a:srgbClr val="26A9E0"/>
    <a:srgbClr val="2A9CA2"/>
    <a:srgbClr val="258A8F"/>
    <a:srgbClr val="2283CD"/>
    <a:srgbClr val="E71D3A"/>
    <a:srgbClr val="18BC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1" autoAdjust="0"/>
    <p:restoredTop sz="94660"/>
  </p:normalViewPr>
  <p:slideViewPr>
    <p:cSldViewPr snapToGrid="0">
      <p:cViewPr>
        <p:scale>
          <a:sx n="66" d="100"/>
          <a:sy n="66" d="100"/>
        </p:scale>
        <p:origin x="1301" y="5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2">
            <a:extLst>
              <a:ext uri="{FF2B5EF4-FFF2-40B4-BE49-F238E27FC236}">
                <a16:creationId xmlns="" xmlns:a16="http://schemas.microsoft.com/office/drawing/2014/main" id="{E89A3F06-AFB9-4173-90FB-0ACC9F5A77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52856" y="3022112"/>
            <a:ext cx="5291600" cy="444594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标题 1">
            <a:extLst>
              <a:ext uri="{FF2B5EF4-FFF2-40B4-BE49-F238E27FC236}">
                <a16:creationId xmlns="" xmlns:a16="http://schemas.microsoft.com/office/drawing/2014/main" id="{9B5E1E3A-886F-463D-AD21-DA3DE96FEC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52856" y="1664384"/>
            <a:ext cx="5291600" cy="1338624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13">
            <a:extLst>
              <a:ext uri="{FF2B5EF4-FFF2-40B4-BE49-F238E27FC236}">
                <a16:creationId xmlns="" xmlns:a16="http://schemas.microsoft.com/office/drawing/2014/main" id="{4A46C699-74F7-47DC-8105-15A7B487D9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52856" y="3945479"/>
            <a:ext cx="5291600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0" name="文本占位符 13">
            <a:extLst>
              <a:ext uri="{FF2B5EF4-FFF2-40B4-BE49-F238E27FC236}">
                <a16:creationId xmlns="" xmlns:a16="http://schemas.microsoft.com/office/drawing/2014/main" id="{E763FF69-0305-4550-AF44-048A381E42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52856" y="4241750"/>
            <a:ext cx="5291600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D9A8EBF-E68B-4EBE-8404-AB72CCE762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1770495"/>
            <a:ext cx="12192000" cy="1028700"/>
          </a:xfrm>
          <a:prstGeom prst="rect">
            <a:avLst/>
          </a:prstGeom>
          <a:solidFill>
            <a:srgbClr val="B0AF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>
            <a:extLst>
              <a:ext uri="{FF2B5EF4-FFF2-40B4-BE49-F238E27FC236}">
                <a16:creationId xmlns="" xmlns:a16="http://schemas.microsoft.com/office/drawing/2014/main" id="{0BE18FD8-196C-44CE-9A38-9551AEC3F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6407" y="1778865"/>
            <a:ext cx="5419185" cy="895350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7" name="文本占位符 2">
            <a:extLst>
              <a:ext uri="{FF2B5EF4-FFF2-40B4-BE49-F238E27FC236}">
                <a16:creationId xmlns="" xmlns:a16="http://schemas.microsoft.com/office/drawing/2014/main" id="{9867D015-409B-4CA3-AA0C-41E3F9BF91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87523" y="2929558"/>
            <a:ext cx="5419185" cy="1015623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2">
            <a:extLst>
              <a:ext uri="{FF2B5EF4-FFF2-40B4-BE49-F238E27FC236}">
                <a16:creationId xmlns="" xmlns:a16="http://schemas.microsoft.com/office/drawing/2014/main" id="{8B15CEBE-513B-4BC6-B01D-4BE9459785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2018/11/26</a:t>
            </a:fld>
            <a:endParaRPr lang="zh-CN" altLang="en-US"/>
          </a:p>
        </p:txBody>
      </p:sp>
      <p:sp>
        <p:nvSpPr>
          <p:cNvPr id="11" name="页脚占位符 3">
            <a:extLst>
              <a:ext uri="{FF2B5EF4-FFF2-40B4-BE49-F238E27FC236}">
                <a16:creationId xmlns="" xmlns:a16="http://schemas.microsoft.com/office/drawing/2014/main" id="{CB4A3BC5-5BB7-4AB7-85F2-FF8D6430E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2" name="灯片编号占位符 4">
            <a:extLst>
              <a:ext uri="{FF2B5EF4-FFF2-40B4-BE49-F238E27FC236}">
                <a16:creationId xmlns="" xmlns:a16="http://schemas.microsoft.com/office/drawing/2014/main" id="{79DD786C-68F0-47F6-AC0A-18D0BBD2F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5">
            <a:extLst>
              <a:ext uri="{FF2B5EF4-FFF2-40B4-BE49-F238E27FC236}">
                <a16:creationId xmlns="" xmlns:a16="http://schemas.microsoft.com/office/drawing/2014/main" id="{F59C592E-0547-4B13-B52F-E4B74AAF19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4" name="内容占位符 7">
            <a:extLst>
              <a:ext uri="{FF2B5EF4-FFF2-40B4-BE49-F238E27FC236}">
                <a16:creationId xmlns="" xmlns:a16="http://schemas.microsoft.com/office/drawing/2014/main" id="{00B85F39-FBC4-4C1F-9831-66EA05FF32D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6853DFF3-F195-4BC8-AA9D-254430149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C6A83C68-5463-4379-9B59-79E986DB9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6E982A7-D75A-44EC-928B-0F2D5DD29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69087A1-FB5F-4493-9902-92F3CB9D6B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="" xmlns:a16="http://schemas.microsoft.com/office/drawing/2014/main" id="{D0163022-550D-4178-8158-877B598C47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82962" y="1130300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8" name="文本占位符 62">
            <a:extLst>
              <a:ext uri="{FF2B5EF4-FFF2-40B4-BE49-F238E27FC236}">
                <a16:creationId xmlns="" xmlns:a16="http://schemas.microsoft.com/office/drawing/2014/main" id="{6F32C439-1C63-4B39-BF6A-CC05290BDD1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82962" y="3436536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9" name="文本占位符 13">
            <a:extLst>
              <a:ext uri="{FF2B5EF4-FFF2-40B4-BE49-F238E27FC236}">
                <a16:creationId xmlns="" xmlns:a16="http://schemas.microsoft.com/office/drawing/2014/main" id="{CC93D0ED-8E56-486E-843C-D689CED4A0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2963" y="3140265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="" xmlns:a16="http://schemas.microsoft.com/office/drawing/2014/main" id="{851BA669-6AE0-4368-BDA3-D16B6CEB7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="" xmlns:a16="http://schemas.microsoft.com/office/drawing/2014/main" id="{7B63590B-E656-4304-98B2-70CBB2EE52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1B142156-8E70-4015-BB92-4256A5E9971C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日期占位符 3">
            <a:extLst>
              <a:ext uri="{FF2B5EF4-FFF2-40B4-BE49-F238E27FC236}">
                <a16:creationId xmlns="" xmlns:a16="http://schemas.microsoft.com/office/drawing/2014/main" id="{1AD93CEF-B7CB-48FE-95C5-D68A0DBFA7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2018/11/26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="" xmlns:a16="http://schemas.microsoft.com/office/drawing/2014/main" id="{686642C7-6684-4956-AED2-DC9D49C890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3" name="灯片编号占位符 5">
            <a:extLst>
              <a:ext uri="{FF2B5EF4-FFF2-40B4-BE49-F238E27FC236}">
                <a16:creationId xmlns="" xmlns:a16="http://schemas.microsoft.com/office/drawing/2014/main" id="{80BA32AB-3E13-4974-9AE6-DE1B6255DD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Relationship Id="rId4" Type="http://schemas.openxmlformats.org/officeDocument/2006/relationships/image" Target="../media/image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灰色线条简约工作总结通用模板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3D55591-0BC8-48CC-8DD6-501C77AEE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553" y="1520100"/>
            <a:ext cx="5527357" cy="472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2EFB42E7-B9E4-4C8A-8C19-2A7343C21262}"/>
              </a:ext>
            </a:extLst>
          </p:cNvPr>
          <p:cNvSpPr txBox="1"/>
          <p:nvPr/>
        </p:nvSpPr>
        <p:spPr>
          <a:xfrm>
            <a:off x="5718203" y="1097951"/>
            <a:ext cx="755594" cy="90757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676968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dirty="0">
              <a:solidFill>
                <a:srgbClr val="676968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97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604F70C-F51F-4520-832F-2C4161B4B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51FDEA9-4596-4A3D-A5F2-7C1F873E1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7BDEC39-A0D8-4E2E-8039-253EF0F1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f1f41b4a-117a-43cd-a554-f923c269f7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656B843-6CEF-407C-8FD3-7B31A446780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2" y="1130300"/>
            <a:ext cx="10845798" cy="5016500"/>
            <a:chOff x="673102" y="1130300"/>
            <a:chExt cx="10845798" cy="5016500"/>
          </a:xfrm>
        </p:grpSpPr>
        <p:grpSp>
          <p:nvGrpSpPr>
            <p:cNvPr id="6" name="ïṩḻîḓê">
              <a:extLst>
                <a:ext uri="{FF2B5EF4-FFF2-40B4-BE49-F238E27FC236}">
                  <a16:creationId xmlns="" xmlns:a16="http://schemas.microsoft.com/office/drawing/2014/main" id="{503E533F-8D39-4B04-B21F-79C61EBAAF76}"/>
                </a:ext>
              </a:extLst>
            </p:cNvPr>
            <p:cNvGrpSpPr/>
            <p:nvPr/>
          </p:nvGrpSpPr>
          <p:grpSpPr>
            <a:xfrm>
              <a:off x="4296000" y="2256912"/>
              <a:ext cx="4812667" cy="2960648"/>
              <a:chOff x="3689667" y="2158226"/>
              <a:chExt cx="4812667" cy="2960648"/>
            </a:xfrm>
          </p:grpSpPr>
          <p:sp>
            <p:nvSpPr>
              <p:cNvPr id="16" name="îSlïḑé">
                <a:extLst>
                  <a:ext uri="{FF2B5EF4-FFF2-40B4-BE49-F238E27FC236}">
                    <a16:creationId xmlns="" xmlns:a16="http://schemas.microsoft.com/office/drawing/2014/main" id="{75A6EBDF-4E10-4074-8306-218792AF5F52}"/>
                  </a:ext>
                </a:extLst>
              </p:cNvPr>
              <p:cNvSpPr/>
              <p:nvPr/>
            </p:nvSpPr>
            <p:spPr>
              <a:xfrm>
                <a:off x="3689667" y="243613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7" name="iṥlíḋe">
                <a:extLst>
                  <a:ext uri="{FF2B5EF4-FFF2-40B4-BE49-F238E27FC236}">
                    <a16:creationId xmlns="" xmlns:a16="http://schemas.microsoft.com/office/drawing/2014/main" id="{32EA43B8-FA0B-41B9-9CA8-2EB4B4423D1F}"/>
                  </a:ext>
                </a:extLst>
              </p:cNvPr>
              <p:cNvSpPr/>
              <p:nvPr/>
            </p:nvSpPr>
            <p:spPr>
              <a:xfrm>
                <a:off x="6487796" y="265020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8" name="iśľiḍê">
                <a:extLst>
                  <a:ext uri="{FF2B5EF4-FFF2-40B4-BE49-F238E27FC236}">
                    <a16:creationId xmlns="" xmlns:a16="http://schemas.microsoft.com/office/drawing/2014/main" id="{63527953-3944-4476-9D62-691EF90D22A6}"/>
                  </a:ext>
                </a:extLst>
              </p:cNvPr>
              <p:cNvSpPr/>
              <p:nvPr/>
            </p:nvSpPr>
            <p:spPr>
              <a:xfrm>
                <a:off x="5577689" y="3461569"/>
                <a:ext cx="1530467" cy="153046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9" name="iSľîďe">
                <a:extLst>
                  <a:ext uri="{FF2B5EF4-FFF2-40B4-BE49-F238E27FC236}">
                    <a16:creationId xmlns="" xmlns:a16="http://schemas.microsoft.com/office/drawing/2014/main" id="{CAEBE72D-8BCF-4ACA-8D23-6ADEAC76844B}"/>
                  </a:ext>
                </a:extLst>
              </p:cNvPr>
              <p:cNvSpPr/>
              <p:nvPr/>
            </p:nvSpPr>
            <p:spPr>
              <a:xfrm>
                <a:off x="5304538" y="2158226"/>
                <a:ext cx="1681654" cy="168165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20" name="íṣḷïḑé">
                <a:extLst>
                  <a:ext uri="{FF2B5EF4-FFF2-40B4-BE49-F238E27FC236}">
                    <a16:creationId xmlns="" xmlns:a16="http://schemas.microsoft.com/office/drawing/2014/main" id="{A03B4A91-32E7-49E1-9112-5E1B07469721}"/>
                  </a:ext>
                </a:extLst>
              </p:cNvPr>
              <p:cNvSpPr/>
              <p:nvPr/>
            </p:nvSpPr>
            <p:spPr>
              <a:xfrm>
                <a:off x="4718251" y="4028443"/>
                <a:ext cx="1090431" cy="109043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</p:grpSp>
        <p:grpSp>
          <p:nvGrpSpPr>
            <p:cNvPr id="7" name="íšḷïḑè">
              <a:extLst>
                <a:ext uri="{FF2B5EF4-FFF2-40B4-BE49-F238E27FC236}">
                  <a16:creationId xmlns="" xmlns:a16="http://schemas.microsoft.com/office/drawing/2014/main" id="{069758F4-D789-4D9C-87DB-26AA3E905955}"/>
                </a:ext>
              </a:extLst>
            </p:cNvPr>
            <p:cNvGrpSpPr/>
            <p:nvPr/>
          </p:nvGrpSpPr>
          <p:grpSpPr>
            <a:xfrm>
              <a:off x="673102" y="1130300"/>
              <a:ext cx="3843592" cy="1990465"/>
              <a:chOff x="673101" y="2680785"/>
              <a:chExt cx="4072899" cy="1990465"/>
            </a:xfrm>
          </p:grpSpPr>
          <p:sp>
            <p:nvSpPr>
              <p:cNvPr id="13" name="îṩḷíḑé">
                <a:extLst>
                  <a:ext uri="{FF2B5EF4-FFF2-40B4-BE49-F238E27FC236}">
                    <a16:creationId xmlns="" xmlns:a16="http://schemas.microsoft.com/office/drawing/2014/main" id="{28DD1550-CA18-4F89-A86F-42F605122A99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="" xmlns:a16="http://schemas.microsoft.com/office/drawing/2014/main" id="{F5894032-D6B7-4472-ADE7-F1B0726ADD15}"/>
                  </a:ext>
                </a:extLst>
              </p:cNvPr>
              <p:cNvCxnSpPr/>
              <p:nvPr/>
            </p:nvCxnSpPr>
            <p:spPr>
              <a:xfrm>
                <a:off x="673103" y="3659947"/>
                <a:ext cx="407289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îşḷidè">
                <a:extLst>
                  <a:ext uri="{FF2B5EF4-FFF2-40B4-BE49-F238E27FC236}">
                    <a16:creationId xmlns="" xmlns:a16="http://schemas.microsoft.com/office/drawing/2014/main" id="{15648CD6-8FCD-4C52-8573-24FA5B910220}"/>
                  </a:ext>
                </a:extLst>
              </p:cNvPr>
              <p:cNvSpPr txBox="1"/>
              <p:nvPr/>
            </p:nvSpPr>
            <p:spPr>
              <a:xfrm>
                <a:off x="673101" y="37654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išḻïďè">
              <a:extLst>
                <a:ext uri="{FF2B5EF4-FFF2-40B4-BE49-F238E27FC236}">
                  <a16:creationId xmlns="" xmlns:a16="http://schemas.microsoft.com/office/drawing/2014/main" id="{9B32FD68-6090-4322-9C91-1D0168C29E18}"/>
                </a:ext>
              </a:extLst>
            </p:cNvPr>
            <p:cNvGrpSpPr/>
            <p:nvPr/>
          </p:nvGrpSpPr>
          <p:grpSpPr>
            <a:xfrm>
              <a:off x="9108667" y="3736710"/>
              <a:ext cx="2404498" cy="1017430"/>
              <a:chOff x="8661000" y="1781570"/>
              <a:chExt cx="2295000" cy="1017430"/>
            </a:xfrm>
          </p:grpSpPr>
          <p:sp>
            <p:nvSpPr>
              <p:cNvPr id="11" name="îṩ1ídé">
                <a:extLst>
                  <a:ext uri="{FF2B5EF4-FFF2-40B4-BE49-F238E27FC236}">
                    <a16:creationId xmlns="" xmlns:a16="http://schemas.microsoft.com/office/drawing/2014/main" id="{1BB3FD0B-B174-49D5-A30B-28C5FC18EA5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2" name="ïS1iďê">
                <a:extLst>
                  <a:ext uri="{FF2B5EF4-FFF2-40B4-BE49-F238E27FC236}">
                    <a16:creationId xmlns="" xmlns:a16="http://schemas.microsoft.com/office/drawing/2014/main" id="{AF2BBDC6-8EC9-4ADC-B35C-9CB18470C4A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9" name="ïšliḍê">
              <a:extLst>
                <a:ext uri="{FF2B5EF4-FFF2-40B4-BE49-F238E27FC236}">
                  <a16:creationId xmlns="" xmlns:a16="http://schemas.microsoft.com/office/drawing/2014/main" id="{0BC0451E-E8CD-4318-89D5-1D39CFBBF88B}"/>
                </a:ext>
              </a:extLst>
            </p:cNvPr>
            <p:cNvSpPr txBox="1"/>
            <p:nvPr/>
          </p:nvSpPr>
          <p:spPr>
            <a:xfrm>
              <a:off x="9108667" y="5521882"/>
              <a:ext cx="24044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6D0E5D2A-A8E4-4EA6-9E27-FE17EF472ABA}"/>
                </a:ext>
              </a:extLst>
            </p:cNvPr>
            <p:cNvCxnSpPr>
              <a:cxnSpLocks/>
            </p:cNvCxnSpPr>
            <p:nvPr/>
          </p:nvCxnSpPr>
          <p:spPr>
            <a:xfrm>
              <a:off x="9207396" y="5192646"/>
              <a:ext cx="2311504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3521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85B49F1-1C5A-4140-9F4A-3DE0AAC61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ADD27DC-B247-434E-8356-88689F97F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153877B-674B-4222-985F-908C6F0E4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40a2cb5b-bc90-43b7-baf9-6a28e96d340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14534E8-26BF-43E7-8775-DAA7553157B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35019" y="1579856"/>
            <a:ext cx="10341981" cy="4566943"/>
            <a:chOff x="1135019" y="1579856"/>
            <a:chExt cx="10341981" cy="4566943"/>
          </a:xfrm>
        </p:grpSpPr>
        <p:sp>
          <p:nvSpPr>
            <p:cNvPr id="6" name="îşlïdè">
              <a:extLst>
                <a:ext uri="{FF2B5EF4-FFF2-40B4-BE49-F238E27FC236}">
                  <a16:creationId xmlns="" xmlns:a16="http://schemas.microsoft.com/office/drawing/2014/main" id="{B8328910-481C-4D51-8D1B-DFED304384EE}"/>
                </a:ext>
              </a:extLst>
            </p:cNvPr>
            <p:cNvSpPr/>
            <p:nvPr/>
          </p:nvSpPr>
          <p:spPr>
            <a:xfrm rot="10800000" flipV="1">
              <a:off x="1135019" y="2411911"/>
              <a:ext cx="3801816" cy="2949991"/>
            </a:xfrm>
            <a:prstGeom prst="triangl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sľïḋê">
              <a:extLst>
                <a:ext uri="{FF2B5EF4-FFF2-40B4-BE49-F238E27FC236}">
                  <a16:creationId xmlns="" xmlns:a16="http://schemas.microsoft.com/office/drawing/2014/main" id="{50F90607-477B-40F9-ABAB-AA79A6BF53A5}"/>
                </a:ext>
              </a:extLst>
            </p:cNvPr>
            <p:cNvSpPr/>
            <p:nvPr/>
          </p:nvSpPr>
          <p:spPr>
            <a:xfrm rot="10800000" flipV="1">
              <a:off x="4773302" y="4221727"/>
              <a:ext cx="1469403" cy="1140173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šļíḋê">
              <a:extLst>
                <a:ext uri="{FF2B5EF4-FFF2-40B4-BE49-F238E27FC236}">
                  <a16:creationId xmlns="" xmlns:a16="http://schemas.microsoft.com/office/drawing/2014/main" id="{F89F1CDB-7EAE-4F94-B30D-D9A0B4A0AFFC}"/>
                </a:ext>
              </a:extLst>
            </p:cNvPr>
            <p:cNvSpPr/>
            <p:nvPr/>
          </p:nvSpPr>
          <p:spPr>
            <a:xfrm rot="10800000" flipV="1">
              <a:off x="6079172" y="2973088"/>
              <a:ext cx="3078602" cy="2388813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şḻídê">
              <a:extLst>
                <a:ext uri="{FF2B5EF4-FFF2-40B4-BE49-F238E27FC236}">
                  <a16:creationId xmlns="" xmlns:a16="http://schemas.microsoft.com/office/drawing/2014/main" id="{147991F5-1E64-420B-8036-910D81E458EF}"/>
                </a:ext>
              </a:extLst>
            </p:cNvPr>
            <p:cNvSpPr/>
            <p:nvPr/>
          </p:nvSpPr>
          <p:spPr>
            <a:xfrm rot="10800000" flipV="1">
              <a:off x="8990246" y="3909006"/>
              <a:ext cx="1872424" cy="1452893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AB6E12A7-4531-432B-AFEF-B0C3A8B676E4}"/>
                </a:ext>
              </a:extLst>
            </p:cNvPr>
            <p:cNvCxnSpPr/>
            <p:nvPr/>
          </p:nvCxnSpPr>
          <p:spPr>
            <a:xfrm>
              <a:off x="3034740" y="3079883"/>
              <a:ext cx="0" cy="2282018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9F55ECE1-3C0A-4231-B2AA-0EFD90BB66E4}"/>
                </a:ext>
              </a:extLst>
            </p:cNvPr>
            <p:cNvCxnSpPr/>
            <p:nvPr/>
          </p:nvCxnSpPr>
          <p:spPr>
            <a:xfrm>
              <a:off x="5501356" y="4793790"/>
              <a:ext cx="0" cy="568112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325089BA-4133-45F9-B570-8D78FAA812B5}"/>
                </a:ext>
              </a:extLst>
            </p:cNvPr>
            <p:cNvCxnSpPr/>
            <p:nvPr/>
          </p:nvCxnSpPr>
          <p:spPr>
            <a:xfrm>
              <a:off x="7607132" y="3404353"/>
              <a:ext cx="0" cy="1957549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6DA92AEE-EDB5-4CC5-89A7-98071E6AC993}"/>
                </a:ext>
              </a:extLst>
            </p:cNvPr>
            <p:cNvCxnSpPr/>
            <p:nvPr/>
          </p:nvCxnSpPr>
          <p:spPr>
            <a:xfrm>
              <a:off x="9913050" y="4331539"/>
              <a:ext cx="0" cy="1030363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íşļíḓê">
              <a:extLst>
                <a:ext uri="{FF2B5EF4-FFF2-40B4-BE49-F238E27FC236}">
                  <a16:creationId xmlns="" xmlns:a16="http://schemas.microsoft.com/office/drawing/2014/main" id="{1BD3D5DB-59D2-4602-A0F6-B3C79660E329}"/>
                </a:ext>
              </a:extLst>
            </p:cNvPr>
            <p:cNvSpPr txBox="1"/>
            <p:nvPr/>
          </p:nvSpPr>
          <p:spPr>
            <a:xfrm>
              <a:off x="2078919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5" name="ïšḻîḓe">
              <a:extLst>
                <a:ext uri="{FF2B5EF4-FFF2-40B4-BE49-F238E27FC236}">
                  <a16:creationId xmlns="" xmlns:a16="http://schemas.microsoft.com/office/drawing/2014/main" id="{85119AEF-A19F-497B-9A0E-E9F6A1231886}"/>
                </a:ext>
              </a:extLst>
            </p:cNvPr>
            <p:cNvSpPr txBox="1"/>
            <p:nvPr/>
          </p:nvSpPr>
          <p:spPr>
            <a:xfrm>
              <a:off x="4545535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6" name="îšlîḋè">
              <a:extLst>
                <a:ext uri="{FF2B5EF4-FFF2-40B4-BE49-F238E27FC236}">
                  <a16:creationId xmlns="" xmlns:a16="http://schemas.microsoft.com/office/drawing/2014/main" id="{198F57AA-E177-479C-B3FD-221912FE1E76}"/>
                </a:ext>
              </a:extLst>
            </p:cNvPr>
            <p:cNvSpPr txBox="1"/>
            <p:nvPr/>
          </p:nvSpPr>
          <p:spPr>
            <a:xfrm>
              <a:off x="6651311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7" name="ïŝļïde">
              <a:extLst>
                <a:ext uri="{FF2B5EF4-FFF2-40B4-BE49-F238E27FC236}">
                  <a16:creationId xmlns="" xmlns:a16="http://schemas.microsoft.com/office/drawing/2014/main" id="{1174CD5A-3360-4BFE-B7D1-419A8F67CC2E}"/>
                </a:ext>
              </a:extLst>
            </p:cNvPr>
            <p:cNvSpPr txBox="1"/>
            <p:nvPr/>
          </p:nvSpPr>
          <p:spPr>
            <a:xfrm>
              <a:off x="8795933" y="5617337"/>
              <a:ext cx="2261048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8" name="ïSlídè">
              <a:extLst>
                <a:ext uri="{FF2B5EF4-FFF2-40B4-BE49-F238E27FC236}">
                  <a16:creationId xmlns="" xmlns:a16="http://schemas.microsoft.com/office/drawing/2014/main" id="{1D651DA5-9BA2-4AAB-85ED-28142C5CBE89}"/>
                </a:ext>
              </a:extLst>
            </p:cNvPr>
            <p:cNvSpPr txBox="1"/>
            <p:nvPr/>
          </p:nvSpPr>
          <p:spPr>
            <a:xfrm>
              <a:off x="1470790" y="1579856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9" name="iṡḻiḑe">
              <a:extLst>
                <a:ext uri="{FF2B5EF4-FFF2-40B4-BE49-F238E27FC236}">
                  <a16:creationId xmlns="" xmlns:a16="http://schemas.microsoft.com/office/drawing/2014/main" id="{939CC625-9A06-4136-8FD5-AE281D43E9E6}"/>
                </a:ext>
              </a:extLst>
            </p:cNvPr>
            <p:cNvSpPr txBox="1"/>
            <p:nvPr/>
          </p:nvSpPr>
          <p:spPr>
            <a:xfrm>
              <a:off x="6054523" y="2230998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0" name="ï$ľîďè">
              <a:extLst>
                <a:ext uri="{FF2B5EF4-FFF2-40B4-BE49-F238E27FC236}">
                  <a16:creationId xmlns="" xmlns:a16="http://schemas.microsoft.com/office/drawing/2014/main" id="{226B810C-0097-451B-A51B-A594A992651E}"/>
                </a:ext>
              </a:extLst>
            </p:cNvPr>
            <p:cNvSpPr txBox="1"/>
            <p:nvPr/>
          </p:nvSpPr>
          <p:spPr>
            <a:xfrm>
              <a:off x="8349100" y="3128588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ïš1íḓè">
              <a:extLst>
                <a:ext uri="{FF2B5EF4-FFF2-40B4-BE49-F238E27FC236}">
                  <a16:creationId xmlns="" xmlns:a16="http://schemas.microsoft.com/office/drawing/2014/main" id="{CB4E375B-9103-45FD-8CD1-65BCB9C289C4}"/>
                </a:ext>
              </a:extLst>
            </p:cNvPr>
            <p:cNvSpPr txBox="1"/>
            <p:nvPr/>
          </p:nvSpPr>
          <p:spPr>
            <a:xfrm>
              <a:off x="3944053" y="3493241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035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4EA751B-B086-4338-95EF-657D8A2CD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9ED49CA-7E2B-4F52-9C7C-32760300E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9C0E0BA-F97A-4FFE-960A-FBCC464B6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6799e04-3442-4bfe-88b8-f55619429bb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5585312-D068-4093-970C-016E772E67A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219284"/>
            <a:ext cx="10847388" cy="4346408"/>
            <a:chOff x="673100" y="1219284"/>
            <a:chExt cx="10847388" cy="4346408"/>
          </a:xfrm>
        </p:grpSpPr>
        <p:grpSp>
          <p:nvGrpSpPr>
            <p:cNvPr id="6" name="îŝļiḋe">
              <a:extLst>
                <a:ext uri="{FF2B5EF4-FFF2-40B4-BE49-F238E27FC236}">
                  <a16:creationId xmlns="" xmlns:a16="http://schemas.microsoft.com/office/drawing/2014/main" id="{F41ADB64-38A2-4989-A274-9AE98E24F25B}"/>
                </a:ext>
              </a:extLst>
            </p:cNvPr>
            <p:cNvGrpSpPr/>
            <p:nvPr/>
          </p:nvGrpSpPr>
          <p:grpSpPr>
            <a:xfrm>
              <a:off x="3749674" y="1219284"/>
              <a:ext cx="4467226" cy="4346408"/>
              <a:chOff x="4022724" y="1484949"/>
              <a:chExt cx="3921126" cy="3815078"/>
            </a:xfrm>
          </p:grpSpPr>
          <p:sp>
            <p:nvSpPr>
              <p:cNvPr id="19" name="iṥḷiďe">
                <a:extLst>
                  <a:ext uri="{FF2B5EF4-FFF2-40B4-BE49-F238E27FC236}">
                    <a16:creationId xmlns="" xmlns:a16="http://schemas.microsoft.com/office/drawing/2014/main" id="{F126A417-64F6-47AA-83AE-ECE7017EB137}"/>
                  </a:ext>
                </a:extLst>
              </p:cNvPr>
              <p:cNvSpPr/>
              <p:nvPr/>
            </p:nvSpPr>
            <p:spPr>
              <a:xfrm rot="10800000">
                <a:off x="5484094" y="1484949"/>
                <a:ext cx="1849343" cy="1849343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šlïḑè">
                <a:extLst>
                  <a:ext uri="{FF2B5EF4-FFF2-40B4-BE49-F238E27FC236}">
                    <a16:creationId xmlns="" xmlns:a16="http://schemas.microsoft.com/office/drawing/2014/main" id="{1C3D11A1-DC32-4F3B-B490-40D946C25FAA}"/>
                  </a:ext>
                </a:extLst>
              </p:cNvPr>
              <p:cNvSpPr/>
              <p:nvPr/>
            </p:nvSpPr>
            <p:spPr>
              <a:xfrm rot="10800000" flipH="1">
                <a:off x="4022724" y="1989315"/>
                <a:ext cx="1344977" cy="1344977"/>
              </a:xfrm>
              <a:prstGeom prst="teardrop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ṩļíḍé">
                <a:extLst>
                  <a:ext uri="{FF2B5EF4-FFF2-40B4-BE49-F238E27FC236}">
                    <a16:creationId xmlns="" xmlns:a16="http://schemas.microsoft.com/office/drawing/2014/main" id="{F4CDB8A5-A55E-4589-BD67-E42DB32566A6}"/>
                  </a:ext>
                </a:extLst>
              </p:cNvPr>
              <p:cNvSpPr/>
              <p:nvPr/>
            </p:nvSpPr>
            <p:spPr>
              <a:xfrm rot="10800000" flipH="1" flipV="1">
                <a:off x="4633137" y="3450684"/>
                <a:ext cx="1849343" cy="1849343"/>
              </a:xfrm>
              <a:prstGeom prst="teardrop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ṡḻiḓe">
                <a:extLst>
                  <a:ext uri="{FF2B5EF4-FFF2-40B4-BE49-F238E27FC236}">
                    <a16:creationId xmlns="" xmlns:a16="http://schemas.microsoft.com/office/drawing/2014/main" id="{6BAE2543-A4CF-41CD-8F4B-400176BF661F}"/>
                  </a:ext>
                </a:extLst>
              </p:cNvPr>
              <p:cNvSpPr/>
              <p:nvPr/>
            </p:nvSpPr>
            <p:spPr>
              <a:xfrm rot="10800000" flipV="1">
                <a:off x="6598873" y="3450684"/>
                <a:ext cx="1344977" cy="1344977"/>
              </a:xfrm>
              <a:prstGeom prst="teardrop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ṩ1ïdê">
                <a:extLst>
                  <a:ext uri="{FF2B5EF4-FFF2-40B4-BE49-F238E27FC236}">
                    <a16:creationId xmlns="" xmlns:a16="http://schemas.microsoft.com/office/drawing/2014/main" id="{A5591B54-69B7-4574-93D9-81D4945A16EF}"/>
                  </a:ext>
                </a:extLst>
              </p:cNvPr>
              <p:cNvSpPr/>
              <p:nvPr/>
            </p:nvSpPr>
            <p:spPr bwMode="auto">
              <a:xfrm>
                <a:off x="4324236" y="2347298"/>
                <a:ext cx="826832" cy="679588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Sḻidè">
                <a:extLst>
                  <a:ext uri="{FF2B5EF4-FFF2-40B4-BE49-F238E27FC236}">
                    <a16:creationId xmlns="" xmlns:a16="http://schemas.microsoft.com/office/drawing/2014/main" id="{62A3E992-212E-4843-AB4D-E25C5E876F36}"/>
                  </a:ext>
                </a:extLst>
              </p:cNvPr>
              <p:cNvSpPr/>
              <p:nvPr/>
            </p:nvSpPr>
            <p:spPr bwMode="auto">
              <a:xfrm>
                <a:off x="6930750" y="3767466"/>
                <a:ext cx="681222" cy="656448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ś1ïḋè">
                <a:extLst>
                  <a:ext uri="{FF2B5EF4-FFF2-40B4-BE49-F238E27FC236}">
                    <a16:creationId xmlns="" xmlns:a16="http://schemas.microsoft.com/office/drawing/2014/main" id="{70FD6EC4-E34A-41AB-B304-34EB0C7B383D}"/>
                  </a:ext>
                </a:extLst>
              </p:cNvPr>
              <p:cNvSpPr/>
              <p:nvPr/>
            </p:nvSpPr>
            <p:spPr bwMode="auto">
              <a:xfrm>
                <a:off x="6016856" y="2035353"/>
                <a:ext cx="783818" cy="782996"/>
              </a:xfrm>
              <a:custGeom>
                <a:avLst/>
                <a:gdLst>
                  <a:gd name="T0" fmla="*/ 374 w 400"/>
                  <a:gd name="T1" fmla="*/ 100 h 400"/>
                  <a:gd name="T2" fmla="*/ 301 w 400"/>
                  <a:gd name="T3" fmla="*/ 27 h 400"/>
                  <a:gd name="T4" fmla="*/ 200 w 400"/>
                  <a:gd name="T5" fmla="*/ 0 h 400"/>
                  <a:gd name="T6" fmla="*/ 100 w 400"/>
                  <a:gd name="T7" fmla="*/ 27 h 400"/>
                  <a:gd name="T8" fmla="*/ 27 w 400"/>
                  <a:gd name="T9" fmla="*/ 100 h 400"/>
                  <a:gd name="T10" fmla="*/ 0 w 400"/>
                  <a:gd name="T11" fmla="*/ 200 h 400"/>
                  <a:gd name="T12" fmla="*/ 27 w 400"/>
                  <a:gd name="T13" fmla="*/ 301 h 400"/>
                  <a:gd name="T14" fmla="*/ 100 w 400"/>
                  <a:gd name="T15" fmla="*/ 374 h 400"/>
                  <a:gd name="T16" fmla="*/ 200 w 400"/>
                  <a:gd name="T17" fmla="*/ 400 h 400"/>
                  <a:gd name="T18" fmla="*/ 301 w 400"/>
                  <a:gd name="T19" fmla="*/ 374 h 400"/>
                  <a:gd name="T20" fmla="*/ 374 w 400"/>
                  <a:gd name="T21" fmla="*/ 301 h 400"/>
                  <a:gd name="T22" fmla="*/ 400 w 400"/>
                  <a:gd name="T23" fmla="*/ 200 h 400"/>
                  <a:gd name="T24" fmla="*/ 374 w 400"/>
                  <a:gd name="T25" fmla="*/ 100 h 400"/>
                  <a:gd name="T26" fmla="*/ 330 w 400"/>
                  <a:gd name="T27" fmla="*/ 170 h 400"/>
                  <a:gd name="T28" fmla="*/ 188 w 400"/>
                  <a:gd name="T29" fmla="*/ 311 h 400"/>
                  <a:gd name="T30" fmla="*/ 176 w 400"/>
                  <a:gd name="T31" fmla="*/ 316 h 400"/>
                  <a:gd name="T32" fmla="*/ 165 w 400"/>
                  <a:gd name="T33" fmla="*/ 311 h 400"/>
                  <a:gd name="T34" fmla="*/ 70 w 400"/>
                  <a:gd name="T35" fmla="*/ 217 h 400"/>
                  <a:gd name="T36" fmla="*/ 66 w 400"/>
                  <a:gd name="T37" fmla="*/ 205 h 400"/>
                  <a:gd name="T38" fmla="*/ 70 w 400"/>
                  <a:gd name="T39" fmla="*/ 193 h 400"/>
                  <a:gd name="T40" fmla="*/ 94 w 400"/>
                  <a:gd name="T41" fmla="*/ 170 h 400"/>
                  <a:gd name="T42" fmla="*/ 106 w 400"/>
                  <a:gd name="T43" fmla="*/ 165 h 400"/>
                  <a:gd name="T44" fmla="*/ 118 w 400"/>
                  <a:gd name="T45" fmla="*/ 170 h 400"/>
                  <a:gd name="T46" fmla="*/ 176 w 400"/>
                  <a:gd name="T47" fmla="*/ 229 h 400"/>
                  <a:gd name="T48" fmla="*/ 283 w 400"/>
                  <a:gd name="T49" fmla="*/ 123 h 400"/>
                  <a:gd name="T50" fmla="*/ 295 w 400"/>
                  <a:gd name="T51" fmla="*/ 118 h 400"/>
                  <a:gd name="T52" fmla="*/ 306 w 400"/>
                  <a:gd name="T53" fmla="*/ 123 h 400"/>
                  <a:gd name="T54" fmla="*/ 330 w 400"/>
                  <a:gd name="T55" fmla="*/ 146 h 400"/>
                  <a:gd name="T56" fmla="*/ 335 w 400"/>
                  <a:gd name="T57" fmla="*/ 158 h 400"/>
                  <a:gd name="T58" fmla="*/ 330 w 400"/>
                  <a:gd name="T59" fmla="*/ 170 h 400"/>
                  <a:gd name="T60" fmla="*/ 330 w 400"/>
                  <a:gd name="T61" fmla="*/ 170 h 400"/>
                  <a:gd name="T62" fmla="*/ 330 w 400"/>
                  <a:gd name="T63" fmla="*/ 1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400">
                    <a:moveTo>
                      <a:pt x="374" y="100"/>
                    </a:moveTo>
                    <a:cubicBezTo>
                      <a:pt x="356" y="69"/>
                      <a:pt x="331" y="45"/>
                      <a:pt x="301" y="27"/>
                    </a:cubicBezTo>
                    <a:cubicBezTo>
                      <a:pt x="270" y="9"/>
                      <a:pt x="237" y="0"/>
                      <a:pt x="200" y="0"/>
                    </a:cubicBezTo>
                    <a:cubicBezTo>
                      <a:pt x="164" y="0"/>
                      <a:pt x="130" y="9"/>
                      <a:pt x="100" y="27"/>
                    </a:cubicBezTo>
                    <a:cubicBezTo>
                      <a:pt x="69" y="45"/>
                      <a:pt x="45" y="69"/>
                      <a:pt x="27" y="100"/>
                    </a:cubicBezTo>
                    <a:cubicBezTo>
                      <a:pt x="9" y="130"/>
                      <a:pt x="0" y="164"/>
                      <a:pt x="0" y="200"/>
                    </a:cubicBezTo>
                    <a:cubicBezTo>
                      <a:pt x="0" y="237"/>
                      <a:pt x="9" y="270"/>
                      <a:pt x="27" y="301"/>
                    </a:cubicBezTo>
                    <a:cubicBezTo>
                      <a:pt x="45" y="331"/>
                      <a:pt x="69" y="356"/>
                      <a:pt x="100" y="374"/>
                    </a:cubicBezTo>
                    <a:cubicBezTo>
                      <a:pt x="130" y="391"/>
                      <a:pt x="164" y="400"/>
                      <a:pt x="200" y="400"/>
                    </a:cubicBezTo>
                    <a:cubicBezTo>
                      <a:pt x="237" y="400"/>
                      <a:pt x="270" y="391"/>
                      <a:pt x="301" y="374"/>
                    </a:cubicBezTo>
                    <a:cubicBezTo>
                      <a:pt x="331" y="356"/>
                      <a:pt x="356" y="331"/>
                      <a:pt x="374" y="301"/>
                    </a:cubicBezTo>
                    <a:cubicBezTo>
                      <a:pt x="392" y="270"/>
                      <a:pt x="400" y="237"/>
                      <a:pt x="400" y="200"/>
                    </a:cubicBezTo>
                    <a:cubicBezTo>
                      <a:pt x="400" y="164"/>
                      <a:pt x="392" y="130"/>
                      <a:pt x="374" y="100"/>
                    </a:cubicBezTo>
                    <a:close/>
                    <a:moveTo>
                      <a:pt x="330" y="170"/>
                    </a:moveTo>
                    <a:cubicBezTo>
                      <a:pt x="188" y="311"/>
                      <a:pt x="188" y="311"/>
                      <a:pt x="188" y="311"/>
                    </a:cubicBezTo>
                    <a:cubicBezTo>
                      <a:pt x="185" y="315"/>
                      <a:pt x="181" y="316"/>
                      <a:pt x="176" y="316"/>
                    </a:cubicBezTo>
                    <a:cubicBezTo>
                      <a:pt x="172" y="316"/>
                      <a:pt x="168" y="315"/>
                      <a:pt x="165" y="311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67" y="214"/>
                      <a:pt x="66" y="210"/>
                      <a:pt x="66" y="205"/>
                    </a:cubicBezTo>
                    <a:cubicBezTo>
                      <a:pt x="66" y="200"/>
                      <a:pt x="67" y="196"/>
                      <a:pt x="70" y="193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97" y="166"/>
                      <a:pt x="101" y="165"/>
                      <a:pt x="106" y="165"/>
                    </a:cubicBezTo>
                    <a:cubicBezTo>
                      <a:pt x="110" y="165"/>
                      <a:pt x="114" y="166"/>
                      <a:pt x="118" y="170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283" y="123"/>
                      <a:pt x="283" y="123"/>
                      <a:pt x="283" y="123"/>
                    </a:cubicBezTo>
                    <a:cubicBezTo>
                      <a:pt x="286" y="119"/>
                      <a:pt x="290" y="118"/>
                      <a:pt x="295" y="118"/>
                    </a:cubicBezTo>
                    <a:cubicBezTo>
                      <a:pt x="299" y="118"/>
                      <a:pt x="303" y="119"/>
                      <a:pt x="306" y="123"/>
                    </a:cubicBezTo>
                    <a:cubicBezTo>
                      <a:pt x="330" y="146"/>
                      <a:pt x="330" y="146"/>
                      <a:pt x="330" y="146"/>
                    </a:cubicBezTo>
                    <a:cubicBezTo>
                      <a:pt x="333" y="149"/>
                      <a:pt x="335" y="153"/>
                      <a:pt x="335" y="158"/>
                    </a:cubicBezTo>
                    <a:cubicBezTo>
                      <a:pt x="335" y="163"/>
                      <a:pt x="333" y="167"/>
                      <a:pt x="330" y="170"/>
                    </a:cubicBezTo>
                    <a:close/>
                    <a:moveTo>
                      <a:pt x="330" y="170"/>
                    </a:moveTo>
                    <a:cubicBezTo>
                      <a:pt x="330" y="170"/>
                      <a:pt x="330" y="170"/>
                      <a:pt x="330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ṥḷïḍé">
                <a:extLst>
                  <a:ext uri="{FF2B5EF4-FFF2-40B4-BE49-F238E27FC236}">
                    <a16:creationId xmlns="" xmlns:a16="http://schemas.microsoft.com/office/drawing/2014/main" id="{52C5C7B1-9C80-4C2E-963C-454777341173}"/>
                  </a:ext>
                </a:extLst>
              </p:cNvPr>
              <p:cNvSpPr/>
              <p:nvPr/>
            </p:nvSpPr>
            <p:spPr bwMode="auto">
              <a:xfrm>
                <a:off x="5249014" y="4076024"/>
                <a:ext cx="617588" cy="616444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ṩļíďê">
              <a:extLst>
                <a:ext uri="{FF2B5EF4-FFF2-40B4-BE49-F238E27FC236}">
                  <a16:creationId xmlns="" xmlns:a16="http://schemas.microsoft.com/office/drawing/2014/main" id="{97361F9B-C859-4346-9022-B2EB9F38C436}"/>
                </a:ext>
              </a:extLst>
            </p:cNvPr>
            <p:cNvGrpSpPr/>
            <p:nvPr/>
          </p:nvGrpSpPr>
          <p:grpSpPr>
            <a:xfrm>
              <a:off x="7761000" y="1854000"/>
              <a:ext cx="3759488" cy="1064335"/>
              <a:chOff x="8661000" y="1734665"/>
              <a:chExt cx="2295000" cy="1064335"/>
            </a:xfrm>
          </p:grpSpPr>
          <p:sp>
            <p:nvSpPr>
              <p:cNvPr id="17" name="îşļîḓê">
                <a:extLst>
                  <a:ext uri="{FF2B5EF4-FFF2-40B4-BE49-F238E27FC236}">
                    <a16:creationId xmlns="" xmlns:a16="http://schemas.microsoft.com/office/drawing/2014/main" id="{04D5F246-F6FE-4C3F-888A-22A91BEAA8E8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8" name="ïšḷîḓè">
                <a:extLst>
                  <a:ext uri="{FF2B5EF4-FFF2-40B4-BE49-F238E27FC236}">
                    <a16:creationId xmlns="" xmlns:a16="http://schemas.microsoft.com/office/drawing/2014/main" id="{3683223A-1D1C-4E4E-A77E-AD1AB40DD32C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8" name="ïśḻîḍe">
              <a:extLst>
                <a:ext uri="{FF2B5EF4-FFF2-40B4-BE49-F238E27FC236}">
                  <a16:creationId xmlns="" xmlns:a16="http://schemas.microsoft.com/office/drawing/2014/main" id="{2B7FECEB-8ECB-43F1-9124-EC2EB3E7B3FB}"/>
                </a:ext>
              </a:extLst>
            </p:cNvPr>
            <p:cNvGrpSpPr/>
            <p:nvPr/>
          </p:nvGrpSpPr>
          <p:grpSpPr>
            <a:xfrm>
              <a:off x="8349502" y="3871928"/>
              <a:ext cx="3170986" cy="1064335"/>
              <a:chOff x="8661000" y="1734665"/>
              <a:chExt cx="2295000" cy="1064335"/>
            </a:xfrm>
          </p:grpSpPr>
          <p:sp>
            <p:nvSpPr>
              <p:cNvPr id="15" name="isḷíďé">
                <a:extLst>
                  <a:ext uri="{FF2B5EF4-FFF2-40B4-BE49-F238E27FC236}">
                    <a16:creationId xmlns="" xmlns:a16="http://schemas.microsoft.com/office/drawing/2014/main" id="{FD28A803-6D64-487D-9BE0-41F8BAD9C09F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6" name="îṡľiḋe">
                <a:extLst>
                  <a:ext uri="{FF2B5EF4-FFF2-40B4-BE49-F238E27FC236}">
                    <a16:creationId xmlns="" xmlns:a16="http://schemas.microsoft.com/office/drawing/2014/main" id="{4C924B9B-E5D3-4DEA-A638-753B7D792912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9" name="îṧḷîdè">
              <a:extLst>
                <a:ext uri="{FF2B5EF4-FFF2-40B4-BE49-F238E27FC236}">
                  <a16:creationId xmlns="" xmlns:a16="http://schemas.microsoft.com/office/drawing/2014/main" id="{36CDEBF8-3A2C-416F-889B-924B357FA4DD}"/>
                </a:ext>
              </a:extLst>
            </p:cNvPr>
            <p:cNvGrpSpPr/>
            <p:nvPr/>
          </p:nvGrpSpPr>
          <p:grpSpPr>
            <a:xfrm>
              <a:off x="673100" y="3871928"/>
              <a:ext cx="3639397" cy="1064335"/>
              <a:chOff x="8661000" y="1734665"/>
              <a:chExt cx="2295000" cy="1064335"/>
            </a:xfrm>
          </p:grpSpPr>
          <p:sp>
            <p:nvSpPr>
              <p:cNvPr id="13" name="îş1îde">
                <a:extLst>
                  <a:ext uri="{FF2B5EF4-FFF2-40B4-BE49-F238E27FC236}">
                    <a16:creationId xmlns="" xmlns:a16="http://schemas.microsoft.com/office/drawing/2014/main" id="{0AB36A13-087F-4740-8B33-328B1914CF99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4" name="íṣḻíḋe">
                <a:extLst>
                  <a:ext uri="{FF2B5EF4-FFF2-40B4-BE49-F238E27FC236}">
                    <a16:creationId xmlns="" xmlns:a16="http://schemas.microsoft.com/office/drawing/2014/main" id="{03E17143-2395-4BA7-9BF7-6D553FE99DE1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10" name="íṩlíḍe">
              <a:extLst>
                <a:ext uri="{FF2B5EF4-FFF2-40B4-BE49-F238E27FC236}">
                  <a16:creationId xmlns="" xmlns:a16="http://schemas.microsoft.com/office/drawing/2014/main" id="{72F49105-E8F3-4387-AC66-E5E56D219BF7}"/>
                </a:ext>
              </a:extLst>
            </p:cNvPr>
            <p:cNvGrpSpPr/>
            <p:nvPr/>
          </p:nvGrpSpPr>
          <p:grpSpPr>
            <a:xfrm>
              <a:off x="673100" y="1854000"/>
              <a:ext cx="3076574" cy="1064335"/>
              <a:chOff x="8661000" y="1734665"/>
              <a:chExt cx="2295000" cy="1064335"/>
            </a:xfrm>
          </p:grpSpPr>
          <p:sp>
            <p:nvSpPr>
              <p:cNvPr id="11" name="íṥlide">
                <a:extLst>
                  <a:ext uri="{FF2B5EF4-FFF2-40B4-BE49-F238E27FC236}">
                    <a16:creationId xmlns="" xmlns:a16="http://schemas.microsoft.com/office/drawing/2014/main" id="{1E3BA856-EF59-4ED0-9BB2-9967EF613B9B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2" name="îśľîḓe">
                <a:extLst>
                  <a:ext uri="{FF2B5EF4-FFF2-40B4-BE49-F238E27FC236}">
                    <a16:creationId xmlns="" xmlns:a16="http://schemas.microsoft.com/office/drawing/2014/main" id="{8A352302-5917-4A5A-A4BB-FC5919932AE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89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A82A628-EBE4-4D7D-8A38-3E90238CA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0540557-E834-4F65-95CC-1585E5F8A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22B8A71-80FB-4067-BFDD-87A2A51FC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b5ecf34a-e6f1-4e2a-a85a-917327609ee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552351D-02A5-4FCC-8F2F-1F26385533E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7" y="1948227"/>
            <a:ext cx="10801351" cy="3247523"/>
            <a:chOff x="719137" y="1948227"/>
            <a:chExt cx="10801351" cy="3247523"/>
          </a:xfrm>
        </p:grpSpPr>
        <p:sp>
          <p:nvSpPr>
            <p:cNvPr id="6" name="îṧļïdé">
              <a:extLst>
                <a:ext uri="{FF2B5EF4-FFF2-40B4-BE49-F238E27FC236}">
                  <a16:creationId xmlns="" xmlns:a16="http://schemas.microsoft.com/office/drawing/2014/main" id="{12CD8616-0825-45B0-865A-DC76F22E5AD0}"/>
                </a:ext>
              </a:extLst>
            </p:cNvPr>
            <p:cNvSpPr/>
            <p:nvPr/>
          </p:nvSpPr>
          <p:spPr bwMode="auto">
            <a:xfrm>
              <a:off x="4490244" y="1989000"/>
              <a:ext cx="3211513" cy="3206750"/>
            </a:xfrm>
            <a:custGeom>
              <a:avLst/>
              <a:gdLst>
                <a:gd name="T0" fmla="*/ 2409 w 5182"/>
                <a:gd name="T1" fmla="*/ 100 h 5182"/>
                <a:gd name="T2" fmla="*/ 2772 w 5182"/>
                <a:gd name="T3" fmla="*/ 100 h 5182"/>
                <a:gd name="T4" fmla="*/ 5082 w 5182"/>
                <a:gd name="T5" fmla="*/ 2410 h 5182"/>
                <a:gd name="T6" fmla="*/ 5082 w 5182"/>
                <a:gd name="T7" fmla="*/ 2772 h 5182"/>
                <a:gd name="T8" fmla="*/ 2772 w 5182"/>
                <a:gd name="T9" fmla="*/ 5082 h 5182"/>
                <a:gd name="T10" fmla="*/ 2409 w 5182"/>
                <a:gd name="T11" fmla="*/ 5082 h 5182"/>
                <a:gd name="T12" fmla="*/ 100 w 5182"/>
                <a:gd name="T13" fmla="*/ 2772 h 5182"/>
                <a:gd name="T14" fmla="*/ 100 w 5182"/>
                <a:gd name="T15" fmla="*/ 2410 h 5182"/>
                <a:gd name="T16" fmla="*/ 2409 w 5182"/>
                <a:gd name="T17" fmla="*/ 100 h 5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82" h="5182">
                  <a:moveTo>
                    <a:pt x="2409" y="100"/>
                  </a:moveTo>
                  <a:cubicBezTo>
                    <a:pt x="2510" y="0"/>
                    <a:pt x="2672" y="0"/>
                    <a:pt x="2772" y="100"/>
                  </a:cubicBezTo>
                  <a:lnTo>
                    <a:pt x="5082" y="2410"/>
                  </a:lnTo>
                  <a:cubicBezTo>
                    <a:pt x="5182" y="2510"/>
                    <a:pt x="5182" y="2672"/>
                    <a:pt x="5082" y="2772"/>
                  </a:cubicBezTo>
                  <a:lnTo>
                    <a:pt x="2772" y="5082"/>
                  </a:lnTo>
                  <a:cubicBezTo>
                    <a:pt x="2672" y="5182"/>
                    <a:pt x="2510" y="5182"/>
                    <a:pt x="2409" y="5082"/>
                  </a:cubicBezTo>
                  <a:lnTo>
                    <a:pt x="100" y="2772"/>
                  </a:lnTo>
                  <a:cubicBezTo>
                    <a:pt x="0" y="2672"/>
                    <a:pt x="0" y="2510"/>
                    <a:pt x="100" y="2410"/>
                  </a:cubicBezTo>
                  <a:lnTo>
                    <a:pt x="2409" y="100"/>
                  </a:lnTo>
                  <a:close/>
                </a:path>
              </a:pathLst>
            </a:custGeom>
            <a:pattFill prst="pct5">
              <a:fgClr>
                <a:srgbClr val="E4E6EA"/>
              </a:fgClr>
              <a:bgClr>
                <a:srgbClr val="ADB5BF"/>
              </a:bgClr>
            </a:pattFill>
            <a:ln w="571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ïŝlïḓè">
              <a:extLst>
                <a:ext uri="{FF2B5EF4-FFF2-40B4-BE49-F238E27FC236}">
                  <a16:creationId xmlns="" xmlns:a16="http://schemas.microsoft.com/office/drawing/2014/main" id="{A2909798-60CE-4EE8-BD93-E28428DB4CA7}"/>
                </a:ext>
              </a:extLst>
            </p:cNvPr>
            <p:cNvSpPr/>
            <p:nvPr/>
          </p:nvSpPr>
          <p:spPr>
            <a:xfrm>
              <a:off x="5033837" y="2530212"/>
              <a:ext cx="2124326" cy="2124326"/>
            </a:xfrm>
            <a:prstGeom prst="ellipse">
              <a:avLst/>
            </a:prstGeom>
            <a:solidFill>
              <a:schemeClr val="accent1">
                <a:alpha val="1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8" name="ïśḻíďé">
              <a:extLst>
                <a:ext uri="{FF2B5EF4-FFF2-40B4-BE49-F238E27FC236}">
                  <a16:creationId xmlns="" xmlns:a16="http://schemas.microsoft.com/office/drawing/2014/main" id="{A2909798-60CE-4EE8-BD93-E28428DB4CA7}"/>
                </a:ext>
              </a:extLst>
            </p:cNvPr>
            <p:cNvSpPr/>
            <p:nvPr/>
          </p:nvSpPr>
          <p:spPr>
            <a:xfrm>
              <a:off x="5299973" y="2811324"/>
              <a:ext cx="1562102" cy="1562102"/>
            </a:xfrm>
            <a:prstGeom prst="ellipse">
              <a:avLst/>
            </a:prstGeom>
            <a:solidFill>
              <a:schemeClr val="accent1">
                <a:alpha val="2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9" name="ïśḻiḍê">
              <a:extLst>
                <a:ext uri="{FF2B5EF4-FFF2-40B4-BE49-F238E27FC236}">
                  <a16:creationId xmlns="" xmlns:a16="http://schemas.microsoft.com/office/drawing/2014/main" id="{A2909798-60CE-4EE8-BD93-E28428DB4CA7}"/>
                </a:ext>
              </a:extLst>
            </p:cNvPr>
            <p:cNvSpPr/>
            <p:nvPr/>
          </p:nvSpPr>
          <p:spPr>
            <a:xfrm>
              <a:off x="5523686" y="3035037"/>
              <a:ext cx="1114676" cy="11146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Text</a:t>
              </a:r>
              <a:endParaRPr dirty="0"/>
            </a:p>
          </p:txBody>
        </p:sp>
        <p:grpSp>
          <p:nvGrpSpPr>
            <p:cNvPr id="10" name="íṡḻîḓê">
              <a:extLst>
                <a:ext uri="{FF2B5EF4-FFF2-40B4-BE49-F238E27FC236}">
                  <a16:creationId xmlns="" xmlns:a16="http://schemas.microsoft.com/office/drawing/2014/main" id="{CDC14451-C71D-4BB2-BE76-161E9B325074}"/>
                </a:ext>
              </a:extLst>
            </p:cNvPr>
            <p:cNvGrpSpPr/>
            <p:nvPr/>
          </p:nvGrpSpPr>
          <p:grpSpPr>
            <a:xfrm>
              <a:off x="4745055" y="2274864"/>
              <a:ext cx="725106" cy="725106"/>
              <a:chOff x="4462645" y="1965241"/>
              <a:chExt cx="1017604" cy="1017604"/>
            </a:xfrm>
          </p:grpSpPr>
          <p:sp>
            <p:nvSpPr>
              <p:cNvPr id="32" name="îşḷíḍè">
                <a:extLst>
                  <a:ext uri="{FF2B5EF4-FFF2-40B4-BE49-F238E27FC236}">
                    <a16:creationId xmlns="" xmlns:a16="http://schemas.microsoft.com/office/drawing/2014/main" id="{EFC3B4BC-0F46-4645-846D-78F07817124E}"/>
                  </a:ext>
                </a:extLst>
              </p:cNvPr>
              <p:cNvSpPr/>
              <p:nvPr/>
            </p:nvSpPr>
            <p:spPr>
              <a:xfrm>
                <a:off x="4462645" y="1965241"/>
                <a:ext cx="1017604" cy="10176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i$ḻiḑe">
                <a:extLst>
                  <a:ext uri="{FF2B5EF4-FFF2-40B4-BE49-F238E27FC236}">
                    <a16:creationId xmlns="" xmlns:a16="http://schemas.microsoft.com/office/drawing/2014/main" id="{87DB9490-B3FA-4C1D-8FFC-71F21C078F6C}"/>
                  </a:ext>
                </a:extLst>
              </p:cNvPr>
              <p:cNvSpPr/>
              <p:nvPr/>
            </p:nvSpPr>
            <p:spPr bwMode="auto">
              <a:xfrm>
                <a:off x="4772753" y="2282693"/>
                <a:ext cx="397388" cy="382700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îş1íḋé">
              <a:extLst>
                <a:ext uri="{FF2B5EF4-FFF2-40B4-BE49-F238E27FC236}">
                  <a16:creationId xmlns="" xmlns:a16="http://schemas.microsoft.com/office/drawing/2014/main" id="{7397E612-0668-40CA-B449-AF46C98043C0}"/>
                </a:ext>
              </a:extLst>
            </p:cNvPr>
            <p:cNvGrpSpPr/>
            <p:nvPr/>
          </p:nvGrpSpPr>
          <p:grpSpPr>
            <a:xfrm>
              <a:off x="4745055" y="4124923"/>
              <a:ext cx="725106" cy="725106"/>
              <a:chOff x="4462645" y="1965241"/>
              <a:chExt cx="1017604" cy="1017604"/>
            </a:xfrm>
          </p:grpSpPr>
          <p:sp>
            <p:nvSpPr>
              <p:cNvPr id="30" name="iṧľíḋe">
                <a:extLst>
                  <a:ext uri="{FF2B5EF4-FFF2-40B4-BE49-F238E27FC236}">
                    <a16:creationId xmlns="" xmlns:a16="http://schemas.microsoft.com/office/drawing/2014/main" id="{D0C5D866-898F-4A8B-99FB-6325760F8BE2}"/>
                  </a:ext>
                </a:extLst>
              </p:cNvPr>
              <p:cNvSpPr/>
              <p:nvPr/>
            </p:nvSpPr>
            <p:spPr>
              <a:xfrm>
                <a:off x="4462645" y="1965241"/>
                <a:ext cx="1017604" cy="10176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iṩ1îḑé">
                <a:extLst>
                  <a:ext uri="{FF2B5EF4-FFF2-40B4-BE49-F238E27FC236}">
                    <a16:creationId xmlns="" xmlns:a16="http://schemas.microsoft.com/office/drawing/2014/main" id="{A5B2FCCA-4668-4259-B63E-DC80AB0048C0}"/>
                  </a:ext>
                </a:extLst>
              </p:cNvPr>
              <p:cNvSpPr/>
              <p:nvPr/>
            </p:nvSpPr>
            <p:spPr bwMode="auto">
              <a:xfrm>
                <a:off x="4772753" y="2282693"/>
                <a:ext cx="397388" cy="382700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íṩļîḍe">
              <a:extLst>
                <a:ext uri="{FF2B5EF4-FFF2-40B4-BE49-F238E27FC236}">
                  <a16:creationId xmlns="" xmlns:a16="http://schemas.microsoft.com/office/drawing/2014/main" id="{BDEEA249-6096-407D-8914-D55EEB4EC6FA}"/>
                </a:ext>
              </a:extLst>
            </p:cNvPr>
            <p:cNvGrpSpPr/>
            <p:nvPr/>
          </p:nvGrpSpPr>
          <p:grpSpPr>
            <a:xfrm>
              <a:off x="6638362" y="2274864"/>
              <a:ext cx="725106" cy="725106"/>
              <a:chOff x="4462645" y="1965241"/>
              <a:chExt cx="1017604" cy="1017604"/>
            </a:xfrm>
          </p:grpSpPr>
          <p:sp>
            <p:nvSpPr>
              <p:cNvPr id="28" name="iṡḷîďê">
                <a:extLst>
                  <a:ext uri="{FF2B5EF4-FFF2-40B4-BE49-F238E27FC236}">
                    <a16:creationId xmlns="" xmlns:a16="http://schemas.microsoft.com/office/drawing/2014/main" id="{895F32E2-4387-4598-8D6D-FA8E25D0EEAC}"/>
                  </a:ext>
                </a:extLst>
              </p:cNvPr>
              <p:cNvSpPr/>
              <p:nvPr/>
            </p:nvSpPr>
            <p:spPr>
              <a:xfrm>
                <a:off x="4462645" y="1965241"/>
                <a:ext cx="1017604" cy="10176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iṣlîḋe">
                <a:extLst>
                  <a:ext uri="{FF2B5EF4-FFF2-40B4-BE49-F238E27FC236}">
                    <a16:creationId xmlns="" xmlns:a16="http://schemas.microsoft.com/office/drawing/2014/main" id="{AE597509-3671-458D-9BFA-3326FC8B8F75}"/>
                  </a:ext>
                </a:extLst>
              </p:cNvPr>
              <p:cNvSpPr/>
              <p:nvPr/>
            </p:nvSpPr>
            <p:spPr bwMode="auto">
              <a:xfrm>
                <a:off x="4772753" y="2282693"/>
                <a:ext cx="397388" cy="382700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" name="ïš1ïdé">
              <a:extLst>
                <a:ext uri="{FF2B5EF4-FFF2-40B4-BE49-F238E27FC236}">
                  <a16:creationId xmlns="" xmlns:a16="http://schemas.microsoft.com/office/drawing/2014/main" id="{F5C58716-59EE-434F-91C0-2ECEF54B9055}"/>
                </a:ext>
              </a:extLst>
            </p:cNvPr>
            <p:cNvGrpSpPr/>
            <p:nvPr/>
          </p:nvGrpSpPr>
          <p:grpSpPr>
            <a:xfrm>
              <a:off x="6638362" y="4124923"/>
              <a:ext cx="725106" cy="725106"/>
              <a:chOff x="4462645" y="1965241"/>
              <a:chExt cx="1017604" cy="1017604"/>
            </a:xfrm>
          </p:grpSpPr>
          <p:sp>
            <p:nvSpPr>
              <p:cNvPr id="26" name="ïṡľiḓé">
                <a:extLst>
                  <a:ext uri="{FF2B5EF4-FFF2-40B4-BE49-F238E27FC236}">
                    <a16:creationId xmlns="" xmlns:a16="http://schemas.microsoft.com/office/drawing/2014/main" id="{69870452-A6DB-4273-B019-38D0A369F605}"/>
                  </a:ext>
                </a:extLst>
              </p:cNvPr>
              <p:cNvSpPr/>
              <p:nvPr/>
            </p:nvSpPr>
            <p:spPr>
              <a:xfrm>
                <a:off x="4462645" y="1965241"/>
                <a:ext cx="1017604" cy="10176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íšļîḋe">
                <a:extLst>
                  <a:ext uri="{FF2B5EF4-FFF2-40B4-BE49-F238E27FC236}">
                    <a16:creationId xmlns="" xmlns:a16="http://schemas.microsoft.com/office/drawing/2014/main" id="{52A94B3D-522D-425F-842F-9A95959E8D48}"/>
                  </a:ext>
                </a:extLst>
              </p:cNvPr>
              <p:cNvSpPr/>
              <p:nvPr/>
            </p:nvSpPr>
            <p:spPr bwMode="auto">
              <a:xfrm>
                <a:off x="4772753" y="2282693"/>
                <a:ext cx="397388" cy="382700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" name="íṣļíḑê">
              <a:extLst>
                <a:ext uri="{FF2B5EF4-FFF2-40B4-BE49-F238E27FC236}">
                  <a16:creationId xmlns="" xmlns:a16="http://schemas.microsoft.com/office/drawing/2014/main" id="{98084210-5E79-43AC-962C-B84661ECFE9F}"/>
                </a:ext>
              </a:extLst>
            </p:cNvPr>
            <p:cNvGrpSpPr/>
            <p:nvPr/>
          </p:nvGrpSpPr>
          <p:grpSpPr>
            <a:xfrm>
              <a:off x="719137" y="1948227"/>
              <a:ext cx="3908601" cy="1134827"/>
              <a:chOff x="719137" y="2442364"/>
              <a:chExt cx="3908601" cy="1134827"/>
            </a:xfrm>
          </p:grpSpPr>
          <p:sp>
            <p:nvSpPr>
              <p:cNvPr id="24" name="íṣ1ïďe">
                <a:extLst>
                  <a:ext uri="{FF2B5EF4-FFF2-40B4-BE49-F238E27FC236}">
                    <a16:creationId xmlns="" xmlns:a16="http://schemas.microsoft.com/office/drawing/2014/main" id="{5153CB23-0384-4C5B-9035-E9BDEF588C30}"/>
                  </a:ext>
                </a:extLst>
              </p:cNvPr>
              <p:cNvSpPr/>
              <p:nvPr/>
            </p:nvSpPr>
            <p:spPr bwMode="auto">
              <a:xfrm>
                <a:off x="719138" y="2884169"/>
                <a:ext cx="3908600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5" name="ïşľíḍê">
                <a:extLst>
                  <a:ext uri="{FF2B5EF4-FFF2-40B4-BE49-F238E27FC236}">
                    <a16:creationId xmlns="" xmlns:a16="http://schemas.microsoft.com/office/drawing/2014/main" id="{89356857-87E9-436C-9968-D9B740E6D5C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390860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ïśḷídê">
              <a:extLst>
                <a:ext uri="{FF2B5EF4-FFF2-40B4-BE49-F238E27FC236}">
                  <a16:creationId xmlns="" xmlns:a16="http://schemas.microsoft.com/office/drawing/2014/main" id="{AEC60F25-B149-4BC7-B135-50FAC7DD7C24}"/>
                </a:ext>
              </a:extLst>
            </p:cNvPr>
            <p:cNvGrpSpPr/>
            <p:nvPr/>
          </p:nvGrpSpPr>
          <p:grpSpPr>
            <a:xfrm>
              <a:off x="719137" y="3920061"/>
              <a:ext cx="3908601" cy="1134827"/>
              <a:chOff x="719137" y="2442364"/>
              <a:chExt cx="3908601" cy="1134827"/>
            </a:xfrm>
          </p:grpSpPr>
          <p:sp>
            <p:nvSpPr>
              <p:cNvPr id="22" name="îṩliďe">
                <a:extLst>
                  <a:ext uri="{FF2B5EF4-FFF2-40B4-BE49-F238E27FC236}">
                    <a16:creationId xmlns="" xmlns:a16="http://schemas.microsoft.com/office/drawing/2014/main" id="{BE30B4CD-AE39-4CD2-8B9F-4F8AECC1F4FC}"/>
                  </a:ext>
                </a:extLst>
              </p:cNvPr>
              <p:cNvSpPr/>
              <p:nvPr/>
            </p:nvSpPr>
            <p:spPr bwMode="auto">
              <a:xfrm>
                <a:off x="719138" y="2884169"/>
                <a:ext cx="3908600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3" name="ïṩļíḍê">
                <a:extLst>
                  <a:ext uri="{FF2B5EF4-FFF2-40B4-BE49-F238E27FC236}">
                    <a16:creationId xmlns="" xmlns:a16="http://schemas.microsoft.com/office/drawing/2014/main" id="{65FD5FF3-6865-47E8-AE9E-F3A1D7A02938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390860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ïśļídè">
              <a:extLst>
                <a:ext uri="{FF2B5EF4-FFF2-40B4-BE49-F238E27FC236}">
                  <a16:creationId xmlns="" xmlns:a16="http://schemas.microsoft.com/office/drawing/2014/main" id="{F34D17B6-0D08-43EE-9786-9C71359AE90E}"/>
                </a:ext>
              </a:extLst>
            </p:cNvPr>
            <p:cNvGrpSpPr/>
            <p:nvPr/>
          </p:nvGrpSpPr>
          <p:grpSpPr>
            <a:xfrm>
              <a:off x="7611887" y="1948227"/>
              <a:ext cx="3908601" cy="1134827"/>
              <a:chOff x="719137" y="2442364"/>
              <a:chExt cx="3908601" cy="1134827"/>
            </a:xfrm>
          </p:grpSpPr>
          <p:sp>
            <p:nvSpPr>
              <p:cNvPr id="20" name="î$ļíḋé">
                <a:extLst>
                  <a:ext uri="{FF2B5EF4-FFF2-40B4-BE49-F238E27FC236}">
                    <a16:creationId xmlns="" xmlns:a16="http://schemas.microsoft.com/office/drawing/2014/main" id="{A3D083DE-AB52-49D9-9BF9-B4A7455F1045}"/>
                  </a:ext>
                </a:extLst>
              </p:cNvPr>
              <p:cNvSpPr/>
              <p:nvPr/>
            </p:nvSpPr>
            <p:spPr bwMode="auto">
              <a:xfrm>
                <a:off x="719138" y="2884169"/>
                <a:ext cx="3908600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1" name="ïṡ1îḋè">
                <a:extLst>
                  <a:ext uri="{FF2B5EF4-FFF2-40B4-BE49-F238E27FC236}">
                    <a16:creationId xmlns="" xmlns:a16="http://schemas.microsoft.com/office/drawing/2014/main" id="{3A620D62-E0F6-4B84-AAA4-F0899F034D83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390860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iṥ1ïďè">
              <a:extLst>
                <a:ext uri="{FF2B5EF4-FFF2-40B4-BE49-F238E27FC236}">
                  <a16:creationId xmlns="" xmlns:a16="http://schemas.microsoft.com/office/drawing/2014/main" id="{20A9BA8A-2A25-46C5-9DB1-40E56327AD0F}"/>
                </a:ext>
              </a:extLst>
            </p:cNvPr>
            <p:cNvGrpSpPr/>
            <p:nvPr/>
          </p:nvGrpSpPr>
          <p:grpSpPr>
            <a:xfrm>
              <a:off x="7611887" y="3920061"/>
              <a:ext cx="3908601" cy="1134827"/>
              <a:chOff x="719137" y="2442364"/>
              <a:chExt cx="3908601" cy="1134827"/>
            </a:xfrm>
          </p:grpSpPr>
          <p:sp>
            <p:nvSpPr>
              <p:cNvPr id="18" name="ïśļíḓè">
                <a:extLst>
                  <a:ext uri="{FF2B5EF4-FFF2-40B4-BE49-F238E27FC236}">
                    <a16:creationId xmlns="" xmlns:a16="http://schemas.microsoft.com/office/drawing/2014/main" id="{8807D852-AAD1-4ED4-919E-835A09833FBA}"/>
                  </a:ext>
                </a:extLst>
              </p:cNvPr>
              <p:cNvSpPr/>
              <p:nvPr/>
            </p:nvSpPr>
            <p:spPr bwMode="auto">
              <a:xfrm>
                <a:off x="719138" y="2884169"/>
                <a:ext cx="3908600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9" name="îṣḻíḍè">
                <a:extLst>
                  <a:ext uri="{FF2B5EF4-FFF2-40B4-BE49-F238E27FC236}">
                    <a16:creationId xmlns="" xmlns:a16="http://schemas.microsoft.com/office/drawing/2014/main" id="{44AA39A9-20D3-4C7A-B599-AD75F55023F0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390860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22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46F220B-AB95-4CC6-BBE8-A65E98783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99DFC28-C129-4622-8E7C-9F6A551FD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89C58CB-16FF-410D-BF2C-20449C44E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c894fd13-772e-4be3-afab-27d865416d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43A6003-0BA7-4168-B985-8C102EB4811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287961"/>
            <a:ext cx="12192000" cy="4855664"/>
            <a:chOff x="0" y="1287961"/>
            <a:chExt cx="12192000" cy="4855664"/>
          </a:xfrm>
        </p:grpSpPr>
        <p:sp>
          <p:nvSpPr>
            <p:cNvPr id="6" name="îṧḷîḍè">
              <a:extLst>
                <a:ext uri="{FF2B5EF4-FFF2-40B4-BE49-F238E27FC236}">
                  <a16:creationId xmlns="" xmlns:a16="http://schemas.microsoft.com/office/drawing/2014/main" id="{71F1A165-32CD-4592-B273-0FF0DC04F9ED}"/>
                </a:ext>
              </a:extLst>
            </p:cNvPr>
            <p:cNvSpPr txBox="1"/>
            <p:nvPr/>
          </p:nvSpPr>
          <p:spPr>
            <a:xfrm>
              <a:off x="673099" y="1287961"/>
              <a:ext cx="444341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7" name="íṡḷíḍé">
              <a:extLst>
                <a:ext uri="{FF2B5EF4-FFF2-40B4-BE49-F238E27FC236}">
                  <a16:creationId xmlns="" xmlns:a16="http://schemas.microsoft.com/office/drawing/2014/main" id="{5716616D-8C01-47A3-9E05-D9F86833A35F}"/>
                </a:ext>
              </a:extLst>
            </p:cNvPr>
            <p:cNvSpPr txBox="1"/>
            <p:nvPr/>
          </p:nvSpPr>
          <p:spPr>
            <a:xfrm>
              <a:off x="673099" y="1680473"/>
              <a:ext cx="4443411" cy="46823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8" name="îṥḻíḍè">
              <a:extLst>
                <a:ext uri="{FF2B5EF4-FFF2-40B4-BE49-F238E27FC236}">
                  <a16:creationId xmlns="" xmlns:a16="http://schemas.microsoft.com/office/drawing/2014/main" id="{1E7B624D-0E34-465F-BB56-D57D10D8940C}"/>
                </a:ext>
              </a:extLst>
            </p:cNvPr>
            <p:cNvSpPr/>
            <p:nvPr/>
          </p:nvSpPr>
          <p:spPr>
            <a:xfrm rot="16200000">
              <a:off x="3246423" y="3912074"/>
              <a:ext cx="2760688" cy="979488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ṡľiḓê">
              <a:extLst>
                <a:ext uri="{FF2B5EF4-FFF2-40B4-BE49-F238E27FC236}">
                  <a16:creationId xmlns="" xmlns:a16="http://schemas.microsoft.com/office/drawing/2014/main" id="{DD062CA6-2D66-4ABB-855C-BB3AD6DD7356}"/>
                </a:ext>
              </a:extLst>
            </p:cNvPr>
            <p:cNvSpPr/>
            <p:nvPr/>
          </p:nvSpPr>
          <p:spPr>
            <a:xfrm rot="16200000">
              <a:off x="3535742" y="3221903"/>
              <a:ext cx="4141030" cy="979488"/>
            </a:xfrm>
            <a:prstGeom prst="homePlat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$ḷíde">
              <a:extLst>
                <a:ext uri="{FF2B5EF4-FFF2-40B4-BE49-F238E27FC236}">
                  <a16:creationId xmlns="" xmlns:a16="http://schemas.microsoft.com/office/drawing/2014/main" id="{6CDDE150-0E9C-4FF6-B877-A6AA742A3ED0}"/>
                </a:ext>
              </a:extLst>
            </p:cNvPr>
            <p:cNvSpPr/>
            <p:nvPr/>
          </p:nvSpPr>
          <p:spPr>
            <a:xfrm rot="16200000">
              <a:off x="4933517" y="3640189"/>
              <a:ext cx="3304458" cy="979488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ṡľïďe">
              <a:extLst>
                <a:ext uri="{FF2B5EF4-FFF2-40B4-BE49-F238E27FC236}">
                  <a16:creationId xmlns="" xmlns:a16="http://schemas.microsoft.com/office/drawing/2014/main" id="{007D0BCB-5FB8-440E-8862-0A015540AA92}"/>
                </a:ext>
              </a:extLst>
            </p:cNvPr>
            <p:cNvSpPr/>
            <p:nvPr/>
          </p:nvSpPr>
          <p:spPr>
            <a:xfrm rot="16200000">
              <a:off x="6324320" y="4051504"/>
              <a:ext cx="2481829" cy="979488"/>
            </a:xfrm>
            <a:prstGeom prst="homePlat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ŝḻíďe">
              <a:extLst>
                <a:ext uri="{FF2B5EF4-FFF2-40B4-BE49-F238E27FC236}">
                  <a16:creationId xmlns="" xmlns:a16="http://schemas.microsoft.com/office/drawing/2014/main" id="{ED79D7D4-A713-4C76-AFF3-AA0DD7132477}"/>
                </a:ext>
              </a:extLst>
            </p:cNvPr>
            <p:cNvSpPr/>
            <p:nvPr/>
          </p:nvSpPr>
          <p:spPr bwMode="auto">
            <a:xfrm>
              <a:off x="7378353" y="3677528"/>
              <a:ext cx="373763" cy="465566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ṩḻîďè">
              <a:extLst>
                <a:ext uri="{FF2B5EF4-FFF2-40B4-BE49-F238E27FC236}">
                  <a16:creationId xmlns="" xmlns:a16="http://schemas.microsoft.com/office/drawing/2014/main" id="{DF57B966-349E-42F7-9C83-BFB486FA0AE6}"/>
                </a:ext>
              </a:extLst>
            </p:cNvPr>
            <p:cNvSpPr/>
            <p:nvPr/>
          </p:nvSpPr>
          <p:spPr bwMode="auto">
            <a:xfrm>
              <a:off x="6367437" y="2872155"/>
              <a:ext cx="377347" cy="470030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ṡļîḍè">
              <a:extLst>
                <a:ext uri="{FF2B5EF4-FFF2-40B4-BE49-F238E27FC236}">
                  <a16:creationId xmlns="" xmlns:a16="http://schemas.microsoft.com/office/drawing/2014/main" id="{A97B5B57-CC0C-4A78-B271-ABBB0C936FF1}"/>
                </a:ext>
              </a:extLst>
            </p:cNvPr>
            <p:cNvSpPr/>
            <p:nvPr/>
          </p:nvSpPr>
          <p:spPr bwMode="auto">
            <a:xfrm>
              <a:off x="4410036" y="3356814"/>
              <a:ext cx="402291" cy="501102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ś1ïḑè">
              <a:extLst>
                <a:ext uri="{FF2B5EF4-FFF2-40B4-BE49-F238E27FC236}">
                  <a16:creationId xmlns="" xmlns:a16="http://schemas.microsoft.com/office/drawing/2014/main" id="{236F3E80-3902-42EA-89DC-822F3669CF75}"/>
                </a:ext>
              </a:extLst>
            </p:cNvPr>
            <p:cNvSpPr/>
            <p:nvPr/>
          </p:nvSpPr>
          <p:spPr bwMode="auto">
            <a:xfrm>
              <a:off x="5412095" y="1984697"/>
              <a:ext cx="388325" cy="483705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şlîḋê">
              <a:extLst>
                <a:ext uri="{FF2B5EF4-FFF2-40B4-BE49-F238E27FC236}">
                  <a16:creationId xmlns="" xmlns:a16="http://schemas.microsoft.com/office/drawing/2014/main" id="{A93CC9AC-6D74-4160-A3E2-F13533DEE581}"/>
                </a:ext>
              </a:extLst>
            </p:cNvPr>
            <p:cNvSpPr/>
            <p:nvPr/>
          </p:nvSpPr>
          <p:spPr bwMode="auto">
            <a:xfrm>
              <a:off x="0" y="5744857"/>
              <a:ext cx="12192000" cy="39876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</a:pPr>
              <a:r>
                <a:rPr lang="en-US" altLang="zh-CN" sz="1600">
                  <a:solidFill>
                    <a:schemeClr val="bg1"/>
                  </a:solidFill>
                </a:rPr>
                <a:t>Supporting text here. 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4549311E-2BDF-4296-AF62-B81956DBB1FE}"/>
                </a:ext>
              </a:extLst>
            </p:cNvPr>
            <p:cNvCxnSpPr/>
            <p:nvPr/>
          </p:nvCxnSpPr>
          <p:spPr>
            <a:xfrm flipH="1">
              <a:off x="669925" y="2169000"/>
              <a:ext cx="444658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A06D8912-53A9-4E82-BD4D-C3FA4F994D5E}"/>
                </a:ext>
              </a:extLst>
            </p:cNvPr>
            <p:cNvCxnSpPr/>
            <p:nvPr/>
          </p:nvCxnSpPr>
          <p:spPr>
            <a:xfrm flipH="1">
              <a:off x="669925" y="3519000"/>
              <a:ext cx="3401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íṧḷîḓé">
              <a:extLst>
                <a:ext uri="{FF2B5EF4-FFF2-40B4-BE49-F238E27FC236}">
                  <a16:creationId xmlns="" xmlns:a16="http://schemas.microsoft.com/office/drawing/2014/main" id="{20A7326D-D4BB-4E3F-80E3-C37D24E8EBE7}"/>
                </a:ext>
              </a:extLst>
            </p:cNvPr>
            <p:cNvSpPr txBox="1"/>
            <p:nvPr/>
          </p:nvSpPr>
          <p:spPr>
            <a:xfrm>
              <a:off x="673099" y="3580277"/>
              <a:ext cx="339790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0" name="îṣľíďè">
              <a:extLst>
                <a:ext uri="{FF2B5EF4-FFF2-40B4-BE49-F238E27FC236}">
                  <a16:creationId xmlns="" xmlns:a16="http://schemas.microsoft.com/office/drawing/2014/main" id="{CC4FD72C-E50C-4B55-9E43-EC2B58A3D777}"/>
                </a:ext>
              </a:extLst>
            </p:cNvPr>
            <p:cNvSpPr txBox="1"/>
            <p:nvPr/>
          </p:nvSpPr>
          <p:spPr>
            <a:xfrm>
              <a:off x="673099" y="3972788"/>
              <a:ext cx="3397901" cy="61265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iślíďê">
              <a:extLst>
                <a:ext uri="{FF2B5EF4-FFF2-40B4-BE49-F238E27FC236}">
                  <a16:creationId xmlns="" xmlns:a16="http://schemas.microsoft.com/office/drawing/2014/main" id="{3F4DD5CC-DD7C-44D3-8CB4-6C5A86FB9582}"/>
                </a:ext>
              </a:extLst>
            </p:cNvPr>
            <p:cNvSpPr txBox="1"/>
            <p:nvPr/>
          </p:nvSpPr>
          <p:spPr>
            <a:xfrm>
              <a:off x="8131512" y="3906290"/>
              <a:ext cx="339790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2" name="îṩ1iḓé">
              <a:extLst>
                <a:ext uri="{FF2B5EF4-FFF2-40B4-BE49-F238E27FC236}">
                  <a16:creationId xmlns="" xmlns:a16="http://schemas.microsoft.com/office/drawing/2014/main" id="{CA3EF125-D48B-450C-97BC-275BB4A2358E}"/>
                </a:ext>
              </a:extLst>
            </p:cNvPr>
            <p:cNvSpPr txBox="1"/>
            <p:nvPr/>
          </p:nvSpPr>
          <p:spPr>
            <a:xfrm>
              <a:off x="8131512" y="4298801"/>
              <a:ext cx="3397901" cy="61265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8CE8F050-76C0-477E-84E0-384FF5AB47A4}"/>
                </a:ext>
              </a:extLst>
            </p:cNvPr>
            <p:cNvCxnSpPr/>
            <p:nvPr/>
          </p:nvCxnSpPr>
          <p:spPr>
            <a:xfrm>
              <a:off x="8054979" y="3819816"/>
              <a:ext cx="346550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F7B2763E-9778-42CA-A777-8EAC501A3F37}"/>
                </a:ext>
              </a:extLst>
            </p:cNvPr>
            <p:cNvCxnSpPr/>
            <p:nvPr/>
          </p:nvCxnSpPr>
          <p:spPr>
            <a:xfrm>
              <a:off x="7131000" y="3021473"/>
              <a:ext cx="438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iš1îďê">
              <a:extLst>
                <a:ext uri="{FF2B5EF4-FFF2-40B4-BE49-F238E27FC236}">
                  <a16:creationId xmlns="" xmlns:a16="http://schemas.microsoft.com/office/drawing/2014/main" id="{BA179C56-0D78-4BD2-9EBA-AE60503D7A8C}"/>
                </a:ext>
              </a:extLst>
            </p:cNvPr>
            <p:cNvSpPr txBox="1"/>
            <p:nvPr/>
          </p:nvSpPr>
          <p:spPr>
            <a:xfrm>
              <a:off x="7139926" y="2107395"/>
              <a:ext cx="4389487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6" name="ïŝlïḋe">
              <a:extLst>
                <a:ext uri="{FF2B5EF4-FFF2-40B4-BE49-F238E27FC236}">
                  <a16:creationId xmlns="" xmlns:a16="http://schemas.microsoft.com/office/drawing/2014/main" id="{C64DF582-2BA3-4F6F-88B7-1EC5606CAB59}"/>
                </a:ext>
              </a:extLst>
            </p:cNvPr>
            <p:cNvSpPr txBox="1"/>
            <p:nvPr/>
          </p:nvSpPr>
          <p:spPr>
            <a:xfrm>
              <a:off x="7139926" y="2499906"/>
              <a:ext cx="4389487" cy="44331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645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8D45E88-3330-4ABF-A9AD-6F2CFD899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28A2F07-B651-4A2C-A298-9C50838FD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F2C07F1-E5E4-4DFB-B778-9987C7263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16</a:t>
            </a:fld>
            <a:endParaRPr lang="zh-CN" altLang="en-US"/>
          </a:p>
        </p:txBody>
      </p:sp>
      <p:grpSp>
        <p:nvGrpSpPr>
          <p:cNvPr id="5" name="e096f51c-4f1e-495d-bd5a-626068a15e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E19D449-CC8C-4380-A169-63CB5F4246E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6437" y="1202453"/>
            <a:ext cx="10864054" cy="5034652"/>
            <a:chOff x="656437" y="1202453"/>
            <a:chExt cx="10864054" cy="5034652"/>
          </a:xfrm>
        </p:grpSpPr>
        <p:grpSp>
          <p:nvGrpSpPr>
            <p:cNvPr id="6" name="ísḷïdê">
              <a:extLst>
                <a:ext uri="{FF2B5EF4-FFF2-40B4-BE49-F238E27FC236}">
                  <a16:creationId xmlns="" xmlns:a16="http://schemas.microsoft.com/office/drawing/2014/main" id="{5F4F676F-E1DD-47D4-B4CD-8449796DF5DB}"/>
                </a:ext>
              </a:extLst>
            </p:cNvPr>
            <p:cNvGrpSpPr/>
            <p:nvPr/>
          </p:nvGrpSpPr>
          <p:grpSpPr>
            <a:xfrm>
              <a:off x="656437" y="1763999"/>
              <a:ext cx="5252265" cy="3675309"/>
              <a:chOff x="265275" y="2155651"/>
              <a:chExt cx="3644216" cy="2550066"/>
            </a:xfrm>
          </p:grpSpPr>
          <p:grpSp>
            <p:nvGrpSpPr>
              <p:cNvPr id="23" name="îṧḻíḍé">
                <a:extLst>
                  <a:ext uri="{FF2B5EF4-FFF2-40B4-BE49-F238E27FC236}">
                    <a16:creationId xmlns="" xmlns:a16="http://schemas.microsoft.com/office/drawing/2014/main" id="{FBB7E170-1AF9-40B5-BF1D-2C27F7F22966}"/>
                  </a:ext>
                </a:extLst>
              </p:cNvPr>
              <p:cNvGrpSpPr/>
              <p:nvPr/>
            </p:nvGrpSpPr>
            <p:grpSpPr>
              <a:xfrm>
                <a:off x="265275" y="2732647"/>
                <a:ext cx="2911852" cy="1973070"/>
                <a:chOff x="11271562" y="5846272"/>
                <a:chExt cx="7765365" cy="5261809"/>
              </a:xfrm>
            </p:grpSpPr>
            <p:sp>
              <p:nvSpPr>
                <p:cNvPr id="50" name="ïŝḷîḍê">
                  <a:extLst>
                    <a:ext uri="{FF2B5EF4-FFF2-40B4-BE49-F238E27FC236}">
                      <a16:creationId xmlns="" xmlns:a16="http://schemas.microsoft.com/office/drawing/2014/main" id="{87D8DCED-B405-490A-80AC-7290EE18406D}"/>
                    </a:ext>
                  </a:extLst>
                </p:cNvPr>
                <p:cNvSpPr/>
                <p:nvPr/>
              </p:nvSpPr>
              <p:spPr bwMode="auto">
                <a:xfrm rot="21133775">
                  <a:off x="11271562" y="5846272"/>
                  <a:ext cx="6795862" cy="3842141"/>
                </a:xfrm>
                <a:custGeom>
                  <a:avLst/>
                  <a:gdLst>
                    <a:gd name="T0" fmla="*/ 13994 w 13995"/>
                    <a:gd name="T1" fmla="*/ 94 h 7912"/>
                    <a:gd name="T2" fmla="*/ 13994 w 13995"/>
                    <a:gd name="T3" fmla="*/ 94 h 7912"/>
                    <a:gd name="T4" fmla="*/ 1785 w 13995"/>
                    <a:gd name="T5" fmla="*/ 2928 h 7912"/>
                    <a:gd name="T6" fmla="*/ 5733 w 13995"/>
                    <a:gd name="T7" fmla="*/ 7789 h 7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995" h="7912">
                      <a:moveTo>
                        <a:pt x="13994" y="94"/>
                      </a:moveTo>
                      <a:lnTo>
                        <a:pt x="13994" y="94"/>
                      </a:lnTo>
                      <a:cubicBezTo>
                        <a:pt x="10563" y="1841"/>
                        <a:pt x="3565" y="0"/>
                        <a:pt x="1785" y="2928"/>
                      </a:cubicBezTo>
                      <a:cubicBezTo>
                        <a:pt x="0" y="5854"/>
                        <a:pt x="2750" y="7911"/>
                        <a:pt x="5733" y="7789"/>
                      </a:cubicBezTo>
                    </a:path>
                  </a:pathLst>
                </a:custGeom>
                <a:noFill/>
                <a:ln w="20160" cap="flat">
                  <a:solidFill>
                    <a:schemeClr val="tx2">
                      <a:lumMod val="20000"/>
                      <a:lumOff val="80000"/>
                    </a:schemeClr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7134" tIns="28567" rIns="57134" bIns="28567"/>
                <a:lstStyle/>
                <a:p>
                  <a:endParaRPr lang="en-US" sz="1280" dirty="0"/>
                </a:p>
              </p:txBody>
            </p:sp>
            <p:sp>
              <p:nvSpPr>
                <p:cNvPr id="51" name="išļíḍê">
                  <a:extLst>
                    <a:ext uri="{FF2B5EF4-FFF2-40B4-BE49-F238E27FC236}">
                      <a16:creationId xmlns="" xmlns:a16="http://schemas.microsoft.com/office/drawing/2014/main" id="{DB2B9C20-501F-489F-8E2D-65641EEF3774}"/>
                    </a:ext>
                  </a:extLst>
                </p:cNvPr>
                <p:cNvSpPr/>
                <p:nvPr/>
              </p:nvSpPr>
              <p:spPr bwMode="auto">
                <a:xfrm rot="21133775">
                  <a:off x="12241065" y="7265940"/>
                  <a:ext cx="6795862" cy="3842141"/>
                </a:xfrm>
                <a:custGeom>
                  <a:avLst/>
                  <a:gdLst>
                    <a:gd name="T0" fmla="*/ 13995 w 13996"/>
                    <a:gd name="T1" fmla="*/ 94 h 7912"/>
                    <a:gd name="T2" fmla="*/ 13995 w 13996"/>
                    <a:gd name="T3" fmla="*/ 94 h 7912"/>
                    <a:gd name="T4" fmla="*/ 1786 w 13996"/>
                    <a:gd name="T5" fmla="*/ 2927 h 7912"/>
                    <a:gd name="T6" fmla="*/ 5734 w 13996"/>
                    <a:gd name="T7" fmla="*/ 7789 h 7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996" h="7912">
                      <a:moveTo>
                        <a:pt x="13995" y="94"/>
                      </a:moveTo>
                      <a:lnTo>
                        <a:pt x="13995" y="94"/>
                      </a:lnTo>
                      <a:cubicBezTo>
                        <a:pt x="10563" y="1840"/>
                        <a:pt x="3566" y="0"/>
                        <a:pt x="1786" y="2927"/>
                      </a:cubicBezTo>
                      <a:cubicBezTo>
                        <a:pt x="0" y="5854"/>
                        <a:pt x="2751" y="7911"/>
                        <a:pt x="5734" y="7789"/>
                      </a:cubicBezTo>
                    </a:path>
                  </a:pathLst>
                </a:custGeom>
                <a:noFill/>
                <a:ln w="20160" cap="flat">
                  <a:solidFill>
                    <a:schemeClr val="tx2">
                      <a:lumMod val="20000"/>
                      <a:lumOff val="80000"/>
                    </a:schemeClr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7134" tIns="28567" rIns="57134" bIns="28567"/>
                <a:lstStyle/>
                <a:p>
                  <a:endParaRPr lang="en-US" sz="1280" dirty="0"/>
                </a:p>
              </p:txBody>
            </p:sp>
            <p:sp>
              <p:nvSpPr>
                <p:cNvPr id="52" name="íśľïḋè">
                  <a:extLst>
                    <a:ext uri="{FF2B5EF4-FFF2-40B4-BE49-F238E27FC236}">
                      <a16:creationId xmlns="" xmlns:a16="http://schemas.microsoft.com/office/drawing/2014/main" id="{D0F13274-F92D-4AC5-BFE2-D29EE58231F8}"/>
                    </a:ext>
                  </a:extLst>
                </p:cNvPr>
                <p:cNvSpPr/>
                <p:nvPr/>
              </p:nvSpPr>
              <p:spPr bwMode="auto">
                <a:xfrm rot="21133775">
                  <a:off x="11342175" y="6807155"/>
                  <a:ext cx="6795862" cy="3842141"/>
                </a:xfrm>
                <a:custGeom>
                  <a:avLst/>
                  <a:gdLst>
                    <a:gd name="T0" fmla="*/ 13994 w 13995"/>
                    <a:gd name="T1" fmla="*/ 94 h 7912"/>
                    <a:gd name="T2" fmla="*/ 13994 w 13995"/>
                    <a:gd name="T3" fmla="*/ 94 h 7912"/>
                    <a:gd name="T4" fmla="*/ 1785 w 13995"/>
                    <a:gd name="T5" fmla="*/ 2926 h 7912"/>
                    <a:gd name="T6" fmla="*/ 5739 w 13995"/>
                    <a:gd name="T7" fmla="*/ 7789 h 7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995" h="7912">
                      <a:moveTo>
                        <a:pt x="13994" y="94"/>
                      </a:moveTo>
                      <a:lnTo>
                        <a:pt x="13994" y="94"/>
                      </a:lnTo>
                      <a:cubicBezTo>
                        <a:pt x="10568" y="1840"/>
                        <a:pt x="3571" y="0"/>
                        <a:pt x="1785" y="2926"/>
                      </a:cubicBezTo>
                      <a:cubicBezTo>
                        <a:pt x="0" y="5854"/>
                        <a:pt x="2756" y="7911"/>
                        <a:pt x="5739" y="7789"/>
                      </a:cubicBezTo>
                    </a:path>
                  </a:pathLst>
                </a:custGeom>
                <a:noFill/>
                <a:ln w="59760" cap="flat">
                  <a:solidFill>
                    <a:schemeClr val="tx2">
                      <a:lumMod val="20000"/>
                      <a:lumOff val="80000"/>
                    </a:schemeClr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7134" tIns="28567" rIns="57134" bIns="28567"/>
                <a:lstStyle/>
                <a:p>
                  <a:endParaRPr lang="en-US" sz="1280" dirty="0"/>
                </a:p>
              </p:txBody>
            </p:sp>
          </p:grpSp>
          <p:grpSp>
            <p:nvGrpSpPr>
              <p:cNvPr id="24" name="ïšlîḍe">
                <a:extLst>
                  <a:ext uri="{FF2B5EF4-FFF2-40B4-BE49-F238E27FC236}">
                    <a16:creationId xmlns="" xmlns:a16="http://schemas.microsoft.com/office/drawing/2014/main" id="{113EEBEF-E6F3-49A6-B3F7-07968E94FF39}"/>
                  </a:ext>
                </a:extLst>
              </p:cNvPr>
              <p:cNvGrpSpPr/>
              <p:nvPr/>
            </p:nvGrpSpPr>
            <p:grpSpPr>
              <a:xfrm>
                <a:off x="2560364" y="2155651"/>
                <a:ext cx="1349127" cy="1051699"/>
                <a:chOff x="2560364" y="2155651"/>
                <a:chExt cx="1349127" cy="1051699"/>
              </a:xfrm>
              <a:solidFill>
                <a:schemeClr val="tx2"/>
              </a:solidFill>
            </p:grpSpPr>
            <p:sp>
              <p:nvSpPr>
                <p:cNvPr id="25" name="îṩḻíďè">
                  <a:extLst>
                    <a:ext uri="{FF2B5EF4-FFF2-40B4-BE49-F238E27FC236}">
                      <a16:creationId xmlns="" xmlns:a16="http://schemas.microsoft.com/office/drawing/2014/main" id="{094B6FD5-C241-4583-A122-6BCB885B1EF1}"/>
                    </a:ext>
                  </a:extLst>
                </p:cNvPr>
                <p:cNvSpPr/>
                <p:nvPr/>
              </p:nvSpPr>
              <p:spPr bwMode="auto">
                <a:xfrm rot="21133775">
                  <a:off x="2951193" y="2735395"/>
                  <a:ext cx="485736" cy="383872"/>
                </a:xfrm>
                <a:custGeom>
                  <a:avLst/>
                  <a:gdLst>
                    <a:gd name="T0" fmla="*/ 1936 w 2669"/>
                    <a:gd name="T1" fmla="*/ 820 h 2108"/>
                    <a:gd name="T2" fmla="*/ 1936 w 2669"/>
                    <a:gd name="T3" fmla="*/ 820 h 2108"/>
                    <a:gd name="T4" fmla="*/ 2668 w 2669"/>
                    <a:gd name="T5" fmla="*/ 0 h 2108"/>
                    <a:gd name="T6" fmla="*/ 572 w 2669"/>
                    <a:gd name="T7" fmla="*/ 793 h 2108"/>
                    <a:gd name="T8" fmla="*/ 455 w 2669"/>
                    <a:gd name="T9" fmla="*/ 1658 h 2108"/>
                    <a:gd name="T10" fmla="*/ 1936 w 2669"/>
                    <a:gd name="T11" fmla="*/ 820 h 2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69" h="2108">
                      <a:moveTo>
                        <a:pt x="1936" y="820"/>
                      </a:moveTo>
                      <a:lnTo>
                        <a:pt x="1936" y="820"/>
                      </a:lnTo>
                      <a:cubicBezTo>
                        <a:pt x="1936" y="820"/>
                        <a:pt x="1686" y="482"/>
                        <a:pt x="2668" y="0"/>
                      </a:cubicBezTo>
                      <a:cubicBezTo>
                        <a:pt x="572" y="793"/>
                        <a:pt x="572" y="793"/>
                        <a:pt x="572" y="793"/>
                      </a:cubicBezTo>
                      <a:cubicBezTo>
                        <a:pt x="572" y="793"/>
                        <a:pt x="910" y="1214"/>
                        <a:pt x="455" y="1658"/>
                      </a:cubicBezTo>
                      <a:cubicBezTo>
                        <a:pt x="0" y="2107"/>
                        <a:pt x="1936" y="820"/>
                        <a:pt x="1936" y="82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26" name="íšlîḍé">
                  <a:extLst>
                    <a:ext uri="{FF2B5EF4-FFF2-40B4-BE49-F238E27FC236}">
                      <a16:creationId xmlns="" xmlns:a16="http://schemas.microsoft.com/office/drawing/2014/main" id="{B21E883E-F5CD-4416-AF6A-63CDA0196B51}"/>
                    </a:ext>
                  </a:extLst>
                </p:cNvPr>
                <p:cNvSpPr/>
                <p:nvPr/>
              </p:nvSpPr>
              <p:spPr bwMode="auto">
                <a:xfrm rot="21133775">
                  <a:off x="3001226" y="2826280"/>
                  <a:ext cx="485736" cy="305973"/>
                </a:xfrm>
                <a:custGeom>
                  <a:avLst/>
                  <a:gdLst>
                    <a:gd name="T0" fmla="*/ 2667 w 2668"/>
                    <a:gd name="T1" fmla="*/ 222 h 1681"/>
                    <a:gd name="T2" fmla="*/ 2667 w 2668"/>
                    <a:gd name="T3" fmla="*/ 222 h 1681"/>
                    <a:gd name="T4" fmla="*/ 1586 w 2668"/>
                    <a:gd name="T5" fmla="*/ 1198 h 1681"/>
                    <a:gd name="T6" fmla="*/ 133 w 2668"/>
                    <a:gd name="T7" fmla="*/ 1630 h 1681"/>
                    <a:gd name="T8" fmla="*/ 67 w 2668"/>
                    <a:gd name="T9" fmla="*/ 1497 h 1681"/>
                    <a:gd name="T10" fmla="*/ 0 w 2668"/>
                    <a:gd name="T11" fmla="*/ 1364 h 1681"/>
                    <a:gd name="T12" fmla="*/ 1231 w 2668"/>
                    <a:gd name="T13" fmla="*/ 483 h 1681"/>
                    <a:gd name="T14" fmla="*/ 2667 w 2668"/>
                    <a:gd name="T15" fmla="*/ 222 h 1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68" h="1681">
                      <a:moveTo>
                        <a:pt x="2667" y="222"/>
                      </a:moveTo>
                      <a:lnTo>
                        <a:pt x="2667" y="222"/>
                      </a:lnTo>
                      <a:cubicBezTo>
                        <a:pt x="2667" y="222"/>
                        <a:pt x="2573" y="715"/>
                        <a:pt x="1586" y="1198"/>
                      </a:cubicBezTo>
                      <a:cubicBezTo>
                        <a:pt x="599" y="1680"/>
                        <a:pt x="133" y="1630"/>
                        <a:pt x="133" y="1630"/>
                      </a:cubicBezTo>
                      <a:cubicBezTo>
                        <a:pt x="67" y="1497"/>
                        <a:pt x="67" y="1497"/>
                        <a:pt x="67" y="1497"/>
                      </a:cubicBezTo>
                      <a:cubicBezTo>
                        <a:pt x="0" y="1364"/>
                        <a:pt x="0" y="1364"/>
                        <a:pt x="0" y="1364"/>
                      </a:cubicBezTo>
                      <a:cubicBezTo>
                        <a:pt x="0" y="1364"/>
                        <a:pt x="244" y="965"/>
                        <a:pt x="1231" y="483"/>
                      </a:cubicBezTo>
                      <a:cubicBezTo>
                        <a:pt x="2224" y="0"/>
                        <a:pt x="2667" y="222"/>
                        <a:pt x="2667" y="22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/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27" name="iṡļidè">
                  <a:extLst>
                    <a:ext uri="{FF2B5EF4-FFF2-40B4-BE49-F238E27FC236}">
                      <a16:creationId xmlns="" xmlns:a16="http://schemas.microsoft.com/office/drawing/2014/main" id="{D9C05410-0966-4DD0-B5FC-F7B2AE304879}"/>
                    </a:ext>
                  </a:extLst>
                </p:cNvPr>
                <p:cNvSpPr/>
                <p:nvPr/>
              </p:nvSpPr>
              <p:spPr bwMode="auto">
                <a:xfrm rot="21133775">
                  <a:off x="3303975" y="2854171"/>
                  <a:ext cx="89118" cy="130099"/>
                </a:xfrm>
                <a:custGeom>
                  <a:avLst/>
                  <a:gdLst>
                    <a:gd name="T0" fmla="*/ 488 w 489"/>
                    <a:gd name="T1" fmla="*/ 593 h 716"/>
                    <a:gd name="T2" fmla="*/ 488 w 489"/>
                    <a:gd name="T3" fmla="*/ 593 h 716"/>
                    <a:gd name="T4" fmla="*/ 321 w 489"/>
                    <a:gd name="T5" fmla="*/ 715 h 716"/>
                    <a:gd name="T6" fmla="*/ 0 w 489"/>
                    <a:gd name="T7" fmla="*/ 55 h 716"/>
                    <a:gd name="T8" fmla="*/ 199 w 489"/>
                    <a:gd name="T9" fmla="*/ 0 h 716"/>
                    <a:gd name="T10" fmla="*/ 488 w 489"/>
                    <a:gd name="T11" fmla="*/ 593 h 7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9" h="716">
                      <a:moveTo>
                        <a:pt x="488" y="593"/>
                      </a:moveTo>
                      <a:lnTo>
                        <a:pt x="488" y="593"/>
                      </a:lnTo>
                      <a:cubicBezTo>
                        <a:pt x="438" y="632"/>
                        <a:pt x="382" y="671"/>
                        <a:pt x="321" y="715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72" y="33"/>
                        <a:pt x="138" y="11"/>
                        <a:pt x="199" y="0"/>
                      </a:cubicBezTo>
                      <a:lnTo>
                        <a:pt x="488" y="5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28" name="îŝļïḋe">
                  <a:extLst>
                    <a:ext uri="{FF2B5EF4-FFF2-40B4-BE49-F238E27FC236}">
                      <a16:creationId xmlns="" xmlns:a16="http://schemas.microsoft.com/office/drawing/2014/main" id="{3C54B5EE-04F3-44E6-B128-5E0BAF24E3FE}"/>
                    </a:ext>
                  </a:extLst>
                </p:cNvPr>
                <p:cNvSpPr/>
                <p:nvPr/>
              </p:nvSpPr>
              <p:spPr bwMode="auto">
                <a:xfrm rot="21133775">
                  <a:off x="3364134" y="2824977"/>
                  <a:ext cx="109993" cy="106810"/>
                </a:xfrm>
                <a:custGeom>
                  <a:avLst/>
                  <a:gdLst>
                    <a:gd name="T0" fmla="*/ 0 w 605"/>
                    <a:gd name="T1" fmla="*/ 66 h 588"/>
                    <a:gd name="T2" fmla="*/ 0 w 605"/>
                    <a:gd name="T3" fmla="*/ 66 h 588"/>
                    <a:gd name="T4" fmla="*/ 604 w 605"/>
                    <a:gd name="T5" fmla="*/ 94 h 588"/>
                    <a:gd name="T6" fmla="*/ 255 w 605"/>
                    <a:gd name="T7" fmla="*/ 587 h 588"/>
                    <a:gd name="T8" fmla="*/ 0 w 605"/>
                    <a:gd name="T9" fmla="*/ 66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5" h="588">
                      <a:moveTo>
                        <a:pt x="0" y="66"/>
                      </a:moveTo>
                      <a:lnTo>
                        <a:pt x="0" y="66"/>
                      </a:lnTo>
                      <a:cubicBezTo>
                        <a:pt x="416" y="0"/>
                        <a:pt x="604" y="94"/>
                        <a:pt x="604" y="94"/>
                      </a:cubicBezTo>
                      <a:cubicBezTo>
                        <a:pt x="604" y="94"/>
                        <a:pt x="566" y="305"/>
                        <a:pt x="255" y="587"/>
                      </a:cubicBezTo>
                      <a:lnTo>
                        <a:pt x="0" y="6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29" name="iṡliḋê">
                  <a:extLst>
                    <a:ext uri="{FF2B5EF4-FFF2-40B4-BE49-F238E27FC236}">
                      <a16:creationId xmlns="" xmlns:a16="http://schemas.microsoft.com/office/drawing/2014/main" id="{11F27FA9-DC11-45FC-9E7C-5B562534A0A5}"/>
                    </a:ext>
                  </a:extLst>
                </p:cNvPr>
                <p:cNvSpPr/>
                <p:nvPr/>
              </p:nvSpPr>
              <p:spPr bwMode="auto">
                <a:xfrm rot="21133775">
                  <a:off x="2978051" y="3107357"/>
                  <a:ext cx="67441" cy="73884"/>
                </a:xfrm>
                <a:custGeom>
                  <a:avLst/>
                  <a:gdLst>
                    <a:gd name="T0" fmla="*/ 0 w 372"/>
                    <a:gd name="T1" fmla="*/ 83 h 406"/>
                    <a:gd name="T2" fmla="*/ 161 w 372"/>
                    <a:gd name="T3" fmla="*/ 405 h 406"/>
                    <a:gd name="T4" fmla="*/ 371 w 372"/>
                    <a:gd name="T5" fmla="*/ 272 h 406"/>
                    <a:gd name="T6" fmla="*/ 238 w 372"/>
                    <a:gd name="T7" fmla="*/ 0 h 406"/>
                    <a:gd name="T8" fmla="*/ 0 w 372"/>
                    <a:gd name="T9" fmla="*/ 83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2" h="406">
                      <a:moveTo>
                        <a:pt x="0" y="83"/>
                      </a:moveTo>
                      <a:lnTo>
                        <a:pt x="161" y="405"/>
                      </a:lnTo>
                      <a:lnTo>
                        <a:pt x="371" y="272"/>
                      </a:lnTo>
                      <a:lnTo>
                        <a:pt x="238" y="0"/>
                      </a:lnTo>
                      <a:lnTo>
                        <a:pt x="0" y="83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30" name="ïṧḻîḍê">
                  <a:extLst>
                    <a:ext uri="{FF2B5EF4-FFF2-40B4-BE49-F238E27FC236}">
                      <a16:creationId xmlns="" xmlns:a16="http://schemas.microsoft.com/office/drawing/2014/main" id="{E4E428C1-DD6F-41D5-8D9C-1610AA8CB2F1}"/>
                    </a:ext>
                  </a:extLst>
                </p:cNvPr>
                <p:cNvSpPr/>
                <p:nvPr/>
              </p:nvSpPr>
              <p:spPr bwMode="auto">
                <a:xfrm rot="21133775">
                  <a:off x="2916740" y="3131058"/>
                  <a:ext cx="92330" cy="76292"/>
                </a:xfrm>
                <a:custGeom>
                  <a:avLst/>
                  <a:gdLst>
                    <a:gd name="T0" fmla="*/ 354 w 505"/>
                    <a:gd name="T1" fmla="*/ 5 h 417"/>
                    <a:gd name="T2" fmla="*/ 354 w 505"/>
                    <a:gd name="T3" fmla="*/ 5 h 417"/>
                    <a:gd name="T4" fmla="*/ 432 w 505"/>
                    <a:gd name="T5" fmla="*/ 155 h 417"/>
                    <a:gd name="T6" fmla="*/ 504 w 505"/>
                    <a:gd name="T7" fmla="*/ 305 h 417"/>
                    <a:gd name="T8" fmla="*/ 349 w 505"/>
                    <a:gd name="T9" fmla="*/ 416 h 417"/>
                    <a:gd name="T10" fmla="*/ 360 w 505"/>
                    <a:gd name="T11" fmla="*/ 333 h 417"/>
                    <a:gd name="T12" fmla="*/ 0 w 505"/>
                    <a:gd name="T13" fmla="*/ 366 h 417"/>
                    <a:gd name="T14" fmla="*/ 244 w 505"/>
                    <a:gd name="T15" fmla="*/ 100 h 417"/>
                    <a:gd name="T16" fmla="*/ 177 w 505"/>
                    <a:gd name="T17" fmla="*/ 61 h 417"/>
                    <a:gd name="T18" fmla="*/ 354 w 505"/>
                    <a:gd name="T19" fmla="*/ 5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05" h="417">
                      <a:moveTo>
                        <a:pt x="354" y="5"/>
                      </a:moveTo>
                      <a:lnTo>
                        <a:pt x="354" y="5"/>
                      </a:lnTo>
                      <a:cubicBezTo>
                        <a:pt x="432" y="155"/>
                        <a:pt x="432" y="155"/>
                        <a:pt x="432" y="155"/>
                      </a:cubicBezTo>
                      <a:cubicBezTo>
                        <a:pt x="504" y="305"/>
                        <a:pt x="504" y="305"/>
                        <a:pt x="504" y="305"/>
                      </a:cubicBezTo>
                      <a:cubicBezTo>
                        <a:pt x="504" y="305"/>
                        <a:pt x="449" y="388"/>
                        <a:pt x="349" y="416"/>
                      </a:cubicBezTo>
                      <a:cubicBezTo>
                        <a:pt x="349" y="416"/>
                        <a:pt x="382" y="355"/>
                        <a:pt x="360" y="333"/>
                      </a:cubicBezTo>
                      <a:cubicBezTo>
                        <a:pt x="360" y="333"/>
                        <a:pt x="155" y="416"/>
                        <a:pt x="0" y="366"/>
                      </a:cubicBezTo>
                      <a:cubicBezTo>
                        <a:pt x="55" y="216"/>
                        <a:pt x="244" y="100"/>
                        <a:pt x="244" y="100"/>
                      </a:cubicBezTo>
                      <a:cubicBezTo>
                        <a:pt x="244" y="72"/>
                        <a:pt x="177" y="61"/>
                        <a:pt x="177" y="61"/>
                      </a:cubicBezTo>
                      <a:cubicBezTo>
                        <a:pt x="255" y="0"/>
                        <a:pt x="354" y="5"/>
                        <a:pt x="354" y="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31" name="íṥḷíḍé">
                  <a:extLst>
                    <a:ext uri="{FF2B5EF4-FFF2-40B4-BE49-F238E27FC236}">
                      <a16:creationId xmlns="" xmlns:a16="http://schemas.microsoft.com/office/drawing/2014/main" id="{2BE16FC2-58F7-4E98-A9DF-275AB7E8F922}"/>
                    </a:ext>
                  </a:extLst>
                </p:cNvPr>
                <p:cNvSpPr/>
                <p:nvPr/>
              </p:nvSpPr>
              <p:spPr bwMode="auto">
                <a:xfrm rot="21133775">
                  <a:off x="2936825" y="3131463"/>
                  <a:ext cx="69047" cy="62640"/>
                </a:xfrm>
                <a:custGeom>
                  <a:avLst/>
                  <a:gdLst>
                    <a:gd name="T0" fmla="*/ 266 w 378"/>
                    <a:gd name="T1" fmla="*/ 33 h 345"/>
                    <a:gd name="T2" fmla="*/ 266 w 378"/>
                    <a:gd name="T3" fmla="*/ 33 h 345"/>
                    <a:gd name="T4" fmla="*/ 321 w 378"/>
                    <a:gd name="T5" fmla="*/ 144 h 345"/>
                    <a:gd name="T6" fmla="*/ 377 w 378"/>
                    <a:gd name="T7" fmla="*/ 255 h 345"/>
                    <a:gd name="T8" fmla="*/ 288 w 378"/>
                    <a:gd name="T9" fmla="*/ 344 h 345"/>
                    <a:gd name="T10" fmla="*/ 266 w 378"/>
                    <a:gd name="T11" fmla="*/ 277 h 345"/>
                    <a:gd name="T12" fmla="*/ 0 w 378"/>
                    <a:gd name="T13" fmla="*/ 299 h 345"/>
                    <a:gd name="T14" fmla="*/ 182 w 378"/>
                    <a:gd name="T15" fmla="*/ 105 h 345"/>
                    <a:gd name="T16" fmla="*/ 138 w 378"/>
                    <a:gd name="T17" fmla="*/ 50 h 345"/>
                    <a:gd name="T18" fmla="*/ 266 w 378"/>
                    <a:gd name="T19" fmla="*/ 33 h 3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78" h="345">
                      <a:moveTo>
                        <a:pt x="266" y="33"/>
                      </a:moveTo>
                      <a:lnTo>
                        <a:pt x="266" y="33"/>
                      </a:lnTo>
                      <a:cubicBezTo>
                        <a:pt x="321" y="144"/>
                        <a:pt x="321" y="144"/>
                        <a:pt x="321" y="144"/>
                      </a:cubicBezTo>
                      <a:cubicBezTo>
                        <a:pt x="377" y="255"/>
                        <a:pt x="377" y="255"/>
                        <a:pt x="377" y="255"/>
                      </a:cubicBezTo>
                      <a:cubicBezTo>
                        <a:pt x="377" y="255"/>
                        <a:pt x="360" y="327"/>
                        <a:pt x="288" y="344"/>
                      </a:cubicBezTo>
                      <a:cubicBezTo>
                        <a:pt x="288" y="344"/>
                        <a:pt x="282" y="294"/>
                        <a:pt x="266" y="277"/>
                      </a:cubicBezTo>
                      <a:cubicBezTo>
                        <a:pt x="266" y="277"/>
                        <a:pt x="116" y="338"/>
                        <a:pt x="0" y="299"/>
                      </a:cubicBezTo>
                      <a:cubicBezTo>
                        <a:pt x="38" y="188"/>
                        <a:pt x="182" y="105"/>
                        <a:pt x="182" y="105"/>
                      </a:cubicBezTo>
                      <a:cubicBezTo>
                        <a:pt x="177" y="83"/>
                        <a:pt x="138" y="50"/>
                        <a:pt x="138" y="50"/>
                      </a:cubicBezTo>
                      <a:cubicBezTo>
                        <a:pt x="199" y="0"/>
                        <a:pt x="266" y="33"/>
                        <a:pt x="266" y="3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32" name="îṥľiḋe">
                  <a:extLst>
                    <a:ext uri="{FF2B5EF4-FFF2-40B4-BE49-F238E27FC236}">
                      <a16:creationId xmlns="" xmlns:a16="http://schemas.microsoft.com/office/drawing/2014/main" id="{0465CA11-623D-4416-9B07-7E2B4C94D2AC}"/>
                    </a:ext>
                  </a:extLst>
                </p:cNvPr>
                <p:cNvSpPr/>
                <p:nvPr/>
              </p:nvSpPr>
              <p:spPr bwMode="auto">
                <a:xfrm rot="21133775">
                  <a:off x="2957462" y="3140829"/>
                  <a:ext cx="43355" cy="39351"/>
                </a:xfrm>
                <a:custGeom>
                  <a:avLst/>
                  <a:gdLst>
                    <a:gd name="T0" fmla="*/ 172 w 239"/>
                    <a:gd name="T1" fmla="*/ 17 h 218"/>
                    <a:gd name="T2" fmla="*/ 172 w 239"/>
                    <a:gd name="T3" fmla="*/ 17 h 218"/>
                    <a:gd name="T4" fmla="*/ 205 w 239"/>
                    <a:gd name="T5" fmla="*/ 89 h 218"/>
                    <a:gd name="T6" fmla="*/ 238 w 239"/>
                    <a:gd name="T7" fmla="*/ 161 h 218"/>
                    <a:gd name="T8" fmla="*/ 183 w 239"/>
                    <a:gd name="T9" fmla="*/ 217 h 218"/>
                    <a:gd name="T10" fmla="*/ 172 w 239"/>
                    <a:gd name="T11" fmla="*/ 172 h 218"/>
                    <a:gd name="T12" fmla="*/ 0 w 239"/>
                    <a:gd name="T13" fmla="*/ 189 h 218"/>
                    <a:gd name="T14" fmla="*/ 116 w 239"/>
                    <a:gd name="T15" fmla="*/ 61 h 218"/>
                    <a:gd name="T16" fmla="*/ 89 w 239"/>
                    <a:gd name="T17" fmla="*/ 28 h 218"/>
                    <a:gd name="T18" fmla="*/ 172 w 239"/>
                    <a:gd name="T19" fmla="*/ 17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9" h="218">
                      <a:moveTo>
                        <a:pt x="172" y="17"/>
                      </a:moveTo>
                      <a:lnTo>
                        <a:pt x="172" y="17"/>
                      </a:lnTo>
                      <a:cubicBezTo>
                        <a:pt x="205" y="89"/>
                        <a:pt x="205" y="89"/>
                        <a:pt x="205" y="89"/>
                      </a:cubicBezTo>
                      <a:cubicBezTo>
                        <a:pt x="238" y="161"/>
                        <a:pt x="238" y="161"/>
                        <a:pt x="238" y="161"/>
                      </a:cubicBezTo>
                      <a:cubicBezTo>
                        <a:pt x="238" y="161"/>
                        <a:pt x="227" y="200"/>
                        <a:pt x="183" y="217"/>
                      </a:cubicBezTo>
                      <a:cubicBezTo>
                        <a:pt x="183" y="217"/>
                        <a:pt x="183" y="183"/>
                        <a:pt x="172" y="172"/>
                      </a:cubicBezTo>
                      <a:cubicBezTo>
                        <a:pt x="172" y="172"/>
                        <a:pt x="72" y="211"/>
                        <a:pt x="0" y="189"/>
                      </a:cubicBezTo>
                      <a:cubicBezTo>
                        <a:pt x="28" y="117"/>
                        <a:pt x="116" y="61"/>
                        <a:pt x="116" y="61"/>
                      </a:cubicBezTo>
                      <a:cubicBezTo>
                        <a:pt x="116" y="50"/>
                        <a:pt x="89" y="28"/>
                        <a:pt x="89" y="28"/>
                      </a:cubicBezTo>
                      <a:cubicBezTo>
                        <a:pt x="127" y="0"/>
                        <a:pt x="172" y="17"/>
                        <a:pt x="172" y="1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33" name="i$1ïḋé">
                  <a:extLst>
                    <a:ext uri="{FF2B5EF4-FFF2-40B4-BE49-F238E27FC236}">
                      <a16:creationId xmlns="" xmlns:a16="http://schemas.microsoft.com/office/drawing/2014/main" id="{6A6A2756-9B48-4F6D-AFCA-9FCF90B3DCD2}"/>
                    </a:ext>
                  </a:extLst>
                </p:cNvPr>
                <p:cNvSpPr/>
                <p:nvPr/>
              </p:nvSpPr>
              <p:spPr bwMode="auto">
                <a:xfrm rot="21133775">
                  <a:off x="2625415" y="2447778"/>
                  <a:ext cx="601350" cy="214422"/>
                </a:xfrm>
                <a:custGeom>
                  <a:avLst/>
                  <a:gdLst>
                    <a:gd name="T0" fmla="*/ 2202 w 3301"/>
                    <a:gd name="T1" fmla="*/ 77 h 1176"/>
                    <a:gd name="T2" fmla="*/ 2202 w 3301"/>
                    <a:gd name="T3" fmla="*/ 77 h 1176"/>
                    <a:gd name="T4" fmla="*/ 3300 w 3301"/>
                    <a:gd name="T5" fmla="*/ 0 h 1176"/>
                    <a:gd name="T6" fmla="*/ 1392 w 3301"/>
                    <a:gd name="T7" fmla="*/ 1175 h 1176"/>
                    <a:gd name="T8" fmla="*/ 633 w 3301"/>
                    <a:gd name="T9" fmla="*/ 732 h 1176"/>
                    <a:gd name="T10" fmla="*/ 2202 w 3301"/>
                    <a:gd name="T11" fmla="*/ 77 h 1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01" h="1176">
                      <a:moveTo>
                        <a:pt x="2202" y="77"/>
                      </a:moveTo>
                      <a:lnTo>
                        <a:pt x="2202" y="77"/>
                      </a:lnTo>
                      <a:cubicBezTo>
                        <a:pt x="2202" y="77"/>
                        <a:pt x="2318" y="482"/>
                        <a:pt x="3300" y="0"/>
                      </a:cubicBezTo>
                      <a:cubicBezTo>
                        <a:pt x="1392" y="1175"/>
                        <a:pt x="1392" y="1175"/>
                        <a:pt x="1392" y="1175"/>
                      </a:cubicBezTo>
                      <a:cubicBezTo>
                        <a:pt x="1392" y="1175"/>
                        <a:pt x="1265" y="648"/>
                        <a:pt x="633" y="732"/>
                      </a:cubicBezTo>
                      <a:cubicBezTo>
                        <a:pt x="0" y="820"/>
                        <a:pt x="2202" y="77"/>
                        <a:pt x="2202" y="7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34" name="îŝlïdé">
                  <a:extLst>
                    <a:ext uri="{FF2B5EF4-FFF2-40B4-BE49-F238E27FC236}">
                      <a16:creationId xmlns="" xmlns:a16="http://schemas.microsoft.com/office/drawing/2014/main" id="{AA15BDBA-4E80-42A1-B261-CD4DBCDAAB21}"/>
                    </a:ext>
                  </a:extLst>
                </p:cNvPr>
                <p:cNvSpPr/>
                <p:nvPr/>
              </p:nvSpPr>
              <p:spPr bwMode="auto">
                <a:xfrm rot="21133775">
                  <a:off x="2712413" y="2158669"/>
                  <a:ext cx="1197078" cy="756501"/>
                </a:xfrm>
                <a:custGeom>
                  <a:avLst/>
                  <a:gdLst>
                    <a:gd name="T0" fmla="*/ 6576 w 6577"/>
                    <a:gd name="T1" fmla="*/ 555 h 4154"/>
                    <a:gd name="T2" fmla="*/ 6576 w 6577"/>
                    <a:gd name="T3" fmla="*/ 555 h 4154"/>
                    <a:gd name="T4" fmla="*/ 3038 w 6577"/>
                    <a:gd name="T5" fmla="*/ 1192 h 4154"/>
                    <a:gd name="T6" fmla="*/ 0 w 6577"/>
                    <a:gd name="T7" fmla="*/ 3371 h 4154"/>
                    <a:gd name="T8" fmla="*/ 161 w 6577"/>
                    <a:gd name="T9" fmla="*/ 3698 h 4154"/>
                    <a:gd name="T10" fmla="*/ 321 w 6577"/>
                    <a:gd name="T11" fmla="*/ 4031 h 4154"/>
                    <a:gd name="T12" fmla="*/ 3903 w 6577"/>
                    <a:gd name="T13" fmla="*/ 2961 h 4154"/>
                    <a:gd name="T14" fmla="*/ 6576 w 6577"/>
                    <a:gd name="T15" fmla="*/ 555 h 4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577" h="4154">
                      <a:moveTo>
                        <a:pt x="6576" y="555"/>
                      </a:moveTo>
                      <a:lnTo>
                        <a:pt x="6576" y="555"/>
                      </a:lnTo>
                      <a:cubicBezTo>
                        <a:pt x="6576" y="555"/>
                        <a:pt x="5472" y="0"/>
                        <a:pt x="3038" y="1192"/>
                      </a:cubicBezTo>
                      <a:cubicBezTo>
                        <a:pt x="604" y="2390"/>
                        <a:pt x="0" y="3371"/>
                        <a:pt x="0" y="3371"/>
                      </a:cubicBezTo>
                      <a:cubicBezTo>
                        <a:pt x="161" y="3698"/>
                        <a:pt x="161" y="3698"/>
                        <a:pt x="161" y="3698"/>
                      </a:cubicBezTo>
                      <a:cubicBezTo>
                        <a:pt x="321" y="4031"/>
                        <a:pt x="321" y="4031"/>
                        <a:pt x="321" y="4031"/>
                      </a:cubicBezTo>
                      <a:cubicBezTo>
                        <a:pt x="321" y="4031"/>
                        <a:pt x="1469" y="4153"/>
                        <a:pt x="3903" y="2961"/>
                      </a:cubicBezTo>
                      <a:cubicBezTo>
                        <a:pt x="6343" y="1763"/>
                        <a:pt x="6576" y="555"/>
                        <a:pt x="6576" y="55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/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35" name="iṡļíḓé">
                  <a:extLst>
                    <a:ext uri="{FF2B5EF4-FFF2-40B4-BE49-F238E27FC236}">
                      <a16:creationId xmlns="" xmlns:a16="http://schemas.microsoft.com/office/drawing/2014/main" id="{42372581-2308-4757-9F52-7B8A1B47005D}"/>
                    </a:ext>
                  </a:extLst>
                </p:cNvPr>
                <p:cNvSpPr/>
                <p:nvPr/>
              </p:nvSpPr>
              <p:spPr bwMode="auto">
                <a:xfrm rot="21133775">
                  <a:off x="2842142" y="2661946"/>
                  <a:ext cx="192689" cy="270637"/>
                </a:xfrm>
                <a:custGeom>
                  <a:avLst/>
                  <a:gdLst>
                    <a:gd name="T0" fmla="*/ 571 w 1060"/>
                    <a:gd name="T1" fmla="*/ 1486 h 1487"/>
                    <a:gd name="T2" fmla="*/ 571 w 1060"/>
                    <a:gd name="T3" fmla="*/ 1486 h 1487"/>
                    <a:gd name="T4" fmla="*/ 1059 w 1060"/>
                    <a:gd name="T5" fmla="*/ 1381 h 1487"/>
                    <a:gd name="T6" fmla="*/ 382 w 1060"/>
                    <a:gd name="T7" fmla="*/ 0 h 1487"/>
                    <a:gd name="T8" fmla="*/ 0 w 1060"/>
                    <a:gd name="T9" fmla="*/ 316 h 1487"/>
                    <a:gd name="T10" fmla="*/ 571 w 1060"/>
                    <a:gd name="T11" fmla="*/ 1486 h 1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60" h="1487">
                      <a:moveTo>
                        <a:pt x="571" y="1486"/>
                      </a:moveTo>
                      <a:lnTo>
                        <a:pt x="571" y="1486"/>
                      </a:lnTo>
                      <a:cubicBezTo>
                        <a:pt x="715" y="1458"/>
                        <a:pt x="876" y="1425"/>
                        <a:pt x="1059" y="1381"/>
                      </a:cubicBezTo>
                      <a:cubicBezTo>
                        <a:pt x="382" y="0"/>
                        <a:pt x="382" y="0"/>
                        <a:pt x="382" y="0"/>
                      </a:cubicBezTo>
                      <a:cubicBezTo>
                        <a:pt x="232" y="117"/>
                        <a:pt x="105" y="222"/>
                        <a:pt x="0" y="316"/>
                      </a:cubicBezTo>
                      <a:lnTo>
                        <a:pt x="571" y="148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36" name="îṩḻïḓé">
                  <a:extLst>
                    <a:ext uri="{FF2B5EF4-FFF2-40B4-BE49-F238E27FC236}">
                      <a16:creationId xmlns="" xmlns:a16="http://schemas.microsoft.com/office/drawing/2014/main" id="{0C3BF2D9-F26D-4A6D-83CB-051A70A64D93}"/>
                    </a:ext>
                  </a:extLst>
                </p:cNvPr>
                <p:cNvSpPr/>
                <p:nvPr/>
              </p:nvSpPr>
              <p:spPr bwMode="auto">
                <a:xfrm rot="21133775">
                  <a:off x="3619268" y="2155651"/>
                  <a:ext cx="260933" cy="257788"/>
                </a:xfrm>
                <a:custGeom>
                  <a:avLst/>
                  <a:gdLst>
                    <a:gd name="T0" fmla="*/ 616 w 1432"/>
                    <a:gd name="T1" fmla="*/ 1414 h 1415"/>
                    <a:gd name="T2" fmla="*/ 616 w 1432"/>
                    <a:gd name="T3" fmla="*/ 1414 h 1415"/>
                    <a:gd name="T4" fmla="*/ 1431 w 1432"/>
                    <a:gd name="T5" fmla="*/ 233 h 1415"/>
                    <a:gd name="T6" fmla="*/ 0 w 1432"/>
                    <a:gd name="T7" fmla="*/ 155 h 1415"/>
                    <a:gd name="T8" fmla="*/ 616 w 1432"/>
                    <a:gd name="T9" fmla="*/ 1414 h 1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32" h="1415">
                      <a:moveTo>
                        <a:pt x="616" y="1414"/>
                      </a:moveTo>
                      <a:lnTo>
                        <a:pt x="616" y="1414"/>
                      </a:lnTo>
                      <a:cubicBezTo>
                        <a:pt x="1337" y="737"/>
                        <a:pt x="1431" y="233"/>
                        <a:pt x="1431" y="233"/>
                      </a:cubicBezTo>
                      <a:cubicBezTo>
                        <a:pt x="1431" y="233"/>
                        <a:pt x="976" y="0"/>
                        <a:pt x="0" y="155"/>
                      </a:cubicBezTo>
                      <a:lnTo>
                        <a:pt x="616" y="1414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37" name="î$ľiḍé">
                  <a:extLst>
                    <a:ext uri="{FF2B5EF4-FFF2-40B4-BE49-F238E27FC236}">
                      <a16:creationId xmlns="" xmlns:a16="http://schemas.microsoft.com/office/drawing/2014/main" id="{65130E07-4DF3-44A5-B4C1-BF6EB9F7FBC9}"/>
                    </a:ext>
                  </a:extLst>
                </p:cNvPr>
                <p:cNvSpPr/>
                <p:nvPr/>
              </p:nvSpPr>
              <p:spPr bwMode="auto">
                <a:xfrm rot="21133775">
                  <a:off x="2643360" y="2293166"/>
                  <a:ext cx="485736" cy="307579"/>
                </a:xfrm>
                <a:custGeom>
                  <a:avLst/>
                  <a:gdLst>
                    <a:gd name="T0" fmla="*/ 2667 w 2668"/>
                    <a:gd name="T1" fmla="*/ 227 h 1687"/>
                    <a:gd name="T2" fmla="*/ 2667 w 2668"/>
                    <a:gd name="T3" fmla="*/ 227 h 1687"/>
                    <a:gd name="T4" fmla="*/ 1236 w 2668"/>
                    <a:gd name="T5" fmla="*/ 482 h 1687"/>
                    <a:gd name="T6" fmla="*/ 0 w 2668"/>
                    <a:gd name="T7" fmla="*/ 1364 h 1687"/>
                    <a:gd name="T8" fmla="*/ 66 w 2668"/>
                    <a:gd name="T9" fmla="*/ 1497 h 1687"/>
                    <a:gd name="T10" fmla="*/ 133 w 2668"/>
                    <a:gd name="T11" fmla="*/ 1636 h 1687"/>
                    <a:gd name="T12" fmla="*/ 1586 w 2668"/>
                    <a:gd name="T13" fmla="*/ 1198 h 1687"/>
                    <a:gd name="T14" fmla="*/ 2667 w 2668"/>
                    <a:gd name="T15" fmla="*/ 227 h 16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68" h="1687">
                      <a:moveTo>
                        <a:pt x="2667" y="227"/>
                      </a:moveTo>
                      <a:lnTo>
                        <a:pt x="2667" y="227"/>
                      </a:lnTo>
                      <a:cubicBezTo>
                        <a:pt x="2667" y="227"/>
                        <a:pt x="2223" y="0"/>
                        <a:pt x="1236" y="482"/>
                      </a:cubicBezTo>
                      <a:cubicBezTo>
                        <a:pt x="249" y="970"/>
                        <a:pt x="0" y="1364"/>
                        <a:pt x="0" y="1364"/>
                      </a:cubicBezTo>
                      <a:cubicBezTo>
                        <a:pt x="66" y="1497"/>
                        <a:pt x="66" y="1497"/>
                        <a:pt x="66" y="1497"/>
                      </a:cubicBezTo>
                      <a:cubicBezTo>
                        <a:pt x="133" y="1636"/>
                        <a:pt x="133" y="1636"/>
                        <a:pt x="133" y="1636"/>
                      </a:cubicBezTo>
                      <a:cubicBezTo>
                        <a:pt x="133" y="1636"/>
                        <a:pt x="599" y="1686"/>
                        <a:pt x="1586" y="1198"/>
                      </a:cubicBezTo>
                      <a:cubicBezTo>
                        <a:pt x="2573" y="715"/>
                        <a:pt x="2667" y="227"/>
                        <a:pt x="2667" y="22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/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38" name="îs1iďe">
                  <a:extLst>
                    <a:ext uri="{FF2B5EF4-FFF2-40B4-BE49-F238E27FC236}">
                      <a16:creationId xmlns="" xmlns:a16="http://schemas.microsoft.com/office/drawing/2014/main" id="{BD9ECFF4-6038-4AF3-8AA4-B2F38AE69DC9}"/>
                    </a:ext>
                  </a:extLst>
                </p:cNvPr>
                <p:cNvSpPr/>
                <p:nvPr/>
              </p:nvSpPr>
              <p:spPr bwMode="auto">
                <a:xfrm rot="21133775">
                  <a:off x="2945996" y="2321011"/>
                  <a:ext cx="89921" cy="130099"/>
                </a:xfrm>
                <a:custGeom>
                  <a:avLst/>
                  <a:gdLst>
                    <a:gd name="T0" fmla="*/ 200 w 494"/>
                    <a:gd name="T1" fmla="*/ 0 h 716"/>
                    <a:gd name="T2" fmla="*/ 200 w 494"/>
                    <a:gd name="T3" fmla="*/ 0 h 716"/>
                    <a:gd name="T4" fmla="*/ 0 w 494"/>
                    <a:gd name="T5" fmla="*/ 55 h 716"/>
                    <a:gd name="T6" fmla="*/ 322 w 494"/>
                    <a:gd name="T7" fmla="*/ 715 h 716"/>
                    <a:gd name="T8" fmla="*/ 493 w 494"/>
                    <a:gd name="T9" fmla="*/ 593 h 716"/>
                    <a:gd name="T10" fmla="*/ 200 w 494"/>
                    <a:gd name="T11" fmla="*/ 0 h 7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4" h="716">
                      <a:moveTo>
                        <a:pt x="200" y="0"/>
                      </a:moveTo>
                      <a:lnTo>
                        <a:pt x="200" y="0"/>
                      </a:lnTo>
                      <a:cubicBezTo>
                        <a:pt x="139" y="17"/>
                        <a:pt x="72" y="33"/>
                        <a:pt x="0" y="55"/>
                      </a:cubicBezTo>
                      <a:cubicBezTo>
                        <a:pt x="322" y="715"/>
                        <a:pt x="322" y="715"/>
                        <a:pt x="322" y="715"/>
                      </a:cubicBezTo>
                      <a:cubicBezTo>
                        <a:pt x="383" y="676"/>
                        <a:pt x="444" y="632"/>
                        <a:pt x="493" y="593"/>
                      </a:cubicBezTo>
                      <a:lnTo>
                        <a:pt x="20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39" name="îšļíďé">
                  <a:extLst>
                    <a:ext uri="{FF2B5EF4-FFF2-40B4-BE49-F238E27FC236}">
                      <a16:creationId xmlns="" xmlns:a16="http://schemas.microsoft.com/office/drawing/2014/main" id="{C355AD15-56E2-4952-945F-F9CE42816CE7}"/>
                    </a:ext>
                  </a:extLst>
                </p:cNvPr>
                <p:cNvSpPr/>
                <p:nvPr/>
              </p:nvSpPr>
              <p:spPr bwMode="auto">
                <a:xfrm rot="21133775">
                  <a:off x="3007753" y="2291707"/>
                  <a:ext cx="109191" cy="106810"/>
                </a:xfrm>
                <a:custGeom>
                  <a:avLst/>
                  <a:gdLst>
                    <a:gd name="T0" fmla="*/ 255 w 600"/>
                    <a:gd name="T1" fmla="*/ 587 h 588"/>
                    <a:gd name="T2" fmla="*/ 255 w 600"/>
                    <a:gd name="T3" fmla="*/ 587 h 588"/>
                    <a:gd name="T4" fmla="*/ 599 w 600"/>
                    <a:gd name="T5" fmla="*/ 99 h 588"/>
                    <a:gd name="T6" fmla="*/ 0 w 600"/>
                    <a:gd name="T7" fmla="*/ 72 h 588"/>
                    <a:gd name="T8" fmla="*/ 255 w 600"/>
                    <a:gd name="T9" fmla="*/ 587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0" h="588">
                      <a:moveTo>
                        <a:pt x="255" y="587"/>
                      </a:moveTo>
                      <a:lnTo>
                        <a:pt x="255" y="587"/>
                      </a:lnTo>
                      <a:cubicBezTo>
                        <a:pt x="560" y="310"/>
                        <a:pt x="599" y="99"/>
                        <a:pt x="599" y="99"/>
                      </a:cubicBezTo>
                      <a:cubicBezTo>
                        <a:pt x="599" y="99"/>
                        <a:pt x="410" y="0"/>
                        <a:pt x="0" y="72"/>
                      </a:cubicBezTo>
                      <a:lnTo>
                        <a:pt x="255" y="58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40" name="îṥľiḋê">
                  <a:extLst>
                    <a:ext uri="{FF2B5EF4-FFF2-40B4-BE49-F238E27FC236}">
                      <a16:creationId xmlns="" xmlns:a16="http://schemas.microsoft.com/office/drawing/2014/main" id="{DAF59052-7F9F-46DD-809E-8D00F5FE57DC}"/>
                    </a:ext>
                  </a:extLst>
                </p:cNvPr>
                <p:cNvSpPr/>
                <p:nvPr/>
              </p:nvSpPr>
              <p:spPr bwMode="auto">
                <a:xfrm rot="21133775">
                  <a:off x="3396806" y="2317805"/>
                  <a:ext cx="215169" cy="215225"/>
                </a:xfrm>
                <a:custGeom>
                  <a:avLst/>
                  <a:gdLst>
                    <a:gd name="T0" fmla="*/ 821 w 1182"/>
                    <a:gd name="T1" fmla="*/ 1054 h 1182"/>
                    <a:gd name="T2" fmla="*/ 821 w 1182"/>
                    <a:gd name="T3" fmla="*/ 1054 h 1182"/>
                    <a:gd name="T4" fmla="*/ 128 w 1182"/>
                    <a:gd name="T5" fmla="*/ 821 h 1182"/>
                    <a:gd name="T6" fmla="*/ 361 w 1182"/>
                    <a:gd name="T7" fmla="*/ 122 h 1182"/>
                    <a:gd name="T8" fmla="*/ 1059 w 1182"/>
                    <a:gd name="T9" fmla="*/ 361 h 1182"/>
                    <a:gd name="T10" fmla="*/ 821 w 1182"/>
                    <a:gd name="T11" fmla="*/ 1054 h 1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2" h="1182">
                      <a:moveTo>
                        <a:pt x="821" y="1054"/>
                      </a:moveTo>
                      <a:lnTo>
                        <a:pt x="821" y="1054"/>
                      </a:lnTo>
                      <a:cubicBezTo>
                        <a:pt x="560" y="1181"/>
                        <a:pt x="250" y="1076"/>
                        <a:pt x="128" y="821"/>
                      </a:cubicBezTo>
                      <a:cubicBezTo>
                        <a:pt x="0" y="560"/>
                        <a:pt x="105" y="250"/>
                        <a:pt x="361" y="122"/>
                      </a:cubicBezTo>
                      <a:cubicBezTo>
                        <a:pt x="621" y="0"/>
                        <a:pt x="932" y="106"/>
                        <a:pt x="1059" y="361"/>
                      </a:cubicBezTo>
                      <a:cubicBezTo>
                        <a:pt x="1181" y="621"/>
                        <a:pt x="1076" y="932"/>
                        <a:pt x="821" y="105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41" name="isḷïḍê">
                  <a:extLst>
                    <a:ext uri="{FF2B5EF4-FFF2-40B4-BE49-F238E27FC236}">
                      <a16:creationId xmlns="" xmlns:a16="http://schemas.microsoft.com/office/drawing/2014/main" id="{A6A7BD6E-289C-44A6-806C-B3AF3F88AC8B}"/>
                    </a:ext>
                  </a:extLst>
                </p:cNvPr>
                <p:cNvSpPr/>
                <p:nvPr/>
              </p:nvSpPr>
              <p:spPr bwMode="auto">
                <a:xfrm rot="21133775">
                  <a:off x="3424046" y="2343454"/>
                  <a:ext cx="161377" cy="163025"/>
                </a:xfrm>
                <a:custGeom>
                  <a:avLst/>
                  <a:gdLst>
                    <a:gd name="T0" fmla="*/ 615 w 888"/>
                    <a:gd name="T1" fmla="*/ 792 h 893"/>
                    <a:gd name="T2" fmla="*/ 615 w 888"/>
                    <a:gd name="T3" fmla="*/ 792 h 893"/>
                    <a:gd name="T4" fmla="*/ 94 w 888"/>
                    <a:gd name="T5" fmla="*/ 615 h 893"/>
                    <a:gd name="T6" fmla="*/ 271 w 888"/>
                    <a:gd name="T7" fmla="*/ 94 h 893"/>
                    <a:gd name="T8" fmla="*/ 793 w 888"/>
                    <a:gd name="T9" fmla="*/ 277 h 893"/>
                    <a:gd name="T10" fmla="*/ 615 w 888"/>
                    <a:gd name="T11" fmla="*/ 792 h 8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88" h="893">
                      <a:moveTo>
                        <a:pt x="615" y="792"/>
                      </a:moveTo>
                      <a:lnTo>
                        <a:pt x="615" y="792"/>
                      </a:lnTo>
                      <a:cubicBezTo>
                        <a:pt x="421" y="892"/>
                        <a:pt x="188" y="809"/>
                        <a:pt x="94" y="615"/>
                      </a:cubicBezTo>
                      <a:cubicBezTo>
                        <a:pt x="0" y="426"/>
                        <a:pt x="78" y="188"/>
                        <a:pt x="271" y="94"/>
                      </a:cubicBezTo>
                      <a:cubicBezTo>
                        <a:pt x="466" y="0"/>
                        <a:pt x="699" y="83"/>
                        <a:pt x="793" y="277"/>
                      </a:cubicBezTo>
                      <a:cubicBezTo>
                        <a:pt x="887" y="465"/>
                        <a:pt x="804" y="698"/>
                        <a:pt x="615" y="79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42" name="iśľîḋe">
                  <a:extLst>
                    <a:ext uri="{FF2B5EF4-FFF2-40B4-BE49-F238E27FC236}">
                      <a16:creationId xmlns="" xmlns:a16="http://schemas.microsoft.com/office/drawing/2014/main" id="{1D05569F-A82A-4099-8F72-093CC4DF9AF3}"/>
                    </a:ext>
                  </a:extLst>
                </p:cNvPr>
                <p:cNvSpPr/>
                <p:nvPr/>
              </p:nvSpPr>
              <p:spPr bwMode="auto">
                <a:xfrm rot="21133775">
                  <a:off x="2713466" y="2849413"/>
                  <a:ext cx="105979" cy="153388"/>
                </a:xfrm>
                <a:custGeom>
                  <a:avLst/>
                  <a:gdLst>
                    <a:gd name="T0" fmla="*/ 393 w 583"/>
                    <a:gd name="T1" fmla="*/ 843 h 844"/>
                    <a:gd name="T2" fmla="*/ 0 w 583"/>
                    <a:gd name="T3" fmla="*/ 44 h 844"/>
                    <a:gd name="T4" fmla="*/ 255 w 583"/>
                    <a:gd name="T5" fmla="*/ 0 h 844"/>
                    <a:gd name="T6" fmla="*/ 582 w 583"/>
                    <a:gd name="T7" fmla="*/ 665 h 844"/>
                    <a:gd name="T8" fmla="*/ 393 w 583"/>
                    <a:gd name="T9" fmla="*/ 843 h 8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3" h="844">
                      <a:moveTo>
                        <a:pt x="393" y="843"/>
                      </a:moveTo>
                      <a:lnTo>
                        <a:pt x="0" y="44"/>
                      </a:lnTo>
                      <a:lnTo>
                        <a:pt x="255" y="0"/>
                      </a:lnTo>
                      <a:lnTo>
                        <a:pt x="582" y="665"/>
                      </a:lnTo>
                      <a:lnTo>
                        <a:pt x="393" y="843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43" name="iŝľîḋê">
                  <a:extLst>
                    <a:ext uri="{FF2B5EF4-FFF2-40B4-BE49-F238E27FC236}">
                      <a16:creationId xmlns="" xmlns:a16="http://schemas.microsoft.com/office/drawing/2014/main" id="{C0440A98-6D3F-4AA0-A8F5-C1E1A7DF474A}"/>
                    </a:ext>
                  </a:extLst>
                </p:cNvPr>
                <p:cNvSpPr/>
                <p:nvPr/>
              </p:nvSpPr>
              <p:spPr bwMode="auto">
                <a:xfrm rot="21133775">
                  <a:off x="2620876" y="2574197"/>
                  <a:ext cx="66639" cy="73884"/>
                </a:xfrm>
                <a:custGeom>
                  <a:avLst/>
                  <a:gdLst>
                    <a:gd name="T0" fmla="*/ 155 w 367"/>
                    <a:gd name="T1" fmla="*/ 405 h 406"/>
                    <a:gd name="T2" fmla="*/ 0 w 367"/>
                    <a:gd name="T3" fmla="*/ 83 h 406"/>
                    <a:gd name="T4" fmla="*/ 233 w 367"/>
                    <a:gd name="T5" fmla="*/ 0 h 406"/>
                    <a:gd name="T6" fmla="*/ 366 w 367"/>
                    <a:gd name="T7" fmla="*/ 272 h 406"/>
                    <a:gd name="T8" fmla="*/ 155 w 367"/>
                    <a:gd name="T9" fmla="*/ 405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7" h="406">
                      <a:moveTo>
                        <a:pt x="155" y="405"/>
                      </a:moveTo>
                      <a:lnTo>
                        <a:pt x="0" y="83"/>
                      </a:lnTo>
                      <a:lnTo>
                        <a:pt x="233" y="0"/>
                      </a:lnTo>
                      <a:lnTo>
                        <a:pt x="366" y="272"/>
                      </a:lnTo>
                      <a:lnTo>
                        <a:pt x="155" y="40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44" name="îşľíḓê">
                  <a:extLst>
                    <a:ext uri="{FF2B5EF4-FFF2-40B4-BE49-F238E27FC236}">
                      <a16:creationId xmlns="" xmlns:a16="http://schemas.microsoft.com/office/drawing/2014/main" id="{5550C84D-E5FE-4F87-AB4B-4336BBAAC332}"/>
                    </a:ext>
                  </a:extLst>
                </p:cNvPr>
                <p:cNvSpPr/>
                <p:nvPr/>
              </p:nvSpPr>
              <p:spPr bwMode="auto">
                <a:xfrm rot="21133775">
                  <a:off x="2578010" y="2878149"/>
                  <a:ext cx="206337" cy="170253"/>
                </a:xfrm>
                <a:custGeom>
                  <a:avLst/>
                  <a:gdLst>
                    <a:gd name="T0" fmla="*/ 1131 w 1132"/>
                    <a:gd name="T1" fmla="*/ 688 h 933"/>
                    <a:gd name="T2" fmla="*/ 1131 w 1132"/>
                    <a:gd name="T3" fmla="*/ 688 h 933"/>
                    <a:gd name="T4" fmla="*/ 965 w 1132"/>
                    <a:gd name="T5" fmla="*/ 349 h 933"/>
                    <a:gd name="T6" fmla="*/ 798 w 1132"/>
                    <a:gd name="T7" fmla="*/ 11 h 933"/>
                    <a:gd name="T8" fmla="*/ 394 w 1132"/>
                    <a:gd name="T9" fmla="*/ 133 h 933"/>
                    <a:gd name="T10" fmla="*/ 549 w 1132"/>
                    <a:gd name="T11" fmla="*/ 227 h 933"/>
                    <a:gd name="T12" fmla="*/ 0 w 1132"/>
                    <a:gd name="T13" fmla="*/ 821 h 933"/>
                    <a:gd name="T14" fmla="*/ 804 w 1132"/>
                    <a:gd name="T15" fmla="*/ 749 h 933"/>
                    <a:gd name="T16" fmla="*/ 787 w 1132"/>
                    <a:gd name="T17" fmla="*/ 932 h 933"/>
                    <a:gd name="T18" fmla="*/ 1131 w 1132"/>
                    <a:gd name="T19" fmla="*/ 688 h 9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32" h="933">
                      <a:moveTo>
                        <a:pt x="1131" y="688"/>
                      </a:moveTo>
                      <a:lnTo>
                        <a:pt x="1131" y="688"/>
                      </a:lnTo>
                      <a:cubicBezTo>
                        <a:pt x="965" y="349"/>
                        <a:pt x="965" y="349"/>
                        <a:pt x="965" y="349"/>
                      </a:cubicBezTo>
                      <a:cubicBezTo>
                        <a:pt x="798" y="11"/>
                        <a:pt x="798" y="11"/>
                        <a:pt x="798" y="11"/>
                      </a:cubicBezTo>
                      <a:cubicBezTo>
                        <a:pt x="798" y="11"/>
                        <a:pt x="576" y="0"/>
                        <a:pt x="394" y="133"/>
                      </a:cubicBezTo>
                      <a:cubicBezTo>
                        <a:pt x="394" y="133"/>
                        <a:pt x="543" y="161"/>
                        <a:pt x="549" y="227"/>
                      </a:cubicBezTo>
                      <a:cubicBezTo>
                        <a:pt x="549" y="227"/>
                        <a:pt x="127" y="482"/>
                        <a:pt x="0" y="821"/>
                      </a:cubicBezTo>
                      <a:cubicBezTo>
                        <a:pt x="344" y="932"/>
                        <a:pt x="804" y="749"/>
                        <a:pt x="804" y="749"/>
                      </a:cubicBezTo>
                      <a:cubicBezTo>
                        <a:pt x="854" y="798"/>
                        <a:pt x="787" y="932"/>
                        <a:pt x="787" y="932"/>
                      </a:cubicBezTo>
                      <a:cubicBezTo>
                        <a:pt x="1004" y="870"/>
                        <a:pt x="1131" y="688"/>
                        <a:pt x="1131" y="68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45" name="ï$ļíḋè">
                  <a:extLst>
                    <a:ext uri="{FF2B5EF4-FFF2-40B4-BE49-F238E27FC236}">
                      <a16:creationId xmlns="" xmlns:a16="http://schemas.microsoft.com/office/drawing/2014/main" id="{3081CEF8-8DCC-4F0D-88F9-5AD757C60418}"/>
                    </a:ext>
                  </a:extLst>
                </p:cNvPr>
                <p:cNvSpPr/>
                <p:nvPr/>
              </p:nvSpPr>
              <p:spPr bwMode="auto">
                <a:xfrm rot="21133775">
                  <a:off x="2620702" y="2881471"/>
                  <a:ext cx="153348" cy="139736"/>
                </a:xfrm>
                <a:custGeom>
                  <a:avLst/>
                  <a:gdLst>
                    <a:gd name="T0" fmla="*/ 843 w 844"/>
                    <a:gd name="T1" fmla="*/ 566 h 766"/>
                    <a:gd name="T2" fmla="*/ 843 w 844"/>
                    <a:gd name="T3" fmla="*/ 566 h 766"/>
                    <a:gd name="T4" fmla="*/ 721 w 844"/>
                    <a:gd name="T5" fmla="*/ 316 h 766"/>
                    <a:gd name="T6" fmla="*/ 599 w 844"/>
                    <a:gd name="T7" fmla="*/ 61 h 766"/>
                    <a:gd name="T8" fmla="*/ 316 w 844"/>
                    <a:gd name="T9" fmla="*/ 100 h 766"/>
                    <a:gd name="T10" fmla="*/ 410 w 844"/>
                    <a:gd name="T11" fmla="*/ 228 h 766"/>
                    <a:gd name="T12" fmla="*/ 0 w 844"/>
                    <a:gd name="T13" fmla="*/ 666 h 766"/>
                    <a:gd name="T14" fmla="*/ 604 w 844"/>
                    <a:gd name="T15" fmla="*/ 616 h 766"/>
                    <a:gd name="T16" fmla="*/ 643 w 844"/>
                    <a:gd name="T17" fmla="*/ 765 h 766"/>
                    <a:gd name="T18" fmla="*/ 843 w 844"/>
                    <a:gd name="T19" fmla="*/ 566 h 7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4" h="766">
                      <a:moveTo>
                        <a:pt x="843" y="566"/>
                      </a:moveTo>
                      <a:lnTo>
                        <a:pt x="843" y="566"/>
                      </a:lnTo>
                      <a:cubicBezTo>
                        <a:pt x="721" y="316"/>
                        <a:pt x="721" y="316"/>
                        <a:pt x="721" y="316"/>
                      </a:cubicBezTo>
                      <a:cubicBezTo>
                        <a:pt x="599" y="61"/>
                        <a:pt x="599" y="61"/>
                        <a:pt x="599" y="61"/>
                      </a:cubicBezTo>
                      <a:cubicBezTo>
                        <a:pt x="599" y="61"/>
                        <a:pt x="449" y="0"/>
                        <a:pt x="316" y="100"/>
                      </a:cubicBezTo>
                      <a:cubicBezTo>
                        <a:pt x="316" y="100"/>
                        <a:pt x="405" y="178"/>
                        <a:pt x="410" y="228"/>
                      </a:cubicBezTo>
                      <a:cubicBezTo>
                        <a:pt x="410" y="228"/>
                        <a:pt x="94" y="416"/>
                        <a:pt x="0" y="666"/>
                      </a:cubicBezTo>
                      <a:cubicBezTo>
                        <a:pt x="260" y="749"/>
                        <a:pt x="604" y="616"/>
                        <a:pt x="604" y="616"/>
                      </a:cubicBezTo>
                      <a:cubicBezTo>
                        <a:pt x="637" y="649"/>
                        <a:pt x="643" y="765"/>
                        <a:pt x="643" y="765"/>
                      </a:cubicBezTo>
                      <a:cubicBezTo>
                        <a:pt x="809" y="721"/>
                        <a:pt x="843" y="566"/>
                        <a:pt x="843" y="56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46" name="iṥḻíďe">
                  <a:extLst>
                    <a:ext uri="{FF2B5EF4-FFF2-40B4-BE49-F238E27FC236}">
                      <a16:creationId xmlns="" xmlns:a16="http://schemas.microsoft.com/office/drawing/2014/main" id="{41A34FD5-F51B-4FE6-B6F9-39B1FD512CB3}"/>
                    </a:ext>
                  </a:extLst>
                </p:cNvPr>
                <p:cNvSpPr/>
                <p:nvPr/>
              </p:nvSpPr>
              <p:spPr bwMode="auto">
                <a:xfrm rot="21133775">
                  <a:off x="2669741" y="2900315"/>
                  <a:ext cx="96344" cy="88339"/>
                </a:xfrm>
                <a:custGeom>
                  <a:avLst/>
                  <a:gdLst>
                    <a:gd name="T0" fmla="*/ 526 w 527"/>
                    <a:gd name="T1" fmla="*/ 355 h 483"/>
                    <a:gd name="T2" fmla="*/ 526 w 527"/>
                    <a:gd name="T3" fmla="*/ 355 h 483"/>
                    <a:gd name="T4" fmla="*/ 449 w 527"/>
                    <a:gd name="T5" fmla="*/ 199 h 483"/>
                    <a:gd name="T6" fmla="*/ 371 w 527"/>
                    <a:gd name="T7" fmla="*/ 39 h 483"/>
                    <a:gd name="T8" fmla="*/ 194 w 527"/>
                    <a:gd name="T9" fmla="*/ 61 h 483"/>
                    <a:gd name="T10" fmla="*/ 255 w 527"/>
                    <a:gd name="T11" fmla="*/ 144 h 483"/>
                    <a:gd name="T12" fmla="*/ 0 w 527"/>
                    <a:gd name="T13" fmla="*/ 421 h 483"/>
                    <a:gd name="T14" fmla="*/ 377 w 527"/>
                    <a:gd name="T15" fmla="*/ 388 h 483"/>
                    <a:gd name="T16" fmla="*/ 404 w 527"/>
                    <a:gd name="T17" fmla="*/ 482 h 483"/>
                    <a:gd name="T18" fmla="*/ 526 w 527"/>
                    <a:gd name="T19" fmla="*/ 355 h 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7" h="483">
                      <a:moveTo>
                        <a:pt x="526" y="355"/>
                      </a:moveTo>
                      <a:lnTo>
                        <a:pt x="526" y="355"/>
                      </a:lnTo>
                      <a:cubicBezTo>
                        <a:pt x="449" y="199"/>
                        <a:pt x="449" y="199"/>
                        <a:pt x="449" y="199"/>
                      </a:cubicBezTo>
                      <a:cubicBezTo>
                        <a:pt x="371" y="39"/>
                        <a:pt x="371" y="39"/>
                        <a:pt x="371" y="39"/>
                      </a:cubicBezTo>
                      <a:cubicBezTo>
                        <a:pt x="371" y="39"/>
                        <a:pt x="282" y="0"/>
                        <a:pt x="194" y="61"/>
                      </a:cubicBezTo>
                      <a:cubicBezTo>
                        <a:pt x="194" y="61"/>
                        <a:pt x="249" y="111"/>
                        <a:pt x="255" y="144"/>
                      </a:cubicBezTo>
                      <a:cubicBezTo>
                        <a:pt x="255" y="144"/>
                        <a:pt x="55" y="260"/>
                        <a:pt x="0" y="421"/>
                      </a:cubicBezTo>
                      <a:cubicBezTo>
                        <a:pt x="160" y="471"/>
                        <a:pt x="377" y="388"/>
                        <a:pt x="377" y="388"/>
                      </a:cubicBezTo>
                      <a:cubicBezTo>
                        <a:pt x="399" y="410"/>
                        <a:pt x="404" y="482"/>
                        <a:pt x="404" y="482"/>
                      </a:cubicBezTo>
                      <a:cubicBezTo>
                        <a:pt x="504" y="454"/>
                        <a:pt x="526" y="355"/>
                        <a:pt x="526" y="35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47" name="ïŝḷídé">
                  <a:extLst>
                    <a:ext uri="{FF2B5EF4-FFF2-40B4-BE49-F238E27FC236}">
                      <a16:creationId xmlns="" xmlns:a16="http://schemas.microsoft.com/office/drawing/2014/main" id="{E44B6769-4BB8-49A1-B5C2-9CBCAA431D61}"/>
                    </a:ext>
                  </a:extLst>
                </p:cNvPr>
                <p:cNvSpPr/>
                <p:nvPr/>
              </p:nvSpPr>
              <p:spPr bwMode="auto">
                <a:xfrm rot="21133775">
                  <a:off x="2560364" y="2597843"/>
                  <a:ext cx="90724" cy="76292"/>
                </a:xfrm>
                <a:custGeom>
                  <a:avLst/>
                  <a:gdLst>
                    <a:gd name="T0" fmla="*/ 499 w 500"/>
                    <a:gd name="T1" fmla="*/ 305 h 417"/>
                    <a:gd name="T2" fmla="*/ 499 w 500"/>
                    <a:gd name="T3" fmla="*/ 305 h 417"/>
                    <a:gd name="T4" fmla="*/ 426 w 500"/>
                    <a:gd name="T5" fmla="*/ 155 h 417"/>
                    <a:gd name="T6" fmla="*/ 354 w 500"/>
                    <a:gd name="T7" fmla="*/ 5 h 417"/>
                    <a:gd name="T8" fmla="*/ 172 w 500"/>
                    <a:gd name="T9" fmla="*/ 61 h 417"/>
                    <a:gd name="T10" fmla="*/ 244 w 500"/>
                    <a:gd name="T11" fmla="*/ 105 h 417"/>
                    <a:gd name="T12" fmla="*/ 0 w 500"/>
                    <a:gd name="T13" fmla="*/ 366 h 417"/>
                    <a:gd name="T14" fmla="*/ 354 w 500"/>
                    <a:gd name="T15" fmla="*/ 332 h 417"/>
                    <a:gd name="T16" fmla="*/ 349 w 500"/>
                    <a:gd name="T17" fmla="*/ 416 h 417"/>
                    <a:gd name="T18" fmla="*/ 499 w 500"/>
                    <a:gd name="T19" fmla="*/ 305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00" h="417">
                      <a:moveTo>
                        <a:pt x="499" y="305"/>
                      </a:moveTo>
                      <a:lnTo>
                        <a:pt x="499" y="305"/>
                      </a:lnTo>
                      <a:cubicBezTo>
                        <a:pt x="426" y="155"/>
                        <a:pt x="426" y="155"/>
                        <a:pt x="426" y="155"/>
                      </a:cubicBezTo>
                      <a:cubicBezTo>
                        <a:pt x="354" y="5"/>
                        <a:pt x="354" y="5"/>
                        <a:pt x="354" y="5"/>
                      </a:cubicBezTo>
                      <a:cubicBezTo>
                        <a:pt x="354" y="5"/>
                        <a:pt x="255" y="0"/>
                        <a:pt x="172" y="61"/>
                      </a:cubicBezTo>
                      <a:cubicBezTo>
                        <a:pt x="172" y="61"/>
                        <a:pt x="238" y="72"/>
                        <a:pt x="244" y="105"/>
                      </a:cubicBezTo>
                      <a:cubicBezTo>
                        <a:pt x="244" y="105"/>
                        <a:pt x="49" y="216"/>
                        <a:pt x="0" y="366"/>
                      </a:cubicBezTo>
                      <a:cubicBezTo>
                        <a:pt x="149" y="416"/>
                        <a:pt x="354" y="332"/>
                        <a:pt x="354" y="332"/>
                      </a:cubicBezTo>
                      <a:cubicBezTo>
                        <a:pt x="377" y="355"/>
                        <a:pt x="349" y="416"/>
                        <a:pt x="349" y="416"/>
                      </a:cubicBezTo>
                      <a:cubicBezTo>
                        <a:pt x="443" y="388"/>
                        <a:pt x="499" y="305"/>
                        <a:pt x="499" y="30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48" name="î$ļíḋè">
                  <a:extLst>
                    <a:ext uri="{FF2B5EF4-FFF2-40B4-BE49-F238E27FC236}">
                      <a16:creationId xmlns="" xmlns:a16="http://schemas.microsoft.com/office/drawing/2014/main" id="{AD77340F-60F1-4228-9C6D-4B925EC52F81}"/>
                    </a:ext>
                  </a:extLst>
                </p:cNvPr>
                <p:cNvSpPr/>
                <p:nvPr/>
              </p:nvSpPr>
              <p:spPr bwMode="auto">
                <a:xfrm rot="21133775">
                  <a:off x="2578162" y="2599261"/>
                  <a:ext cx="69047" cy="62640"/>
                </a:xfrm>
                <a:custGeom>
                  <a:avLst/>
                  <a:gdLst>
                    <a:gd name="T0" fmla="*/ 377 w 378"/>
                    <a:gd name="T1" fmla="*/ 255 h 345"/>
                    <a:gd name="T2" fmla="*/ 377 w 378"/>
                    <a:gd name="T3" fmla="*/ 255 h 345"/>
                    <a:gd name="T4" fmla="*/ 321 w 378"/>
                    <a:gd name="T5" fmla="*/ 139 h 345"/>
                    <a:gd name="T6" fmla="*/ 266 w 378"/>
                    <a:gd name="T7" fmla="*/ 28 h 345"/>
                    <a:gd name="T8" fmla="*/ 144 w 378"/>
                    <a:gd name="T9" fmla="*/ 45 h 345"/>
                    <a:gd name="T10" fmla="*/ 183 w 378"/>
                    <a:gd name="T11" fmla="*/ 100 h 345"/>
                    <a:gd name="T12" fmla="*/ 0 w 378"/>
                    <a:gd name="T13" fmla="*/ 300 h 345"/>
                    <a:gd name="T14" fmla="*/ 266 w 378"/>
                    <a:gd name="T15" fmla="*/ 272 h 345"/>
                    <a:gd name="T16" fmla="*/ 288 w 378"/>
                    <a:gd name="T17" fmla="*/ 344 h 345"/>
                    <a:gd name="T18" fmla="*/ 377 w 378"/>
                    <a:gd name="T19" fmla="*/ 255 h 3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78" h="345">
                      <a:moveTo>
                        <a:pt x="377" y="255"/>
                      </a:moveTo>
                      <a:lnTo>
                        <a:pt x="377" y="255"/>
                      </a:lnTo>
                      <a:cubicBezTo>
                        <a:pt x="321" y="139"/>
                        <a:pt x="321" y="139"/>
                        <a:pt x="321" y="139"/>
                      </a:cubicBezTo>
                      <a:cubicBezTo>
                        <a:pt x="266" y="28"/>
                        <a:pt x="266" y="28"/>
                        <a:pt x="266" y="28"/>
                      </a:cubicBezTo>
                      <a:cubicBezTo>
                        <a:pt x="266" y="28"/>
                        <a:pt x="200" y="0"/>
                        <a:pt x="144" y="45"/>
                      </a:cubicBezTo>
                      <a:cubicBezTo>
                        <a:pt x="144" y="45"/>
                        <a:pt x="183" y="78"/>
                        <a:pt x="183" y="100"/>
                      </a:cubicBezTo>
                      <a:cubicBezTo>
                        <a:pt x="183" y="100"/>
                        <a:pt x="44" y="183"/>
                        <a:pt x="0" y="300"/>
                      </a:cubicBezTo>
                      <a:cubicBezTo>
                        <a:pt x="116" y="333"/>
                        <a:pt x="266" y="272"/>
                        <a:pt x="266" y="272"/>
                      </a:cubicBezTo>
                      <a:cubicBezTo>
                        <a:pt x="283" y="289"/>
                        <a:pt x="288" y="344"/>
                        <a:pt x="288" y="344"/>
                      </a:cubicBezTo>
                      <a:cubicBezTo>
                        <a:pt x="360" y="322"/>
                        <a:pt x="377" y="255"/>
                        <a:pt x="377" y="25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49" name="íSlîḑè">
                  <a:extLst>
                    <a:ext uri="{FF2B5EF4-FFF2-40B4-BE49-F238E27FC236}">
                      <a16:creationId xmlns="" xmlns:a16="http://schemas.microsoft.com/office/drawing/2014/main" id="{647A11A0-7F01-4602-9F31-F430134743FD}"/>
                    </a:ext>
                  </a:extLst>
                </p:cNvPr>
                <p:cNvSpPr/>
                <p:nvPr/>
              </p:nvSpPr>
              <p:spPr bwMode="auto">
                <a:xfrm rot="21133775">
                  <a:off x="2600286" y="2607668"/>
                  <a:ext cx="42552" cy="39351"/>
                </a:xfrm>
                <a:custGeom>
                  <a:avLst/>
                  <a:gdLst>
                    <a:gd name="T0" fmla="*/ 233 w 234"/>
                    <a:gd name="T1" fmla="*/ 161 h 218"/>
                    <a:gd name="T2" fmla="*/ 233 w 234"/>
                    <a:gd name="T3" fmla="*/ 161 h 218"/>
                    <a:gd name="T4" fmla="*/ 199 w 234"/>
                    <a:gd name="T5" fmla="*/ 89 h 218"/>
                    <a:gd name="T6" fmla="*/ 166 w 234"/>
                    <a:gd name="T7" fmla="*/ 23 h 218"/>
                    <a:gd name="T8" fmla="*/ 89 w 234"/>
                    <a:gd name="T9" fmla="*/ 28 h 218"/>
                    <a:gd name="T10" fmla="*/ 111 w 234"/>
                    <a:gd name="T11" fmla="*/ 67 h 218"/>
                    <a:gd name="T12" fmla="*/ 0 w 234"/>
                    <a:gd name="T13" fmla="*/ 189 h 218"/>
                    <a:gd name="T14" fmla="*/ 166 w 234"/>
                    <a:gd name="T15" fmla="*/ 172 h 218"/>
                    <a:gd name="T16" fmla="*/ 177 w 234"/>
                    <a:gd name="T17" fmla="*/ 217 h 218"/>
                    <a:gd name="T18" fmla="*/ 233 w 234"/>
                    <a:gd name="T19" fmla="*/ 161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4" h="218">
                      <a:moveTo>
                        <a:pt x="233" y="161"/>
                      </a:moveTo>
                      <a:lnTo>
                        <a:pt x="233" y="161"/>
                      </a:lnTo>
                      <a:cubicBezTo>
                        <a:pt x="199" y="89"/>
                        <a:pt x="199" y="89"/>
                        <a:pt x="199" y="89"/>
                      </a:cubicBezTo>
                      <a:cubicBezTo>
                        <a:pt x="166" y="23"/>
                        <a:pt x="166" y="23"/>
                        <a:pt x="166" y="23"/>
                      </a:cubicBezTo>
                      <a:cubicBezTo>
                        <a:pt x="166" y="23"/>
                        <a:pt x="122" y="0"/>
                        <a:pt x="89" y="28"/>
                      </a:cubicBezTo>
                      <a:cubicBezTo>
                        <a:pt x="89" y="28"/>
                        <a:pt x="111" y="50"/>
                        <a:pt x="111" y="67"/>
                      </a:cubicBezTo>
                      <a:cubicBezTo>
                        <a:pt x="111" y="67"/>
                        <a:pt x="22" y="117"/>
                        <a:pt x="0" y="189"/>
                      </a:cubicBezTo>
                      <a:cubicBezTo>
                        <a:pt x="72" y="211"/>
                        <a:pt x="166" y="172"/>
                        <a:pt x="166" y="172"/>
                      </a:cubicBezTo>
                      <a:cubicBezTo>
                        <a:pt x="177" y="183"/>
                        <a:pt x="177" y="217"/>
                        <a:pt x="177" y="217"/>
                      </a:cubicBezTo>
                      <a:cubicBezTo>
                        <a:pt x="222" y="205"/>
                        <a:pt x="233" y="161"/>
                        <a:pt x="233" y="16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</p:grpSp>
        </p:grpSp>
        <p:grpSp>
          <p:nvGrpSpPr>
            <p:cNvPr id="7" name="ïṥlíḑê">
              <a:extLst>
                <a:ext uri="{FF2B5EF4-FFF2-40B4-BE49-F238E27FC236}">
                  <a16:creationId xmlns="" xmlns:a16="http://schemas.microsoft.com/office/drawing/2014/main" id="{FCC6A974-23C0-4D3D-859C-D297FE6371D8}"/>
                </a:ext>
              </a:extLst>
            </p:cNvPr>
            <p:cNvGrpSpPr/>
            <p:nvPr/>
          </p:nvGrpSpPr>
          <p:grpSpPr>
            <a:xfrm>
              <a:off x="6606782" y="3744001"/>
              <a:ext cx="712143" cy="712143"/>
              <a:chOff x="713590" y="3744001"/>
              <a:chExt cx="712143" cy="712143"/>
            </a:xfrm>
          </p:grpSpPr>
          <p:sp>
            <p:nvSpPr>
              <p:cNvPr id="21" name="îṣľïďè">
                <a:extLst>
                  <a:ext uri="{FF2B5EF4-FFF2-40B4-BE49-F238E27FC236}">
                    <a16:creationId xmlns="" xmlns:a16="http://schemas.microsoft.com/office/drawing/2014/main" id="{744741A8-2D6A-4295-80C5-65E0E827B9B6}"/>
                  </a:ext>
                </a:extLst>
              </p:cNvPr>
              <p:cNvSpPr/>
              <p:nvPr/>
            </p:nvSpPr>
            <p:spPr>
              <a:xfrm>
                <a:off x="713590" y="3744001"/>
                <a:ext cx="712143" cy="71214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íṧ1iḍé">
                <a:extLst>
                  <a:ext uri="{FF2B5EF4-FFF2-40B4-BE49-F238E27FC236}">
                    <a16:creationId xmlns="" xmlns:a16="http://schemas.microsoft.com/office/drawing/2014/main" id="{71994B64-AAE9-4AEF-A284-772EFA67774C}"/>
                  </a:ext>
                </a:extLst>
              </p:cNvPr>
              <p:cNvSpPr/>
              <p:nvPr/>
            </p:nvSpPr>
            <p:spPr bwMode="auto">
              <a:xfrm>
                <a:off x="880208" y="3918582"/>
                <a:ext cx="360052" cy="359508"/>
              </a:xfrm>
              <a:custGeom>
                <a:avLst/>
                <a:gdLst>
                  <a:gd name="connsiteX0" fmla="*/ 257564 w 607639"/>
                  <a:gd name="connsiteY0" fmla="*/ 417889 h 606722"/>
                  <a:gd name="connsiteX1" fmla="*/ 261939 w 607639"/>
                  <a:gd name="connsiteY1" fmla="*/ 435248 h 606722"/>
                  <a:gd name="connsiteX2" fmla="*/ 253189 w 607639"/>
                  <a:gd name="connsiteY2" fmla="*/ 435248 h 606722"/>
                  <a:gd name="connsiteX3" fmla="*/ 455707 w 607639"/>
                  <a:gd name="connsiteY3" fmla="*/ 316558 h 606722"/>
                  <a:gd name="connsiteX4" fmla="*/ 435859 w 607639"/>
                  <a:gd name="connsiteY4" fmla="*/ 336288 h 606722"/>
                  <a:gd name="connsiteX5" fmla="*/ 435859 w 607639"/>
                  <a:gd name="connsiteY5" fmla="*/ 494567 h 606722"/>
                  <a:gd name="connsiteX6" fmla="*/ 455707 w 607639"/>
                  <a:gd name="connsiteY6" fmla="*/ 514385 h 606722"/>
                  <a:gd name="connsiteX7" fmla="*/ 508576 w 607639"/>
                  <a:gd name="connsiteY7" fmla="*/ 514385 h 606722"/>
                  <a:gd name="connsiteX8" fmla="*/ 528336 w 607639"/>
                  <a:gd name="connsiteY8" fmla="*/ 494567 h 606722"/>
                  <a:gd name="connsiteX9" fmla="*/ 508576 w 607639"/>
                  <a:gd name="connsiteY9" fmla="*/ 474837 h 606722"/>
                  <a:gd name="connsiteX10" fmla="*/ 475555 w 607639"/>
                  <a:gd name="connsiteY10" fmla="*/ 474837 h 606722"/>
                  <a:gd name="connsiteX11" fmla="*/ 475555 w 607639"/>
                  <a:gd name="connsiteY11" fmla="*/ 435201 h 606722"/>
                  <a:gd name="connsiteX12" fmla="*/ 508576 w 607639"/>
                  <a:gd name="connsiteY12" fmla="*/ 435201 h 606722"/>
                  <a:gd name="connsiteX13" fmla="*/ 528336 w 607639"/>
                  <a:gd name="connsiteY13" fmla="*/ 415472 h 606722"/>
                  <a:gd name="connsiteX14" fmla="*/ 508576 w 607639"/>
                  <a:gd name="connsiteY14" fmla="*/ 395653 h 606722"/>
                  <a:gd name="connsiteX15" fmla="*/ 475555 w 607639"/>
                  <a:gd name="connsiteY15" fmla="*/ 395653 h 606722"/>
                  <a:gd name="connsiteX16" fmla="*/ 475555 w 607639"/>
                  <a:gd name="connsiteY16" fmla="*/ 356106 h 606722"/>
                  <a:gd name="connsiteX17" fmla="*/ 508576 w 607639"/>
                  <a:gd name="connsiteY17" fmla="*/ 356106 h 606722"/>
                  <a:gd name="connsiteX18" fmla="*/ 528336 w 607639"/>
                  <a:gd name="connsiteY18" fmla="*/ 336288 h 606722"/>
                  <a:gd name="connsiteX19" fmla="*/ 508576 w 607639"/>
                  <a:gd name="connsiteY19" fmla="*/ 316558 h 606722"/>
                  <a:gd name="connsiteX20" fmla="*/ 350058 w 607639"/>
                  <a:gd name="connsiteY20" fmla="*/ 316558 h 606722"/>
                  <a:gd name="connsiteX21" fmla="*/ 330210 w 607639"/>
                  <a:gd name="connsiteY21" fmla="*/ 336288 h 606722"/>
                  <a:gd name="connsiteX22" fmla="*/ 330210 w 607639"/>
                  <a:gd name="connsiteY22" fmla="*/ 494567 h 606722"/>
                  <a:gd name="connsiteX23" fmla="*/ 350058 w 607639"/>
                  <a:gd name="connsiteY23" fmla="*/ 514385 h 606722"/>
                  <a:gd name="connsiteX24" fmla="*/ 402838 w 607639"/>
                  <a:gd name="connsiteY24" fmla="*/ 514385 h 606722"/>
                  <a:gd name="connsiteX25" fmla="*/ 422686 w 607639"/>
                  <a:gd name="connsiteY25" fmla="*/ 494567 h 606722"/>
                  <a:gd name="connsiteX26" fmla="*/ 402838 w 607639"/>
                  <a:gd name="connsiteY26" fmla="*/ 474837 h 606722"/>
                  <a:gd name="connsiteX27" fmla="*/ 369817 w 607639"/>
                  <a:gd name="connsiteY27" fmla="*/ 474837 h 606722"/>
                  <a:gd name="connsiteX28" fmla="*/ 369817 w 607639"/>
                  <a:gd name="connsiteY28" fmla="*/ 336288 h 606722"/>
                  <a:gd name="connsiteX29" fmla="*/ 350058 w 607639"/>
                  <a:gd name="connsiteY29" fmla="*/ 316558 h 606722"/>
                  <a:gd name="connsiteX30" fmla="*/ 257582 w 607639"/>
                  <a:gd name="connsiteY30" fmla="*/ 316558 h 606722"/>
                  <a:gd name="connsiteX31" fmla="*/ 238356 w 607639"/>
                  <a:gd name="connsiteY31" fmla="*/ 331489 h 606722"/>
                  <a:gd name="connsiteX32" fmla="*/ 198749 w 607639"/>
                  <a:gd name="connsiteY32" fmla="*/ 489768 h 606722"/>
                  <a:gd name="connsiteX33" fmla="*/ 213168 w 607639"/>
                  <a:gd name="connsiteY33" fmla="*/ 513763 h 606722"/>
                  <a:gd name="connsiteX34" fmla="*/ 237199 w 607639"/>
                  <a:gd name="connsiteY34" fmla="*/ 499366 h 606722"/>
                  <a:gd name="connsiteX35" fmla="*/ 243341 w 607639"/>
                  <a:gd name="connsiteY35" fmla="*/ 474837 h 606722"/>
                  <a:gd name="connsiteX36" fmla="*/ 271822 w 607639"/>
                  <a:gd name="connsiteY36" fmla="*/ 474837 h 606722"/>
                  <a:gd name="connsiteX37" fmla="*/ 277964 w 607639"/>
                  <a:gd name="connsiteY37" fmla="*/ 499366 h 606722"/>
                  <a:gd name="connsiteX38" fmla="*/ 297189 w 607639"/>
                  <a:gd name="connsiteY38" fmla="*/ 514385 h 606722"/>
                  <a:gd name="connsiteX39" fmla="*/ 301995 w 607639"/>
                  <a:gd name="connsiteY39" fmla="*/ 513763 h 606722"/>
                  <a:gd name="connsiteX40" fmla="*/ 316414 w 607639"/>
                  <a:gd name="connsiteY40" fmla="*/ 489768 h 606722"/>
                  <a:gd name="connsiteX41" fmla="*/ 276807 w 607639"/>
                  <a:gd name="connsiteY41" fmla="*/ 331489 h 606722"/>
                  <a:gd name="connsiteX42" fmla="*/ 257582 w 607639"/>
                  <a:gd name="connsiteY42" fmla="*/ 316558 h 606722"/>
                  <a:gd name="connsiteX43" fmla="*/ 112236 w 607639"/>
                  <a:gd name="connsiteY43" fmla="*/ 316558 h 606722"/>
                  <a:gd name="connsiteX44" fmla="*/ 92477 w 607639"/>
                  <a:gd name="connsiteY44" fmla="*/ 336288 h 606722"/>
                  <a:gd name="connsiteX45" fmla="*/ 92477 w 607639"/>
                  <a:gd name="connsiteY45" fmla="*/ 415472 h 606722"/>
                  <a:gd name="connsiteX46" fmla="*/ 112236 w 607639"/>
                  <a:gd name="connsiteY46" fmla="*/ 435201 h 606722"/>
                  <a:gd name="connsiteX47" fmla="*/ 145257 w 607639"/>
                  <a:gd name="connsiteY47" fmla="*/ 435201 h 606722"/>
                  <a:gd name="connsiteX48" fmla="*/ 145257 w 607639"/>
                  <a:gd name="connsiteY48" fmla="*/ 474837 h 606722"/>
                  <a:gd name="connsiteX49" fmla="*/ 112236 w 607639"/>
                  <a:gd name="connsiteY49" fmla="*/ 474837 h 606722"/>
                  <a:gd name="connsiteX50" fmla="*/ 92477 w 607639"/>
                  <a:gd name="connsiteY50" fmla="*/ 494567 h 606722"/>
                  <a:gd name="connsiteX51" fmla="*/ 112236 w 607639"/>
                  <a:gd name="connsiteY51" fmla="*/ 514385 h 606722"/>
                  <a:gd name="connsiteX52" fmla="*/ 165105 w 607639"/>
                  <a:gd name="connsiteY52" fmla="*/ 514385 h 606722"/>
                  <a:gd name="connsiteX53" fmla="*/ 184953 w 607639"/>
                  <a:gd name="connsiteY53" fmla="*/ 494567 h 606722"/>
                  <a:gd name="connsiteX54" fmla="*/ 184953 w 607639"/>
                  <a:gd name="connsiteY54" fmla="*/ 415472 h 606722"/>
                  <a:gd name="connsiteX55" fmla="*/ 165105 w 607639"/>
                  <a:gd name="connsiteY55" fmla="*/ 395653 h 606722"/>
                  <a:gd name="connsiteX56" fmla="*/ 132084 w 607639"/>
                  <a:gd name="connsiteY56" fmla="*/ 395653 h 606722"/>
                  <a:gd name="connsiteX57" fmla="*/ 132084 w 607639"/>
                  <a:gd name="connsiteY57" fmla="*/ 356106 h 606722"/>
                  <a:gd name="connsiteX58" fmla="*/ 165105 w 607639"/>
                  <a:gd name="connsiteY58" fmla="*/ 356106 h 606722"/>
                  <a:gd name="connsiteX59" fmla="*/ 184953 w 607639"/>
                  <a:gd name="connsiteY59" fmla="*/ 336288 h 606722"/>
                  <a:gd name="connsiteX60" fmla="*/ 165105 w 607639"/>
                  <a:gd name="connsiteY60" fmla="*/ 316558 h 606722"/>
                  <a:gd name="connsiteX61" fmla="*/ 501901 w 607639"/>
                  <a:gd name="connsiteY61" fmla="*/ 145037 h 606722"/>
                  <a:gd name="connsiteX62" fmla="*/ 501901 w 607639"/>
                  <a:gd name="connsiteY62" fmla="*/ 184674 h 606722"/>
                  <a:gd name="connsiteX63" fmla="*/ 541597 w 607639"/>
                  <a:gd name="connsiteY63" fmla="*/ 224221 h 606722"/>
                  <a:gd name="connsiteX64" fmla="*/ 567943 w 607639"/>
                  <a:gd name="connsiteY64" fmla="*/ 214090 h 606722"/>
                  <a:gd name="connsiteX65" fmla="*/ 567943 w 607639"/>
                  <a:gd name="connsiteY65" fmla="*/ 164856 h 606722"/>
                  <a:gd name="connsiteX66" fmla="*/ 548184 w 607639"/>
                  <a:gd name="connsiteY66" fmla="*/ 145037 h 606722"/>
                  <a:gd name="connsiteX67" fmla="*/ 383079 w 607639"/>
                  <a:gd name="connsiteY67" fmla="*/ 145037 h 606722"/>
                  <a:gd name="connsiteX68" fmla="*/ 383079 w 607639"/>
                  <a:gd name="connsiteY68" fmla="*/ 184674 h 606722"/>
                  <a:gd name="connsiteX69" fmla="*/ 422686 w 607639"/>
                  <a:gd name="connsiteY69" fmla="*/ 224221 h 606722"/>
                  <a:gd name="connsiteX70" fmla="*/ 462294 w 607639"/>
                  <a:gd name="connsiteY70" fmla="*/ 184674 h 606722"/>
                  <a:gd name="connsiteX71" fmla="*/ 462294 w 607639"/>
                  <a:gd name="connsiteY71" fmla="*/ 145037 h 606722"/>
                  <a:gd name="connsiteX72" fmla="*/ 264168 w 607639"/>
                  <a:gd name="connsiteY72" fmla="*/ 145037 h 606722"/>
                  <a:gd name="connsiteX73" fmla="*/ 264168 w 607639"/>
                  <a:gd name="connsiteY73" fmla="*/ 184674 h 606722"/>
                  <a:gd name="connsiteX74" fmla="*/ 303775 w 607639"/>
                  <a:gd name="connsiteY74" fmla="*/ 224221 h 606722"/>
                  <a:gd name="connsiteX75" fmla="*/ 343472 w 607639"/>
                  <a:gd name="connsiteY75" fmla="*/ 184674 h 606722"/>
                  <a:gd name="connsiteX76" fmla="*/ 343472 w 607639"/>
                  <a:gd name="connsiteY76" fmla="*/ 145037 h 606722"/>
                  <a:gd name="connsiteX77" fmla="*/ 145257 w 607639"/>
                  <a:gd name="connsiteY77" fmla="*/ 145037 h 606722"/>
                  <a:gd name="connsiteX78" fmla="*/ 145257 w 607639"/>
                  <a:gd name="connsiteY78" fmla="*/ 184674 h 606722"/>
                  <a:gd name="connsiteX79" fmla="*/ 184953 w 607639"/>
                  <a:gd name="connsiteY79" fmla="*/ 224221 h 606722"/>
                  <a:gd name="connsiteX80" fmla="*/ 224561 w 607639"/>
                  <a:gd name="connsiteY80" fmla="*/ 184674 h 606722"/>
                  <a:gd name="connsiteX81" fmla="*/ 224561 w 607639"/>
                  <a:gd name="connsiteY81" fmla="*/ 145037 h 606722"/>
                  <a:gd name="connsiteX82" fmla="*/ 59456 w 607639"/>
                  <a:gd name="connsiteY82" fmla="*/ 145037 h 606722"/>
                  <a:gd name="connsiteX83" fmla="*/ 39608 w 607639"/>
                  <a:gd name="connsiteY83" fmla="*/ 164856 h 606722"/>
                  <a:gd name="connsiteX84" fmla="*/ 39608 w 607639"/>
                  <a:gd name="connsiteY84" fmla="*/ 214090 h 606722"/>
                  <a:gd name="connsiteX85" fmla="*/ 66042 w 607639"/>
                  <a:gd name="connsiteY85" fmla="*/ 224221 h 606722"/>
                  <a:gd name="connsiteX86" fmla="*/ 105650 w 607639"/>
                  <a:gd name="connsiteY86" fmla="*/ 184674 h 606722"/>
                  <a:gd name="connsiteX87" fmla="*/ 105650 w 607639"/>
                  <a:gd name="connsiteY87" fmla="*/ 145037 h 606722"/>
                  <a:gd name="connsiteX88" fmla="*/ 99063 w 607639"/>
                  <a:gd name="connsiteY88" fmla="*/ 0 h 606722"/>
                  <a:gd name="connsiteX89" fmla="*/ 508576 w 607639"/>
                  <a:gd name="connsiteY89" fmla="*/ 0 h 606722"/>
                  <a:gd name="connsiteX90" fmla="*/ 567943 w 607639"/>
                  <a:gd name="connsiteY90" fmla="*/ 59366 h 606722"/>
                  <a:gd name="connsiteX91" fmla="*/ 567943 w 607639"/>
                  <a:gd name="connsiteY91" fmla="*/ 108956 h 606722"/>
                  <a:gd name="connsiteX92" fmla="*/ 607639 w 607639"/>
                  <a:gd name="connsiteY92" fmla="*/ 164856 h 606722"/>
                  <a:gd name="connsiteX93" fmla="*/ 607639 w 607639"/>
                  <a:gd name="connsiteY93" fmla="*/ 586904 h 606722"/>
                  <a:gd name="connsiteX94" fmla="*/ 587791 w 607639"/>
                  <a:gd name="connsiteY94" fmla="*/ 606722 h 606722"/>
                  <a:gd name="connsiteX95" fmla="*/ 19848 w 607639"/>
                  <a:gd name="connsiteY95" fmla="*/ 606722 h 606722"/>
                  <a:gd name="connsiteX96" fmla="*/ 0 w 607639"/>
                  <a:gd name="connsiteY96" fmla="*/ 586904 h 606722"/>
                  <a:gd name="connsiteX97" fmla="*/ 0 w 607639"/>
                  <a:gd name="connsiteY97" fmla="*/ 164856 h 606722"/>
                  <a:gd name="connsiteX98" fmla="*/ 39608 w 607639"/>
                  <a:gd name="connsiteY98" fmla="*/ 108956 h 606722"/>
                  <a:gd name="connsiteX99" fmla="*/ 39608 w 607639"/>
                  <a:gd name="connsiteY99" fmla="*/ 59366 h 606722"/>
                  <a:gd name="connsiteX100" fmla="*/ 99063 w 607639"/>
                  <a:gd name="connsiteY100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607639" h="606722">
                    <a:moveTo>
                      <a:pt x="257564" y="417889"/>
                    </a:moveTo>
                    <a:lnTo>
                      <a:pt x="261939" y="435248"/>
                    </a:lnTo>
                    <a:lnTo>
                      <a:pt x="253189" y="435248"/>
                    </a:lnTo>
                    <a:close/>
                    <a:moveTo>
                      <a:pt x="455707" y="316558"/>
                    </a:moveTo>
                    <a:cubicBezTo>
                      <a:pt x="444760" y="316558"/>
                      <a:pt x="435859" y="325357"/>
                      <a:pt x="435859" y="336288"/>
                    </a:cubicBezTo>
                    <a:lnTo>
                      <a:pt x="435859" y="494567"/>
                    </a:lnTo>
                    <a:cubicBezTo>
                      <a:pt x="435859" y="505498"/>
                      <a:pt x="444760" y="514385"/>
                      <a:pt x="455707" y="514385"/>
                    </a:cubicBezTo>
                    <a:lnTo>
                      <a:pt x="508576" y="514385"/>
                    </a:lnTo>
                    <a:cubicBezTo>
                      <a:pt x="519524" y="514385"/>
                      <a:pt x="528336" y="505498"/>
                      <a:pt x="528336" y="494567"/>
                    </a:cubicBezTo>
                    <a:cubicBezTo>
                      <a:pt x="528336" y="483636"/>
                      <a:pt x="519524" y="474837"/>
                      <a:pt x="508576" y="474837"/>
                    </a:cubicBezTo>
                    <a:lnTo>
                      <a:pt x="475555" y="474837"/>
                    </a:lnTo>
                    <a:lnTo>
                      <a:pt x="475555" y="435201"/>
                    </a:lnTo>
                    <a:lnTo>
                      <a:pt x="508576" y="435201"/>
                    </a:lnTo>
                    <a:cubicBezTo>
                      <a:pt x="519524" y="435201"/>
                      <a:pt x="528336" y="426403"/>
                      <a:pt x="528336" y="415472"/>
                    </a:cubicBezTo>
                    <a:cubicBezTo>
                      <a:pt x="528336" y="404541"/>
                      <a:pt x="519524" y="395653"/>
                      <a:pt x="508576" y="395653"/>
                    </a:cubicBezTo>
                    <a:lnTo>
                      <a:pt x="475555" y="395653"/>
                    </a:lnTo>
                    <a:lnTo>
                      <a:pt x="475555" y="356106"/>
                    </a:lnTo>
                    <a:lnTo>
                      <a:pt x="508576" y="356106"/>
                    </a:lnTo>
                    <a:cubicBezTo>
                      <a:pt x="519524" y="356106"/>
                      <a:pt x="528336" y="347219"/>
                      <a:pt x="528336" y="336288"/>
                    </a:cubicBezTo>
                    <a:cubicBezTo>
                      <a:pt x="528336" y="325357"/>
                      <a:pt x="519524" y="316558"/>
                      <a:pt x="508576" y="316558"/>
                    </a:cubicBezTo>
                    <a:close/>
                    <a:moveTo>
                      <a:pt x="350058" y="316558"/>
                    </a:moveTo>
                    <a:cubicBezTo>
                      <a:pt x="339110" y="316558"/>
                      <a:pt x="330210" y="325357"/>
                      <a:pt x="330210" y="336288"/>
                    </a:cubicBezTo>
                    <a:lnTo>
                      <a:pt x="330210" y="494567"/>
                    </a:lnTo>
                    <a:cubicBezTo>
                      <a:pt x="330210" y="505498"/>
                      <a:pt x="339110" y="514385"/>
                      <a:pt x="350058" y="514385"/>
                    </a:cubicBezTo>
                    <a:lnTo>
                      <a:pt x="402838" y="514385"/>
                    </a:lnTo>
                    <a:cubicBezTo>
                      <a:pt x="413786" y="514385"/>
                      <a:pt x="422686" y="505498"/>
                      <a:pt x="422686" y="494567"/>
                    </a:cubicBezTo>
                    <a:cubicBezTo>
                      <a:pt x="422686" y="483636"/>
                      <a:pt x="413786" y="474837"/>
                      <a:pt x="402838" y="474837"/>
                    </a:cubicBezTo>
                    <a:lnTo>
                      <a:pt x="369817" y="474837"/>
                    </a:lnTo>
                    <a:lnTo>
                      <a:pt x="369817" y="336288"/>
                    </a:lnTo>
                    <a:cubicBezTo>
                      <a:pt x="369817" y="325357"/>
                      <a:pt x="361006" y="316558"/>
                      <a:pt x="350058" y="316558"/>
                    </a:cubicBezTo>
                    <a:close/>
                    <a:moveTo>
                      <a:pt x="257582" y="316558"/>
                    </a:moveTo>
                    <a:cubicBezTo>
                      <a:pt x="248503" y="316558"/>
                      <a:pt x="240581" y="322690"/>
                      <a:pt x="238356" y="331489"/>
                    </a:cubicBezTo>
                    <a:lnTo>
                      <a:pt x="198749" y="489768"/>
                    </a:lnTo>
                    <a:cubicBezTo>
                      <a:pt x="196079" y="500343"/>
                      <a:pt x="202487" y="511097"/>
                      <a:pt x="213168" y="513763"/>
                    </a:cubicBezTo>
                    <a:cubicBezTo>
                      <a:pt x="223759" y="516429"/>
                      <a:pt x="234529" y="509942"/>
                      <a:pt x="237199" y="499366"/>
                    </a:cubicBezTo>
                    <a:lnTo>
                      <a:pt x="243341" y="474837"/>
                    </a:lnTo>
                    <a:lnTo>
                      <a:pt x="271822" y="474837"/>
                    </a:lnTo>
                    <a:lnTo>
                      <a:pt x="277964" y="499366"/>
                    </a:lnTo>
                    <a:cubicBezTo>
                      <a:pt x="280189" y="508342"/>
                      <a:pt x="288288" y="514385"/>
                      <a:pt x="297189" y="514385"/>
                    </a:cubicBezTo>
                    <a:cubicBezTo>
                      <a:pt x="298791" y="514385"/>
                      <a:pt x="300393" y="514207"/>
                      <a:pt x="301995" y="513763"/>
                    </a:cubicBezTo>
                    <a:cubicBezTo>
                      <a:pt x="312587" y="511097"/>
                      <a:pt x="319084" y="500432"/>
                      <a:pt x="316414" y="489768"/>
                    </a:cubicBezTo>
                    <a:lnTo>
                      <a:pt x="276807" y="331489"/>
                    </a:lnTo>
                    <a:cubicBezTo>
                      <a:pt x="274582" y="322690"/>
                      <a:pt x="266660" y="316558"/>
                      <a:pt x="257582" y="316558"/>
                    </a:cubicBezTo>
                    <a:close/>
                    <a:moveTo>
                      <a:pt x="112236" y="316558"/>
                    </a:moveTo>
                    <a:cubicBezTo>
                      <a:pt x="101377" y="316558"/>
                      <a:pt x="92477" y="325357"/>
                      <a:pt x="92477" y="336288"/>
                    </a:cubicBezTo>
                    <a:lnTo>
                      <a:pt x="92477" y="415472"/>
                    </a:lnTo>
                    <a:cubicBezTo>
                      <a:pt x="92477" y="426403"/>
                      <a:pt x="101377" y="435201"/>
                      <a:pt x="112236" y="435201"/>
                    </a:cubicBezTo>
                    <a:lnTo>
                      <a:pt x="145257" y="435201"/>
                    </a:lnTo>
                    <a:lnTo>
                      <a:pt x="145257" y="474837"/>
                    </a:lnTo>
                    <a:lnTo>
                      <a:pt x="112236" y="474837"/>
                    </a:lnTo>
                    <a:cubicBezTo>
                      <a:pt x="101377" y="474837"/>
                      <a:pt x="92477" y="483636"/>
                      <a:pt x="92477" y="494567"/>
                    </a:cubicBezTo>
                    <a:cubicBezTo>
                      <a:pt x="92477" y="505498"/>
                      <a:pt x="101377" y="514385"/>
                      <a:pt x="112236" y="514385"/>
                    </a:cubicBezTo>
                    <a:lnTo>
                      <a:pt x="165105" y="514385"/>
                    </a:lnTo>
                    <a:cubicBezTo>
                      <a:pt x="176053" y="514385"/>
                      <a:pt x="184953" y="505498"/>
                      <a:pt x="184953" y="494567"/>
                    </a:cubicBezTo>
                    <a:lnTo>
                      <a:pt x="184953" y="415472"/>
                    </a:lnTo>
                    <a:cubicBezTo>
                      <a:pt x="184953" y="404541"/>
                      <a:pt x="176053" y="395653"/>
                      <a:pt x="165105" y="395653"/>
                    </a:cubicBezTo>
                    <a:lnTo>
                      <a:pt x="132084" y="395653"/>
                    </a:lnTo>
                    <a:lnTo>
                      <a:pt x="132084" y="356106"/>
                    </a:lnTo>
                    <a:lnTo>
                      <a:pt x="165105" y="356106"/>
                    </a:lnTo>
                    <a:cubicBezTo>
                      <a:pt x="176053" y="356106"/>
                      <a:pt x="184953" y="347219"/>
                      <a:pt x="184953" y="336288"/>
                    </a:cubicBezTo>
                    <a:cubicBezTo>
                      <a:pt x="184953" y="325357"/>
                      <a:pt x="176053" y="316558"/>
                      <a:pt x="165105" y="316558"/>
                    </a:cubicBezTo>
                    <a:close/>
                    <a:moveTo>
                      <a:pt x="501901" y="145037"/>
                    </a:moveTo>
                    <a:lnTo>
                      <a:pt x="501901" y="184674"/>
                    </a:lnTo>
                    <a:cubicBezTo>
                      <a:pt x="501901" y="206447"/>
                      <a:pt x="519702" y="224221"/>
                      <a:pt x="541597" y="224221"/>
                    </a:cubicBezTo>
                    <a:cubicBezTo>
                      <a:pt x="551388" y="224221"/>
                      <a:pt x="560733" y="220578"/>
                      <a:pt x="567943" y="214090"/>
                    </a:cubicBezTo>
                    <a:lnTo>
                      <a:pt x="567943" y="164856"/>
                    </a:lnTo>
                    <a:cubicBezTo>
                      <a:pt x="567943" y="153924"/>
                      <a:pt x="559131" y="145037"/>
                      <a:pt x="548184" y="145037"/>
                    </a:cubicBezTo>
                    <a:close/>
                    <a:moveTo>
                      <a:pt x="383079" y="145037"/>
                    </a:moveTo>
                    <a:lnTo>
                      <a:pt x="383079" y="184674"/>
                    </a:lnTo>
                    <a:cubicBezTo>
                      <a:pt x="383079" y="206447"/>
                      <a:pt x="400791" y="224221"/>
                      <a:pt x="422686" y="224221"/>
                    </a:cubicBezTo>
                    <a:cubicBezTo>
                      <a:pt x="444493" y="224221"/>
                      <a:pt x="462294" y="206447"/>
                      <a:pt x="462294" y="184674"/>
                    </a:cubicBezTo>
                    <a:lnTo>
                      <a:pt x="462294" y="145037"/>
                    </a:lnTo>
                    <a:close/>
                    <a:moveTo>
                      <a:pt x="264168" y="145037"/>
                    </a:moveTo>
                    <a:lnTo>
                      <a:pt x="264168" y="184674"/>
                    </a:lnTo>
                    <a:cubicBezTo>
                      <a:pt x="264168" y="206447"/>
                      <a:pt x="281969" y="224221"/>
                      <a:pt x="303775" y="224221"/>
                    </a:cubicBezTo>
                    <a:cubicBezTo>
                      <a:pt x="325671" y="224221"/>
                      <a:pt x="343472" y="206447"/>
                      <a:pt x="343472" y="184674"/>
                    </a:cubicBezTo>
                    <a:lnTo>
                      <a:pt x="343472" y="145037"/>
                    </a:lnTo>
                    <a:close/>
                    <a:moveTo>
                      <a:pt x="145257" y="145037"/>
                    </a:moveTo>
                    <a:lnTo>
                      <a:pt x="145257" y="184674"/>
                    </a:lnTo>
                    <a:cubicBezTo>
                      <a:pt x="145257" y="206447"/>
                      <a:pt x="163058" y="224221"/>
                      <a:pt x="184953" y="224221"/>
                    </a:cubicBezTo>
                    <a:cubicBezTo>
                      <a:pt x="206759" y="224221"/>
                      <a:pt x="224561" y="206447"/>
                      <a:pt x="224561" y="184674"/>
                    </a:cubicBezTo>
                    <a:lnTo>
                      <a:pt x="224561" y="145037"/>
                    </a:lnTo>
                    <a:close/>
                    <a:moveTo>
                      <a:pt x="59456" y="145037"/>
                    </a:moveTo>
                    <a:cubicBezTo>
                      <a:pt x="48508" y="145037"/>
                      <a:pt x="39608" y="153924"/>
                      <a:pt x="39608" y="164856"/>
                    </a:cubicBezTo>
                    <a:lnTo>
                      <a:pt x="39608" y="214090"/>
                    </a:lnTo>
                    <a:cubicBezTo>
                      <a:pt x="46817" y="220578"/>
                      <a:pt x="56163" y="224221"/>
                      <a:pt x="66042" y="224221"/>
                    </a:cubicBezTo>
                    <a:cubicBezTo>
                      <a:pt x="87937" y="224221"/>
                      <a:pt x="105650" y="206447"/>
                      <a:pt x="105650" y="184674"/>
                    </a:cubicBezTo>
                    <a:lnTo>
                      <a:pt x="105650" y="145037"/>
                    </a:lnTo>
                    <a:close/>
                    <a:moveTo>
                      <a:pt x="99063" y="0"/>
                    </a:moveTo>
                    <a:lnTo>
                      <a:pt x="508576" y="0"/>
                    </a:lnTo>
                    <a:cubicBezTo>
                      <a:pt x="541330" y="0"/>
                      <a:pt x="567943" y="26661"/>
                      <a:pt x="567943" y="59366"/>
                    </a:cubicBezTo>
                    <a:lnTo>
                      <a:pt x="567943" y="108956"/>
                    </a:lnTo>
                    <a:cubicBezTo>
                      <a:pt x="591084" y="117043"/>
                      <a:pt x="607639" y="139083"/>
                      <a:pt x="607639" y="164856"/>
                    </a:cubicBezTo>
                    <a:lnTo>
                      <a:pt x="607639" y="586904"/>
                    </a:lnTo>
                    <a:cubicBezTo>
                      <a:pt x="607639" y="597835"/>
                      <a:pt x="598739" y="606722"/>
                      <a:pt x="587791" y="606722"/>
                    </a:cubicBezTo>
                    <a:lnTo>
                      <a:pt x="19848" y="606722"/>
                    </a:lnTo>
                    <a:cubicBezTo>
                      <a:pt x="8901" y="606722"/>
                      <a:pt x="0" y="597835"/>
                      <a:pt x="0" y="586904"/>
                    </a:cubicBezTo>
                    <a:lnTo>
                      <a:pt x="0" y="164856"/>
                    </a:lnTo>
                    <a:cubicBezTo>
                      <a:pt x="0" y="139083"/>
                      <a:pt x="16555" y="117043"/>
                      <a:pt x="39608" y="108956"/>
                    </a:cubicBezTo>
                    <a:lnTo>
                      <a:pt x="39608" y="59366"/>
                    </a:lnTo>
                    <a:cubicBezTo>
                      <a:pt x="39608" y="26661"/>
                      <a:pt x="66309" y="0"/>
                      <a:pt x="990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" name="ï$lïďè">
              <a:extLst>
                <a:ext uri="{FF2B5EF4-FFF2-40B4-BE49-F238E27FC236}">
                  <a16:creationId xmlns="" xmlns:a16="http://schemas.microsoft.com/office/drawing/2014/main" id="{7203BE9F-600D-447C-A317-0018DC5066A6}"/>
                </a:ext>
              </a:extLst>
            </p:cNvPr>
            <p:cNvGrpSpPr/>
            <p:nvPr/>
          </p:nvGrpSpPr>
          <p:grpSpPr>
            <a:xfrm>
              <a:off x="7430859" y="3457137"/>
              <a:ext cx="4089632" cy="1306539"/>
              <a:chOff x="719138" y="2442364"/>
              <a:chExt cx="5131663" cy="1306539"/>
            </a:xfrm>
          </p:grpSpPr>
          <p:sp>
            <p:nvSpPr>
              <p:cNvPr id="19" name="iŝḷiḑé">
                <a:extLst>
                  <a:ext uri="{FF2B5EF4-FFF2-40B4-BE49-F238E27FC236}">
                    <a16:creationId xmlns="" xmlns:a16="http://schemas.microsoft.com/office/drawing/2014/main" id="{261FBE02-C2E2-4B11-BC9A-C70F12C99E32}"/>
                  </a:ext>
                </a:extLst>
              </p:cNvPr>
              <p:cNvSpPr/>
              <p:nvPr/>
            </p:nvSpPr>
            <p:spPr bwMode="auto">
              <a:xfrm>
                <a:off x="719138" y="2884168"/>
                <a:ext cx="5131661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śḻïḓé">
                <a:extLst>
                  <a:ext uri="{FF2B5EF4-FFF2-40B4-BE49-F238E27FC236}">
                    <a16:creationId xmlns="" xmlns:a16="http://schemas.microsoft.com/office/drawing/2014/main" id="{CE8F359D-26A4-47C8-BB8E-6CFCBE1383B6}"/>
                  </a:ext>
                </a:extLst>
              </p:cNvPr>
              <p:cNvSpPr txBox="1"/>
              <p:nvPr/>
            </p:nvSpPr>
            <p:spPr bwMode="auto">
              <a:xfrm>
                <a:off x="719138" y="2442364"/>
                <a:ext cx="513166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9" name="íṩḻide">
              <a:extLst>
                <a:ext uri="{FF2B5EF4-FFF2-40B4-BE49-F238E27FC236}">
                  <a16:creationId xmlns="" xmlns:a16="http://schemas.microsoft.com/office/drawing/2014/main" id="{05DDF2FC-DF60-4D1F-B127-EDBB73C60938}"/>
                </a:ext>
              </a:extLst>
            </p:cNvPr>
            <p:cNvSpPr/>
            <p:nvPr/>
          </p:nvSpPr>
          <p:spPr>
            <a:xfrm>
              <a:off x="6606782" y="5217430"/>
              <a:ext cx="712143" cy="7121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0" name="ïṥ1íďè">
              <a:extLst>
                <a:ext uri="{FF2B5EF4-FFF2-40B4-BE49-F238E27FC236}">
                  <a16:creationId xmlns="" xmlns:a16="http://schemas.microsoft.com/office/drawing/2014/main" id="{B84C0000-B0B1-443E-BEE8-3D0604CCAD74}"/>
                </a:ext>
              </a:extLst>
            </p:cNvPr>
            <p:cNvSpPr/>
            <p:nvPr/>
          </p:nvSpPr>
          <p:spPr bwMode="auto">
            <a:xfrm>
              <a:off x="6781758" y="5391739"/>
              <a:ext cx="343334" cy="360052"/>
            </a:xfrm>
            <a:custGeom>
              <a:avLst/>
              <a:gdLst>
                <a:gd name="T0" fmla="*/ 6188 w 6214"/>
                <a:gd name="T1" fmla="*/ 2298 h 6526"/>
                <a:gd name="T2" fmla="*/ 3245 w 6214"/>
                <a:gd name="T3" fmla="*/ 48 h 6526"/>
                <a:gd name="T4" fmla="*/ 99 w 6214"/>
                <a:gd name="T5" fmla="*/ 2077 h 6526"/>
                <a:gd name="T6" fmla="*/ 209 w 6214"/>
                <a:gd name="T7" fmla="*/ 2428 h 6526"/>
                <a:gd name="T8" fmla="*/ 1022 w 6214"/>
                <a:gd name="T9" fmla="*/ 2577 h 6526"/>
                <a:gd name="T10" fmla="*/ 925 w 6214"/>
                <a:gd name="T11" fmla="*/ 3687 h 6526"/>
                <a:gd name="T12" fmla="*/ 630 w 6214"/>
                <a:gd name="T13" fmla="*/ 5529 h 6526"/>
                <a:gd name="T14" fmla="*/ 59 w 6214"/>
                <a:gd name="T15" fmla="*/ 5913 h 6526"/>
                <a:gd name="T16" fmla="*/ 443 w 6214"/>
                <a:gd name="T17" fmla="*/ 6526 h 6526"/>
                <a:gd name="T18" fmla="*/ 6155 w 6214"/>
                <a:gd name="T19" fmla="*/ 6141 h 6526"/>
                <a:gd name="T20" fmla="*/ 5770 w 6214"/>
                <a:gd name="T21" fmla="*/ 5529 h 6526"/>
                <a:gd name="T22" fmla="*/ 5397 w 6214"/>
                <a:gd name="T23" fmla="*/ 5346 h 6526"/>
                <a:gd name="T24" fmla="*/ 5300 w 6214"/>
                <a:gd name="T25" fmla="*/ 3441 h 6526"/>
                <a:gd name="T26" fmla="*/ 5266 w 6214"/>
                <a:gd name="T27" fmla="*/ 2432 h 6526"/>
                <a:gd name="T28" fmla="*/ 6004 w 6214"/>
                <a:gd name="T29" fmla="*/ 2433 h 6526"/>
                <a:gd name="T30" fmla="*/ 4351 w 6214"/>
                <a:gd name="T31" fmla="*/ 2577 h 6526"/>
                <a:gd name="T32" fmla="*/ 4319 w 6214"/>
                <a:gd name="T33" fmla="*/ 3481 h 6526"/>
                <a:gd name="T34" fmla="*/ 2020 w 6214"/>
                <a:gd name="T35" fmla="*/ 3508 h 6526"/>
                <a:gd name="T36" fmla="*/ 1971 w 6214"/>
                <a:gd name="T37" fmla="*/ 2577 h 6526"/>
                <a:gd name="T38" fmla="*/ 4385 w 6214"/>
                <a:gd name="T39" fmla="*/ 2431 h 6526"/>
                <a:gd name="T40" fmla="*/ 2848 w 6214"/>
                <a:gd name="T41" fmla="*/ 4193 h 6526"/>
                <a:gd name="T42" fmla="*/ 3106 w 6214"/>
                <a:gd name="T43" fmla="*/ 3903 h 6526"/>
                <a:gd name="T44" fmla="*/ 2791 w 6214"/>
                <a:gd name="T45" fmla="*/ 3178 h 6526"/>
                <a:gd name="T46" fmla="*/ 3106 w 6214"/>
                <a:gd name="T47" fmla="*/ 2880 h 6526"/>
                <a:gd name="T48" fmla="*/ 3221 w 6214"/>
                <a:gd name="T49" fmla="*/ 3045 h 6526"/>
                <a:gd name="T50" fmla="*/ 3429 w 6214"/>
                <a:gd name="T51" fmla="*/ 3432 h 6526"/>
                <a:gd name="T52" fmla="*/ 3221 w 6214"/>
                <a:gd name="T53" fmla="*/ 3743 h 6526"/>
                <a:gd name="T54" fmla="*/ 3675 w 6214"/>
                <a:gd name="T55" fmla="*/ 4184 h 6526"/>
                <a:gd name="T56" fmla="*/ 3221 w 6214"/>
                <a:gd name="T57" fmla="*/ 4658 h 6526"/>
                <a:gd name="T58" fmla="*/ 3106 w 6214"/>
                <a:gd name="T59" fmla="*/ 4824 h 6526"/>
                <a:gd name="T60" fmla="*/ 2642 w 6214"/>
                <a:gd name="T61" fmla="*/ 4193 h 6526"/>
                <a:gd name="T62" fmla="*/ 2068 w 6214"/>
                <a:gd name="T63" fmla="*/ 4417 h 6526"/>
                <a:gd name="T64" fmla="*/ 4254 w 6214"/>
                <a:gd name="T65" fmla="*/ 4469 h 6526"/>
                <a:gd name="T66" fmla="*/ 2068 w 6214"/>
                <a:gd name="T67" fmla="*/ 5338 h 6526"/>
                <a:gd name="T68" fmla="*/ 3220 w 6214"/>
                <a:gd name="T69" fmla="*/ 4499 h 6526"/>
                <a:gd name="T70" fmla="*/ 3416 w 6214"/>
                <a:gd name="T71" fmla="*/ 4026 h 6526"/>
                <a:gd name="T72" fmla="*/ 3220 w 6214"/>
                <a:gd name="T73" fmla="*/ 4499 h 6526"/>
                <a:gd name="T74" fmla="*/ 2944 w 6214"/>
                <a:gd name="T75" fmla="*/ 3640 h 6526"/>
                <a:gd name="T76" fmla="*/ 3106 w 6214"/>
                <a:gd name="T77" fmla="*/ 3205 h 6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14" h="6526">
                  <a:moveTo>
                    <a:pt x="6004" y="2433"/>
                  </a:moveTo>
                  <a:cubicBezTo>
                    <a:pt x="6088" y="2433"/>
                    <a:pt x="6163" y="2378"/>
                    <a:pt x="6188" y="2298"/>
                  </a:cubicBezTo>
                  <a:cubicBezTo>
                    <a:pt x="6214" y="2218"/>
                    <a:pt x="6184" y="2131"/>
                    <a:pt x="6116" y="2082"/>
                  </a:cubicBezTo>
                  <a:lnTo>
                    <a:pt x="3245" y="48"/>
                  </a:lnTo>
                  <a:cubicBezTo>
                    <a:pt x="3178" y="1"/>
                    <a:pt x="3090" y="0"/>
                    <a:pt x="3023" y="47"/>
                  </a:cubicBezTo>
                  <a:lnTo>
                    <a:pt x="99" y="2077"/>
                  </a:lnTo>
                  <a:cubicBezTo>
                    <a:pt x="30" y="2125"/>
                    <a:pt x="0" y="2212"/>
                    <a:pt x="25" y="2293"/>
                  </a:cubicBezTo>
                  <a:cubicBezTo>
                    <a:pt x="50" y="2373"/>
                    <a:pt x="125" y="2428"/>
                    <a:pt x="209" y="2428"/>
                  </a:cubicBezTo>
                  <a:lnTo>
                    <a:pt x="1057" y="2429"/>
                  </a:lnTo>
                  <a:cubicBezTo>
                    <a:pt x="1035" y="2474"/>
                    <a:pt x="1022" y="2524"/>
                    <a:pt x="1022" y="2577"/>
                  </a:cubicBezTo>
                  <a:lnTo>
                    <a:pt x="1022" y="3441"/>
                  </a:lnTo>
                  <a:cubicBezTo>
                    <a:pt x="962" y="3506"/>
                    <a:pt x="925" y="3592"/>
                    <a:pt x="925" y="3687"/>
                  </a:cubicBezTo>
                  <a:lnTo>
                    <a:pt x="925" y="5340"/>
                  </a:lnTo>
                  <a:cubicBezTo>
                    <a:pt x="798" y="5348"/>
                    <a:pt x="688" y="5422"/>
                    <a:pt x="630" y="5529"/>
                  </a:cubicBezTo>
                  <a:lnTo>
                    <a:pt x="443" y="5529"/>
                  </a:lnTo>
                  <a:cubicBezTo>
                    <a:pt x="231" y="5529"/>
                    <a:pt x="59" y="5701"/>
                    <a:pt x="59" y="5913"/>
                  </a:cubicBezTo>
                  <a:lnTo>
                    <a:pt x="59" y="6141"/>
                  </a:lnTo>
                  <a:cubicBezTo>
                    <a:pt x="59" y="6353"/>
                    <a:pt x="231" y="6526"/>
                    <a:pt x="443" y="6526"/>
                  </a:cubicBezTo>
                  <a:lnTo>
                    <a:pt x="5770" y="6526"/>
                  </a:lnTo>
                  <a:cubicBezTo>
                    <a:pt x="5982" y="6526"/>
                    <a:pt x="6155" y="6353"/>
                    <a:pt x="6155" y="6141"/>
                  </a:cubicBezTo>
                  <a:lnTo>
                    <a:pt x="6155" y="5913"/>
                  </a:lnTo>
                  <a:cubicBezTo>
                    <a:pt x="6155" y="5701"/>
                    <a:pt x="5982" y="5529"/>
                    <a:pt x="5770" y="5529"/>
                  </a:cubicBezTo>
                  <a:lnTo>
                    <a:pt x="5643" y="5529"/>
                  </a:lnTo>
                  <a:cubicBezTo>
                    <a:pt x="5593" y="5436"/>
                    <a:pt x="5503" y="5368"/>
                    <a:pt x="5397" y="5346"/>
                  </a:cubicBezTo>
                  <a:lnTo>
                    <a:pt x="5397" y="3687"/>
                  </a:lnTo>
                  <a:cubicBezTo>
                    <a:pt x="5397" y="3592"/>
                    <a:pt x="5360" y="3506"/>
                    <a:pt x="5300" y="3441"/>
                  </a:cubicBezTo>
                  <a:lnTo>
                    <a:pt x="5300" y="2577"/>
                  </a:lnTo>
                  <a:cubicBezTo>
                    <a:pt x="5300" y="2525"/>
                    <a:pt x="5288" y="2476"/>
                    <a:pt x="5266" y="2432"/>
                  </a:cubicBezTo>
                  <a:lnTo>
                    <a:pt x="6004" y="2433"/>
                  </a:lnTo>
                  <a:lnTo>
                    <a:pt x="6004" y="2433"/>
                  </a:lnTo>
                  <a:close/>
                  <a:moveTo>
                    <a:pt x="4385" y="2431"/>
                  </a:moveTo>
                  <a:cubicBezTo>
                    <a:pt x="4363" y="2476"/>
                    <a:pt x="4351" y="2525"/>
                    <a:pt x="4351" y="2577"/>
                  </a:cubicBezTo>
                  <a:lnTo>
                    <a:pt x="4351" y="3441"/>
                  </a:lnTo>
                  <a:cubicBezTo>
                    <a:pt x="4339" y="3454"/>
                    <a:pt x="4329" y="3467"/>
                    <a:pt x="4319" y="3481"/>
                  </a:cubicBezTo>
                  <a:cubicBezTo>
                    <a:pt x="4147" y="3016"/>
                    <a:pt x="3700" y="2683"/>
                    <a:pt x="3174" y="2683"/>
                  </a:cubicBezTo>
                  <a:cubicBezTo>
                    <a:pt x="2639" y="2683"/>
                    <a:pt x="2184" y="3028"/>
                    <a:pt x="2020" y="3508"/>
                  </a:cubicBezTo>
                  <a:cubicBezTo>
                    <a:pt x="2006" y="3484"/>
                    <a:pt x="1990" y="3461"/>
                    <a:pt x="1971" y="3441"/>
                  </a:cubicBezTo>
                  <a:lnTo>
                    <a:pt x="1971" y="2577"/>
                  </a:lnTo>
                  <a:cubicBezTo>
                    <a:pt x="1971" y="2524"/>
                    <a:pt x="1958" y="2474"/>
                    <a:pt x="1936" y="2430"/>
                  </a:cubicBezTo>
                  <a:lnTo>
                    <a:pt x="4385" y="2431"/>
                  </a:lnTo>
                  <a:close/>
                  <a:moveTo>
                    <a:pt x="2642" y="4193"/>
                  </a:moveTo>
                  <a:lnTo>
                    <a:pt x="2848" y="4193"/>
                  </a:lnTo>
                  <a:cubicBezTo>
                    <a:pt x="2864" y="4370"/>
                    <a:pt x="2950" y="4472"/>
                    <a:pt x="3106" y="4499"/>
                  </a:cubicBezTo>
                  <a:lnTo>
                    <a:pt x="3106" y="3903"/>
                  </a:lnTo>
                  <a:cubicBezTo>
                    <a:pt x="2819" y="3845"/>
                    <a:pt x="2675" y="3705"/>
                    <a:pt x="2675" y="3482"/>
                  </a:cubicBezTo>
                  <a:cubicBezTo>
                    <a:pt x="2675" y="3356"/>
                    <a:pt x="2714" y="3255"/>
                    <a:pt x="2791" y="3178"/>
                  </a:cubicBezTo>
                  <a:cubicBezTo>
                    <a:pt x="2869" y="3101"/>
                    <a:pt x="2974" y="3057"/>
                    <a:pt x="3106" y="3045"/>
                  </a:cubicBezTo>
                  <a:lnTo>
                    <a:pt x="3106" y="2880"/>
                  </a:lnTo>
                  <a:lnTo>
                    <a:pt x="3221" y="2880"/>
                  </a:lnTo>
                  <a:lnTo>
                    <a:pt x="3221" y="3045"/>
                  </a:lnTo>
                  <a:cubicBezTo>
                    <a:pt x="3473" y="3064"/>
                    <a:pt x="3612" y="3193"/>
                    <a:pt x="3637" y="3432"/>
                  </a:cubicBezTo>
                  <a:lnTo>
                    <a:pt x="3429" y="3432"/>
                  </a:lnTo>
                  <a:cubicBezTo>
                    <a:pt x="3418" y="3299"/>
                    <a:pt x="3348" y="3224"/>
                    <a:pt x="3221" y="3207"/>
                  </a:cubicBezTo>
                  <a:lnTo>
                    <a:pt x="3221" y="3743"/>
                  </a:lnTo>
                  <a:cubicBezTo>
                    <a:pt x="3397" y="3779"/>
                    <a:pt x="3516" y="3832"/>
                    <a:pt x="3580" y="3901"/>
                  </a:cubicBezTo>
                  <a:cubicBezTo>
                    <a:pt x="3643" y="3970"/>
                    <a:pt x="3675" y="4065"/>
                    <a:pt x="3675" y="4184"/>
                  </a:cubicBezTo>
                  <a:cubicBezTo>
                    <a:pt x="3675" y="4308"/>
                    <a:pt x="3634" y="4417"/>
                    <a:pt x="3554" y="4509"/>
                  </a:cubicBezTo>
                  <a:cubicBezTo>
                    <a:pt x="3474" y="4601"/>
                    <a:pt x="3363" y="4651"/>
                    <a:pt x="3221" y="4658"/>
                  </a:cubicBezTo>
                  <a:lnTo>
                    <a:pt x="3221" y="4824"/>
                  </a:lnTo>
                  <a:lnTo>
                    <a:pt x="3106" y="4824"/>
                  </a:lnTo>
                  <a:lnTo>
                    <a:pt x="3106" y="4660"/>
                  </a:lnTo>
                  <a:cubicBezTo>
                    <a:pt x="2816" y="4629"/>
                    <a:pt x="2661" y="4473"/>
                    <a:pt x="2642" y="4193"/>
                  </a:cubicBezTo>
                  <a:close/>
                  <a:moveTo>
                    <a:pt x="2068" y="5339"/>
                  </a:moveTo>
                  <a:lnTo>
                    <a:pt x="2068" y="4417"/>
                  </a:lnTo>
                  <a:cubicBezTo>
                    <a:pt x="2262" y="4834"/>
                    <a:pt x="2684" y="5123"/>
                    <a:pt x="3174" y="5123"/>
                  </a:cubicBezTo>
                  <a:cubicBezTo>
                    <a:pt x="3643" y="5123"/>
                    <a:pt x="4050" y="4858"/>
                    <a:pt x="4254" y="4469"/>
                  </a:cubicBezTo>
                  <a:lnTo>
                    <a:pt x="4254" y="5338"/>
                  </a:lnTo>
                  <a:lnTo>
                    <a:pt x="2068" y="5338"/>
                  </a:lnTo>
                  <a:lnTo>
                    <a:pt x="2068" y="5339"/>
                  </a:lnTo>
                  <a:close/>
                  <a:moveTo>
                    <a:pt x="3220" y="4499"/>
                  </a:moveTo>
                  <a:lnTo>
                    <a:pt x="3220" y="3928"/>
                  </a:lnTo>
                  <a:cubicBezTo>
                    <a:pt x="3318" y="3954"/>
                    <a:pt x="3383" y="3987"/>
                    <a:pt x="3416" y="4026"/>
                  </a:cubicBezTo>
                  <a:cubicBezTo>
                    <a:pt x="3450" y="4066"/>
                    <a:pt x="3467" y="4123"/>
                    <a:pt x="3467" y="4197"/>
                  </a:cubicBezTo>
                  <a:cubicBezTo>
                    <a:pt x="3467" y="4378"/>
                    <a:pt x="3385" y="4478"/>
                    <a:pt x="3220" y="4499"/>
                  </a:cubicBezTo>
                  <a:close/>
                  <a:moveTo>
                    <a:pt x="3106" y="3719"/>
                  </a:moveTo>
                  <a:cubicBezTo>
                    <a:pt x="3040" y="3702"/>
                    <a:pt x="2985" y="3676"/>
                    <a:pt x="2944" y="3640"/>
                  </a:cubicBezTo>
                  <a:cubicBezTo>
                    <a:pt x="2902" y="3603"/>
                    <a:pt x="2881" y="3545"/>
                    <a:pt x="2881" y="3466"/>
                  </a:cubicBezTo>
                  <a:cubicBezTo>
                    <a:pt x="2881" y="3318"/>
                    <a:pt x="2956" y="3231"/>
                    <a:pt x="3106" y="3205"/>
                  </a:cubicBezTo>
                  <a:lnTo>
                    <a:pt x="3106" y="37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1" name="íšļidê">
              <a:extLst>
                <a:ext uri="{FF2B5EF4-FFF2-40B4-BE49-F238E27FC236}">
                  <a16:creationId xmlns="" xmlns:a16="http://schemas.microsoft.com/office/drawing/2014/main" id="{D538E808-7101-47D5-BB32-B12095F54FEC}"/>
                </a:ext>
              </a:extLst>
            </p:cNvPr>
            <p:cNvGrpSpPr/>
            <p:nvPr/>
          </p:nvGrpSpPr>
          <p:grpSpPr>
            <a:xfrm>
              <a:off x="7430859" y="4930566"/>
              <a:ext cx="4089632" cy="1306539"/>
              <a:chOff x="719138" y="2442364"/>
              <a:chExt cx="5131663" cy="1306539"/>
            </a:xfrm>
          </p:grpSpPr>
          <p:sp>
            <p:nvSpPr>
              <p:cNvPr id="17" name="ïSḷídè">
                <a:extLst>
                  <a:ext uri="{FF2B5EF4-FFF2-40B4-BE49-F238E27FC236}">
                    <a16:creationId xmlns="" xmlns:a16="http://schemas.microsoft.com/office/drawing/2014/main" id="{292349B0-5C9C-4133-B473-586326550D7F}"/>
                  </a:ext>
                </a:extLst>
              </p:cNvPr>
              <p:cNvSpPr/>
              <p:nvPr/>
            </p:nvSpPr>
            <p:spPr bwMode="auto">
              <a:xfrm>
                <a:off x="719138" y="2884168"/>
                <a:ext cx="5131661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íṣḷïḋé">
                <a:extLst>
                  <a:ext uri="{FF2B5EF4-FFF2-40B4-BE49-F238E27FC236}">
                    <a16:creationId xmlns="" xmlns:a16="http://schemas.microsoft.com/office/drawing/2014/main" id="{22558B61-2D81-4DD5-BE00-FDCAC197C31A}"/>
                  </a:ext>
                </a:extLst>
              </p:cNvPr>
              <p:cNvSpPr txBox="1"/>
              <p:nvPr/>
            </p:nvSpPr>
            <p:spPr bwMode="auto">
              <a:xfrm>
                <a:off x="719138" y="2442364"/>
                <a:ext cx="513166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îṣľïdè">
              <a:extLst>
                <a:ext uri="{FF2B5EF4-FFF2-40B4-BE49-F238E27FC236}">
                  <a16:creationId xmlns="" xmlns:a16="http://schemas.microsoft.com/office/drawing/2014/main" id="{A833516B-F435-49A9-891E-8752DB746E6E}"/>
                </a:ext>
              </a:extLst>
            </p:cNvPr>
            <p:cNvGrpSpPr/>
            <p:nvPr/>
          </p:nvGrpSpPr>
          <p:grpSpPr>
            <a:xfrm>
              <a:off x="6606782" y="1202453"/>
              <a:ext cx="4913706" cy="1755378"/>
              <a:chOff x="687278" y="2398652"/>
              <a:chExt cx="3524773" cy="1755378"/>
            </a:xfrm>
          </p:grpSpPr>
          <p:sp>
            <p:nvSpPr>
              <p:cNvPr id="15" name="îsľïḋe">
                <a:extLst>
                  <a:ext uri="{FF2B5EF4-FFF2-40B4-BE49-F238E27FC236}">
                    <a16:creationId xmlns="" xmlns:a16="http://schemas.microsoft.com/office/drawing/2014/main" id="{56D0F517-0FEC-4F83-AB48-86729A40D9C3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3135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6" name="îṣḻïḑé">
                <a:extLst>
                  <a:ext uri="{FF2B5EF4-FFF2-40B4-BE49-F238E27FC236}">
                    <a16:creationId xmlns="" xmlns:a16="http://schemas.microsoft.com/office/drawing/2014/main" id="{7561AFAA-3D6F-4E77-85CC-B3942905E29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D6EEDC20-D5FC-4C85-8629-2AE24AD29B7B}"/>
                </a:ext>
              </a:extLst>
            </p:cNvPr>
            <p:cNvCxnSpPr/>
            <p:nvPr/>
          </p:nvCxnSpPr>
          <p:spPr>
            <a:xfrm>
              <a:off x="7505227" y="3124098"/>
              <a:ext cx="4015261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487240E5-0010-4465-BE0F-ECC11BDADE52}"/>
                </a:ext>
              </a:extLst>
            </p:cNvPr>
            <p:cNvCxnSpPr/>
            <p:nvPr/>
          </p:nvCxnSpPr>
          <p:spPr>
            <a:xfrm>
              <a:off x="7505227" y="4708454"/>
              <a:ext cx="401526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0534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2EFB42E7-B9E4-4C8A-8C19-2A7343C21262}"/>
              </a:ext>
            </a:extLst>
          </p:cNvPr>
          <p:cNvSpPr txBox="1"/>
          <p:nvPr/>
        </p:nvSpPr>
        <p:spPr>
          <a:xfrm>
            <a:off x="5718203" y="1097951"/>
            <a:ext cx="755594" cy="90757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676968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dirty="0">
              <a:solidFill>
                <a:srgbClr val="676968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99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BADF932-F5F5-4601-B4C3-3EDC55D43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5E517C0-083D-4815-B444-6717F2E40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660F3C0-A8DF-4560-8D77-AB776D769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1b0f2a82-4b7d-419c-b950-69ed7518d64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2905434-4D3C-4551-A198-8D1159F712E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49000"/>
            <a:ext cx="10850564" cy="4141912"/>
            <a:chOff x="669925" y="1449000"/>
            <a:chExt cx="10850564" cy="4141912"/>
          </a:xfrm>
        </p:grpSpPr>
        <p:grpSp>
          <p:nvGrpSpPr>
            <p:cNvPr id="6" name="iṩľïḓé">
              <a:extLst>
                <a:ext uri="{FF2B5EF4-FFF2-40B4-BE49-F238E27FC236}">
                  <a16:creationId xmlns="" xmlns:a16="http://schemas.microsoft.com/office/drawing/2014/main" id="{20B12C04-1A8A-46E4-9155-DC6DE03CA0AA}"/>
                </a:ext>
              </a:extLst>
            </p:cNvPr>
            <p:cNvGrpSpPr/>
            <p:nvPr/>
          </p:nvGrpSpPr>
          <p:grpSpPr>
            <a:xfrm>
              <a:off x="3705225" y="1449000"/>
              <a:ext cx="4781550" cy="4141912"/>
              <a:chOff x="3705226" y="1449000"/>
              <a:chExt cx="4781550" cy="4141912"/>
            </a:xfrm>
          </p:grpSpPr>
          <p:sp>
            <p:nvSpPr>
              <p:cNvPr id="23" name="îṣľíďe">
                <a:extLst>
                  <a:ext uri="{FF2B5EF4-FFF2-40B4-BE49-F238E27FC236}">
                    <a16:creationId xmlns="" xmlns:a16="http://schemas.microsoft.com/office/drawing/2014/main" id="{D5BF9093-0E3E-4627-BECA-B02C2CACA0B7}"/>
                  </a:ext>
                </a:extLst>
              </p:cNvPr>
              <p:cNvSpPr/>
              <p:nvPr/>
            </p:nvSpPr>
            <p:spPr bwMode="auto">
              <a:xfrm>
                <a:off x="5388208" y="1449000"/>
                <a:ext cx="1399863" cy="1216359"/>
              </a:xfrm>
              <a:custGeom>
                <a:avLst/>
                <a:gdLst>
                  <a:gd name="T0" fmla="*/ 0 w 267"/>
                  <a:gd name="T1" fmla="*/ 232 h 232"/>
                  <a:gd name="T2" fmla="*/ 135 w 267"/>
                  <a:gd name="T3" fmla="*/ 0 h 232"/>
                  <a:gd name="T4" fmla="*/ 267 w 267"/>
                  <a:gd name="T5" fmla="*/ 232 h 232"/>
                  <a:gd name="T6" fmla="*/ 0 w 267"/>
                  <a:gd name="T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7" h="232">
                    <a:moveTo>
                      <a:pt x="0" y="232"/>
                    </a:moveTo>
                    <a:lnTo>
                      <a:pt x="135" y="0"/>
                    </a:lnTo>
                    <a:lnTo>
                      <a:pt x="267" y="232"/>
                    </a:lnTo>
                    <a:lnTo>
                      <a:pt x="0" y="232"/>
                    </a:lnTo>
                    <a:close/>
                  </a:path>
                </a:pathLst>
              </a:custGeom>
              <a:solidFill>
                <a:schemeClr val="accent1"/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b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iśḻíḍe">
                <a:extLst>
                  <a:ext uri="{FF2B5EF4-FFF2-40B4-BE49-F238E27FC236}">
                    <a16:creationId xmlns="" xmlns:a16="http://schemas.microsoft.com/office/drawing/2014/main" id="{913CA535-E8D0-4853-8A1C-F021EE4528FF}"/>
                  </a:ext>
                </a:extLst>
              </p:cNvPr>
              <p:cNvSpPr/>
              <p:nvPr/>
            </p:nvSpPr>
            <p:spPr bwMode="auto">
              <a:xfrm>
                <a:off x="4905857" y="2922265"/>
                <a:ext cx="2364562" cy="571480"/>
              </a:xfrm>
              <a:custGeom>
                <a:avLst/>
                <a:gdLst>
                  <a:gd name="T0" fmla="*/ 0 w 451"/>
                  <a:gd name="T1" fmla="*/ 109 h 109"/>
                  <a:gd name="T2" fmla="*/ 64 w 451"/>
                  <a:gd name="T3" fmla="*/ 0 h 109"/>
                  <a:gd name="T4" fmla="*/ 387 w 451"/>
                  <a:gd name="T5" fmla="*/ 0 h 109"/>
                  <a:gd name="T6" fmla="*/ 451 w 451"/>
                  <a:gd name="T7" fmla="*/ 109 h 109"/>
                  <a:gd name="T8" fmla="*/ 0 w 451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1" h="109">
                    <a:moveTo>
                      <a:pt x="0" y="109"/>
                    </a:moveTo>
                    <a:lnTo>
                      <a:pt x="64" y="0"/>
                    </a:lnTo>
                    <a:lnTo>
                      <a:pt x="387" y="0"/>
                    </a:lnTo>
                    <a:lnTo>
                      <a:pt x="451" y="109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îśliḍè">
                <a:extLst>
                  <a:ext uri="{FF2B5EF4-FFF2-40B4-BE49-F238E27FC236}">
                    <a16:creationId xmlns="" xmlns:a16="http://schemas.microsoft.com/office/drawing/2014/main" id="{702B76CE-D0F2-4C5B-98FB-61B0EED197B0}"/>
                  </a:ext>
                </a:extLst>
              </p:cNvPr>
              <p:cNvSpPr/>
              <p:nvPr/>
            </p:nvSpPr>
            <p:spPr bwMode="auto">
              <a:xfrm>
                <a:off x="4433995" y="3755887"/>
                <a:ext cx="3318774" cy="566237"/>
              </a:xfrm>
              <a:custGeom>
                <a:avLst/>
                <a:gdLst>
                  <a:gd name="T0" fmla="*/ 0 w 633"/>
                  <a:gd name="T1" fmla="*/ 108 h 108"/>
                  <a:gd name="T2" fmla="*/ 62 w 633"/>
                  <a:gd name="T3" fmla="*/ 0 h 108"/>
                  <a:gd name="T4" fmla="*/ 570 w 633"/>
                  <a:gd name="T5" fmla="*/ 0 h 108"/>
                  <a:gd name="T6" fmla="*/ 633 w 633"/>
                  <a:gd name="T7" fmla="*/ 108 h 108"/>
                  <a:gd name="T8" fmla="*/ 0 w 633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108">
                    <a:moveTo>
                      <a:pt x="0" y="108"/>
                    </a:moveTo>
                    <a:lnTo>
                      <a:pt x="62" y="0"/>
                    </a:lnTo>
                    <a:lnTo>
                      <a:pt x="570" y="0"/>
                    </a:lnTo>
                    <a:lnTo>
                      <a:pt x="633" y="108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iṧḻíḋê">
                <a:extLst>
                  <a:ext uri="{FF2B5EF4-FFF2-40B4-BE49-F238E27FC236}">
                    <a16:creationId xmlns="" xmlns:a16="http://schemas.microsoft.com/office/drawing/2014/main" id="{D9D2B8D8-6A8E-41F1-9368-32F8D4F62553}"/>
                  </a:ext>
                </a:extLst>
              </p:cNvPr>
              <p:cNvSpPr/>
              <p:nvPr/>
            </p:nvSpPr>
            <p:spPr bwMode="auto">
              <a:xfrm>
                <a:off x="3705226" y="4584270"/>
                <a:ext cx="4781550" cy="1006642"/>
              </a:xfrm>
              <a:custGeom>
                <a:avLst/>
                <a:gdLst>
                  <a:gd name="T0" fmla="*/ 0 w 912"/>
                  <a:gd name="T1" fmla="*/ 192 h 192"/>
                  <a:gd name="T2" fmla="*/ 111 w 912"/>
                  <a:gd name="T3" fmla="*/ 0 h 192"/>
                  <a:gd name="T4" fmla="*/ 801 w 912"/>
                  <a:gd name="T5" fmla="*/ 0 h 192"/>
                  <a:gd name="T6" fmla="*/ 912 w 912"/>
                  <a:gd name="T7" fmla="*/ 192 h 192"/>
                  <a:gd name="T8" fmla="*/ 0 w 912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2" h="192">
                    <a:moveTo>
                      <a:pt x="0" y="192"/>
                    </a:moveTo>
                    <a:lnTo>
                      <a:pt x="111" y="0"/>
                    </a:lnTo>
                    <a:lnTo>
                      <a:pt x="801" y="0"/>
                    </a:lnTo>
                    <a:lnTo>
                      <a:pt x="912" y="192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îšḷiďe">
                <a:extLst>
                  <a:ext uri="{FF2B5EF4-FFF2-40B4-BE49-F238E27FC236}">
                    <a16:creationId xmlns="" xmlns:a16="http://schemas.microsoft.com/office/drawing/2014/main" id="{7DE77180-AD29-41CB-A1F0-D20084694E33}"/>
                  </a:ext>
                </a:extLst>
              </p:cNvPr>
              <p:cNvSpPr/>
              <p:nvPr/>
            </p:nvSpPr>
            <p:spPr bwMode="auto">
              <a:xfrm>
                <a:off x="5388207" y="2665358"/>
                <a:ext cx="1546665" cy="256905"/>
              </a:xfrm>
              <a:custGeom>
                <a:avLst/>
                <a:gdLst>
                  <a:gd name="T0" fmla="*/ 0 w 295"/>
                  <a:gd name="T1" fmla="*/ 0 h 49"/>
                  <a:gd name="T2" fmla="*/ 206 w 295"/>
                  <a:gd name="T3" fmla="*/ 0 h 49"/>
                  <a:gd name="T4" fmla="*/ 295 w 295"/>
                  <a:gd name="T5" fmla="*/ 49 h 49"/>
                  <a:gd name="T6" fmla="*/ 90 w 295"/>
                  <a:gd name="T7" fmla="*/ 49 h 49"/>
                  <a:gd name="T8" fmla="*/ 0 w 29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49">
                    <a:moveTo>
                      <a:pt x="0" y="0"/>
                    </a:moveTo>
                    <a:lnTo>
                      <a:pt x="206" y="0"/>
                    </a:lnTo>
                    <a:lnTo>
                      <a:pt x="295" y="49"/>
                    </a:lnTo>
                    <a:lnTo>
                      <a:pt x="90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íṥ1îdè">
                <a:extLst>
                  <a:ext uri="{FF2B5EF4-FFF2-40B4-BE49-F238E27FC236}">
                    <a16:creationId xmlns="" xmlns:a16="http://schemas.microsoft.com/office/drawing/2014/main" id="{27150AFC-3A7C-4FF9-BAE3-C2FBBA05CDA4}"/>
                  </a:ext>
                </a:extLst>
              </p:cNvPr>
              <p:cNvSpPr/>
              <p:nvPr/>
            </p:nvSpPr>
            <p:spPr bwMode="auto">
              <a:xfrm>
                <a:off x="4905857" y="3493742"/>
                <a:ext cx="2516606" cy="262146"/>
              </a:xfrm>
              <a:custGeom>
                <a:avLst/>
                <a:gdLst>
                  <a:gd name="T0" fmla="*/ 0 w 480"/>
                  <a:gd name="T1" fmla="*/ 0 h 50"/>
                  <a:gd name="T2" fmla="*/ 333 w 480"/>
                  <a:gd name="T3" fmla="*/ 0 h 50"/>
                  <a:gd name="T4" fmla="*/ 480 w 480"/>
                  <a:gd name="T5" fmla="*/ 50 h 50"/>
                  <a:gd name="T6" fmla="*/ 146 w 480"/>
                  <a:gd name="T7" fmla="*/ 50 h 50"/>
                  <a:gd name="T8" fmla="*/ 0 w 48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0">
                    <a:moveTo>
                      <a:pt x="0" y="0"/>
                    </a:moveTo>
                    <a:lnTo>
                      <a:pt x="333" y="0"/>
                    </a:lnTo>
                    <a:lnTo>
                      <a:pt x="480" y="50"/>
                    </a:lnTo>
                    <a:lnTo>
                      <a:pt x="146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ïsḻiḍè">
                <a:extLst>
                  <a:ext uri="{FF2B5EF4-FFF2-40B4-BE49-F238E27FC236}">
                    <a16:creationId xmlns="" xmlns:a16="http://schemas.microsoft.com/office/drawing/2014/main" id="{E18BEBA0-8175-4693-AD1B-E6509820BBC0}"/>
                  </a:ext>
                </a:extLst>
              </p:cNvPr>
              <p:cNvSpPr/>
              <p:nvPr/>
            </p:nvSpPr>
            <p:spPr bwMode="auto">
              <a:xfrm>
                <a:off x="4433995" y="4322125"/>
                <a:ext cx="3470818" cy="262146"/>
              </a:xfrm>
              <a:custGeom>
                <a:avLst/>
                <a:gdLst>
                  <a:gd name="T0" fmla="*/ 0 w 662"/>
                  <a:gd name="T1" fmla="*/ 0 h 50"/>
                  <a:gd name="T2" fmla="*/ 461 w 662"/>
                  <a:gd name="T3" fmla="*/ 0 h 50"/>
                  <a:gd name="T4" fmla="*/ 662 w 662"/>
                  <a:gd name="T5" fmla="*/ 50 h 50"/>
                  <a:gd name="T6" fmla="*/ 201 w 662"/>
                  <a:gd name="T7" fmla="*/ 50 h 50"/>
                  <a:gd name="T8" fmla="*/ 0 w 662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2" h="50">
                    <a:moveTo>
                      <a:pt x="0" y="0"/>
                    </a:moveTo>
                    <a:lnTo>
                      <a:pt x="461" y="0"/>
                    </a:lnTo>
                    <a:lnTo>
                      <a:pt x="662" y="50"/>
                    </a:lnTo>
                    <a:lnTo>
                      <a:pt x="201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ïṣļïḍê">
              <a:extLst>
                <a:ext uri="{FF2B5EF4-FFF2-40B4-BE49-F238E27FC236}">
                  <a16:creationId xmlns="" xmlns:a16="http://schemas.microsoft.com/office/drawing/2014/main" id="{19D132F8-D463-4003-9248-63A5A19130AD}"/>
                </a:ext>
              </a:extLst>
            </p:cNvPr>
            <p:cNvGrpSpPr/>
            <p:nvPr/>
          </p:nvGrpSpPr>
          <p:grpSpPr>
            <a:xfrm>
              <a:off x="669925" y="1487271"/>
              <a:ext cx="4718282" cy="1306539"/>
              <a:chOff x="719137" y="2442364"/>
              <a:chExt cx="5376847" cy="1306539"/>
            </a:xfrm>
          </p:grpSpPr>
          <p:sp>
            <p:nvSpPr>
              <p:cNvPr id="21" name="îṡļíďe">
                <a:extLst>
                  <a:ext uri="{FF2B5EF4-FFF2-40B4-BE49-F238E27FC236}">
                    <a16:creationId xmlns="" xmlns:a16="http://schemas.microsoft.com/office/drawing/2014/main" id="{2FBCF331-DA9D-44E5-9A17-AE5BB2BFFB4A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iṥlïḋê">
                <a:extLst>
                  <a:ext uri="{FF2B5EF4-FFF2-40B4-BE49-F238E27FC236}">
                    <a16:creationId xmlns="" xmlns:a16="http://schemas.microsoft.com/office/drawing/2014/main" id="{851461C8-6850-41DB-95BA-BE6BC9B942BA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DC4E1583-4ABF-48F7-9533-E4B621078745}"/>
                </a:ext>
              </a:extLst>
            </p:cNvPr>
            <p:cNvCxnSpPr/>
            <p:nvPr/>
          </p:nvCxnSpPr>
          <p:spPr>
            <a:xfrm flipH="1">
              <a:off x="669925" y="2665358"/>
              <a:ext cx="4571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95B9B320-2C67-4C91-A44A-D3922EA94F5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70420" y="3493742"/>
              <a:ext cx="425006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ślïḍè">
              <a:extLst>
                <a:ext uri="{FF2B5EF4-FFF2-40B4-BE49-F238E27FC236}">
                  <a16:creationId xmlns="" xmlns:a16="http://schemas.microsoft.com/office/drawing/2014/main" id="{E14E0967-8E36-4FC2-982D-7FBBFDDDEEBE}"/>
                </a:ext>
              </a:extLst>
            </p:cNvPr>
            <p:cNvGrpSpPr/>
            <p:nvPr/>
          </p:nvGrpSpPr>
          <p:grpSpPr>
            <a:xfrm>
              <a:off x="6802206" y="2263580"/>
              <a:ext cx="4718282" cy="1306539"/>
              <a:chOff x="719137" y="2442364"/>
              <a:chExt cx="5376847" cy="1306539"/>
            </a:xfrm>
          </p:grpSpPr>
          <p:sp>
            <p:nvSpPr>
              <p:cNvPr id="19" name="îSlíḓe">
                <a:extLst>
                  <a:ext uri="{FF2B5EF4-FFF2-40B4-BE49-F238E27FC236}">
                    <a16:creationId xmlns="" xmlns:a16="http://schemas.microsoft.com/office/drawing/2014/main" id="{4F018CE9-2A83-4226-8B7A-F97F6BC80EA2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ṧľïďê">
                <a:extLst>
                  <a:ext uri="{FF2B5EF4-FFF2-40B4-BE49-F238E27FC236}">
                    <a16:creationId xmlns="" xmlns:a16="http://schemas.microsoft.com/office/drawing/2014/main" id="{9011B200-BADC-4C0F-B9D0-712C4B616AA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îş1ídè">
              <a:extLst>
                <a:ext uri="{FF2B5EF4-FFF2-40B4-BE49-F238E27FC236}">
                  <a16:creationId xmlns="" xmlns:a16="http://schemas.microsoft.com/office/drawing/2014/main" id="{2BD88122-578C-4925-AA1A-E88369C7580B}"/>
                </a:ext>
              </a:extLst>
            </p:cNvPr>
            <p:cNvGrpSpPr/>
            <p:nvPr/>
          </p:nvGrpSpPr>
          <p:grpSpPr>
            <a:xfrm>
              <a:off x="669925" y="3277730"/>
              <a:ext cx="3905626" cy="1306539"/>
              <a:chOff x="719137" y="2442364"/>
              <a:chExt cx="5376847" cy="1306539"/>
            </a:xfrm>
          </p:grpSpPr>
          <p:sp>
            <p:nvSpPr>
              <p:cNvPr id="17" name="ïSlîḋè">
                <a:extLst>
                  <a:ext uri="{FF2B5EF4-FFF2-40B4-BE49-F238E27FC236}">
                    <a16:creationId xmlns="" xmlns:a16="http://schemas.microsoft.com/office/drawing/2014/main" id="{1993318A-E9AC-45F9-9F02-551DB9B6CF13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íṧľîďê">
                <a:extLst>
                  <a:ext uri="{FF2B5EF4-FFF2-40B4-BE49-F238E27FC236}">
                    <a16:creationId xmlns="" xmlns:a16="http://schemas.microsoft.com/office/drawing/2014/main" id="{763D14D3-1D81-4850-829E-87266D99B7A4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B998D6FC-0B93-44B0-8D39-380535248B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26" y="4322124"/>
              <a:ext cx="376406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1EF5DE0F-213A-416E-8317-37ADF0073232}"/>
                </a:ext>
              </a:extLst>
            </p:cNvPr>
            <p:cNvCxnSpPr>
              <a:cxnSpLocks/>
              <a:endCxn id="26" idx="3"/>
            </p:cNvCxnSpPr>
            <p:nvPr/>
          </p:nvCxnSpPr>
          <p:spPr>
            <a:xfrm flipH="1">
              <a:off x="8486775" y="5570192"/>
              <a:ext cx="3033714" cy="2072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iṧļïdè">
              <a:extLst>
                <a:ext uri="{FF2B5EF4-FFF2-40B4-BE49-F238E27FC236}">
                  <a16:creationId xmlns="" xmlns:a16="http://schemas.microsoft.com/office/drawing/2014/main" id="{782E6873-E8B8-4822-9E81-712656440617}"/>
                </a:ext>
              </a:extLst>
            </p:cNvPr>
            <p:cNvGrpSpPr/>
            <p:nvPr/>
          </p:nvGrpSpPr>
          <p:grpSpPr>
            <a:xfrm>
              <a:off x="8486774" y="4206680"/>
              <a:ext cx="3033713" cy="1306539"/>
              <a:chOff x="719137" y="2442364"/>
              <a:chExt cx="5376847" cy="1306539"/>
            </a:xfrm>
          </p:grpSpPr>
          <p:sp>
            <p:nvSpPr>
              <p:cNvPr id="15" name="í$1îḋè">
                <a:extLst>
                  <a:ext uri="{FF2B5EF4-FFF2-40B4-BE49-F238E27FC236}">
                    <a16:creationId xmlns="" xmlns:a16="http://schemas.microsoft.com/office/drawing/2014/main" id="{851C2D4B-4922-4E67-986D-818083AEF0D9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ïṥlidê">
                <a:extLst>
                  <a:ext uri="{FF2B5EF4-FFF2-40B4-BE49-F238E27FC236}">
                    <a16:creationId xmlns="" xmlns:a16="http://schemas.microsoft.com/office/drawing/2014/main" id="{532AC56C-BCFD-479B-8622-03C79CCC604B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3485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CB4DFB8-14AC-4F3E-A51E-737DDAA02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23825B6-69C4-4546-8906-ABA92E469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32B7E8D-82DD-42C9-B666-43C10E97D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8402682c-468d-4696-8521-21f368aafe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DFC4A1D-B576-49C2-8529-E13468F8AB4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40312"/>
            <a:chOff x="669925" y="1123950"/>
            <a:chExt cx="10850563" cy="5040312"/>
          </a:xfrm>
        </p:grpSpPr>
        <p:sp>
          <p:nvSpPr>
            <p:cNvPr id="6" name="îşḻíḑê">
              <a:extLst>
                <a:ext uri="{FF2B5EF4-FFF2-40B4-BE49-F238E27FC236}">
                  <a16:creationId xmlns="" xmlns:a16="http://schemas.microsoft.com/office/drawing/2014/main" id="{B286D0CF-E5AD-4D93-A744-D908EE480164}"/>
                </a:ext>
              </a:extLst>
            </p:cNvPr>
            <p:cNvSpPr/>
            <p:nvPr/>
          </p:nvSpPr>
          <p:spPr bwMode="auto">
            <a:xfrm>
              <a:off x="2681818" y="1123950"/>
              <a:ext cx="4317802" cy="3832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2018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ïṥ1îḓè">
              <a:extLst>
                <a:ext uri="{FF2B5EF4-FFF2-40B4-BE49-F238E27FC236}">
                  <a16:creationId xmlns="" xmlns:a16="http://schemas.microsoft.com/office/drawing/2014/main" id="{CCB42CCD-9EC1-4370-BDF2-18FB5B3BDAF3}"/>
                </a:ext>
              </a:extLst>
            </p:cNvPr>
            <p:cNvSpPr/>
            <p:nvPr/>
          </p:nvSpPr>
          <p:spPr bwMode="auto">
            <a:xfrm>
              <a:off x="7202686" y="1123950"/>
              <a:ext cx="4317802" cy="3832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2019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1B3A2211-E399-4EAA-A8D7-64C82AD52040}"/>
                </a:ext>
              </a:extLst>
            </p:cNvPr>
            <p:cNvCxnSpPr/>
            <p:nvPr/>
          </p:nvCxnSpPr>
          <p:spPr>
            <a:xfrm>
              <a:off x="669925" y="2671503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íṥḻiḓê">
              <a:extLst>
                <a:ext uri="{FF2B5EF4-FFF2-40B4-BE49-F238E27FC236}">
                  <a16:creationId xmlns="" xmlns:a16="http://schemas.microsoft.com/office/drawing/2014/main" id="{1D3B8F55-6A8D-4D7E-9D02-C08CB6100717}"/>
                </a:ext>
              </a:extLst>
            </p:cNvPr>
            <p:cNvSpPr/>
            <p:nvPr/>
          </p:nvSpPr>
          <p:spPr bwMode="auto">
            <a:xfrm>
              <a:off x="672344" y="1507247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0" name="iš1îḍe">
              <a:extLst>
                <a:ext uri="{FF2B5EF4-FFF2-40B4-BE49-F238E27FC236}">
                  <a16:creationId xmlns="" xmlns:a16="http://schemas.microsoft.com/office/drawing/2014/main" id="{B27EB49B-5B3F-4087-85AF-0191424857C5}"/>
                </a:ext>
              </a:extLst>
            </p:cNvPr>
            <p:cNvSpPr/>
            <p:nvPr/>
          </p:nvSpPr>
          <p:spPr bwMode="auto">
            <a:xfrm>
              <a:off x="2681818" y="1660675"/>
              <a:ext cx="441719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1" name="ïŝlïďe">
              <a:extLst>
                <a:ext uri="{FF2B5EF4-FFF2-40B4-BE49-F238E27FC236}">
                  <a16:creationId xmlns="" xmlns:a16="http://schemas.microsoft.com/office/drawing/2014/main" id="{11516D9B-4972-4002-80BD-A633F3AA5448}"/>
                </a:ext>
              </a:extLst>
            </p:cNvPr>
            <p:cNvSpPr/>
            <p:nvPr/>
          </p:nvSpPr>
          <p:spPr bwMode="auto">
            <a:xfrm>
              <a:off x="4621162" y="2134774"/>
              <a:ext cx="441719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E44902CB-0026-42FD-AF7E-B6D8C2F67846}"/>
                </a:ext>
              </a:extLst>
            </p:cNvPr>
            <p:cNvCxnSpPr/>
            <p:nvPr/>
          </p:nvCxnSpPr>
          <p:spPr>
            <a:xfrm>
              <a:off x="669925" y="3835756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šļidè">
              <a:extLst>
                <a:ext uri="{FF2B5EF4-FFF2-40B4-BE49-F238E27FC236}">
                  <a16:creationId xmlns="" xmlns:a16="http://schemas.microsoft.com/office/drawing/2014/main" id="{19263A17-9745-4A43-9FF5-A2041D3580B0}"/>
                </a:ext>
              </a:extLst>
            </p:cNvPr>
            <p:cNvSpPr/>
            <p:nvPr/>
          </p:nvSpPr>
          <p:spPr bwMode="auto">
            <a:xfrm>
              <a:off x="672344" y="2671501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4" name="ïṣḷîďê">
              <a:extLst>
                <a:ext uri="{FF2B5EF4-FFF2-40B4-BE49-F238E27FC236}">
                  <a16:creationId xmlns="" xmlns:a16="http://schemas.microsoft.com/office/drawing/2014/main" id="{5C0D4710-0056-4D5C-8EDC-D40132D80576}"/>
                </a:ext>
              </a:extLst>
            </p:cNvPr>
            <p:cNvSpPr/>
            <p:nvPr/>
          </p:nvSpPr>
          <p:spPr bwMode="auto">
            <a:xfrm>
              <a:off x="3782712" y="2824928"/>
              <a:ext cx="3966216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5" name="íš1ïdé">
              <a:extLst>
                <a:ext uri="{FF2B5EF4-FFF2-40B4-BE49-F238E27FC236}">
                  <a16:creationId xmlns="" xmlns:a16="http://schemas.microsoft.com/office/drawing/2014/main" id="{3DE335C6-0EED-470F-A925-1684326B867A}"/>
                </a:ext>
              </a:extLst>
            </p:cNvPr>
            <p:cNvSpPr/>
            <p:nvPr/>
          </p:nvSpPr>
          <p:spPr bwMode="auto">
            <a:xfrm>
              <a:off x="6445860" y="3299027"/>
              <a:ext cx="3966216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2259C25E-7E98-4C8E-B13F-1E48954E3287}"/>
                </a:ext>
              </a:extLst>
            </p:cNvPr>
            <p:cNvCxnSpPr/>
            <p:nvPr/>
          </p:nvCxnSpPr>
          <p:spPr>
            <a:xfrm>
              <a:off x="669925" y="5000009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îš1îďe">
              <a:extLst>
                <a:ext uri="{FF2B5EF4-FFF2-40B4-BE49-F238E27FC236}">
                  <a16:creationId xmlns="" xmlns:a16="http://schemas.microsoft.com/office/drawing/2014/main" id="{050301B6-C6E9-41E7-B898-C320B22FE35B}"/>
                </a:ext>
              </a:extLst>
            </p:cNvPr>
            <p:cNvSpPr/>
            <p:nvPr/>
          </p:nvSpPr>
          <p:spPr bwMode="auto">
            <a:xfrm>
              <a:off x="672344" y="3835754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8" name="íşļîḍê">
              <a:extLst>
                <a:ext uri="{FF2B5EF4-FFF2-40B4-BE49-F238E27FC236}">
                  <a16:creationId xmlns="" xmlns:a16="http://schemas.microsoft.com/office/drawing/2014/main" id="{A1CAA90D-22E7-49E5-85CA-581E0647E2C6}"/>
                </a:ext>
              </a:extLst>
            </p:cNvPr>
            <p:cNvSpPr/>
            <p:nvPr/>
          </p:nvSpPr>
          <p:spPr bwMode="auto">
            <a:xfrm>
              <a:off x="3099669" y="3989181"/>
              <a:ext cx="3133889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9" name="íSḷïḓê">
              <a:extLst>
                <a:ext uri="{FF2B5EF4-FFF2-40B4-BE49-F238E27FC236}">
                  <a16:creationId xmlns="" xmlns:a16="http://schemas.microsoft.com/office/drawing/2014/main" id="{A21AE262-CF02-4CD6-B749-4D0F0E239E50}"/>
                </a:ext>
              </a:extLst>
            </p:cNvPr>
            <p:cNvSpPr/>
            <p:nvPr/>
          </p:nvSpPr>
          <p:spPr bwMode="auto">
            <a:xfrm>
              <a:off x="4621162" y="4463280"/>
              <a:ext cx="647546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230F7504-46B5-4DAE-8D22-1BA41481DCD5}"/>
                </a:ext>
              </a:extLst>
            </p:cNvPr>
            <p:cNvCxnSpPr/>
            <p:nvPr/>
          </p:nvCxnSpPr>
          <p:spPr>
            <a:xfrm>
              <a:off x="669925" y="6164262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îsľîḋe">
              <a:extLst>
                <a:ext uri="{FF2B5EF4-FFF2-40B4-BE49-F238E27FC236}">
                  <a16:creationId xmlns="" xmlns:a16="http://schemas.microsoft.com/office/drawing/2014/main" id="{11012B08-C859-4ED7-B3ED-9AD890001814}"/>
                </a:ext>
              </a:extLst>
            </p:cNvPr>
            <p:cNvSpPr/>
            <p:nvPr/>
          </p:nvSpPr>
          <p:spPr bwMode="auto">
            <a:xfrm>
              <a:off x="672344" y="5000007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" name="iṥḻiḋé">
              <a:extLst>
                <a:ext uri="{FF2B5EF4-FFF2-40B4-BE49-F238E27FC236}">
                  <a16:creationId xmlns="" xmlns:a16="http://schemas.microsoft.com/office/drawing/2014/main" id="{43946F4C-7E0F-4813-A142-1370F526F8EE}"/>
                </a:ext>
              </a:extLst>
            </p:cNvPr>
            <p:cNvSpPr/>
            <p:nvPr/>
          </p:nvSpPr>
          <p:spPr bwMode="auto">
            <a:xfrm>
              <a:off x="4840719" y="5153434"/>
              <a:ext cx="3482099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23" name="iSḷîḍe">
              <a:extLst>
                <a:ext uri="{FF2B5EF4-FFF2-40B4-BE49-F238E27FC236}">
                  <a16:creationId xmlns="" xmlns:a16="http://schemas.microsoft.com/office/drawing/2014/main" id="{3EBA45B0-3BEF-4BB4-931F-59E2AAEF0108}"/>
                </a:ext>
              </a:extLst>
            </p:cNvPr>
            <p:cNvSpPr/>
            <p:nvPr/>
          </p:nvSpPr>
          <p:spPr bwMode="auto">
            <a:xfrm>
              <a:off x="6094272" y="5627533"/>
              <a:ext cx="5425384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243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928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87FD44D-F177-46E5-841B-29455502F2A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grpSp>
          <p:nvGrpSpPr>
            <p:cNvPr id="3" name="íSḷïďê">
              <a:extLst>
                <a:ext uri="{FF2B5EF4-FFF2-40B4-BE49-F238E27FC236}">
                  <a16:creationId xmlns="" xmlns:a16="http://schemas.microsoft.com/office/drawing/2014/main" id="{EA0B8196-90CB-41A2-BC15-8013A0B229B4}"/>
                </a:ext>
              </a:extLst>
            </p:cNvPr>
            <p:cNvGrpSpPr/>
            <p:nvPr/>
          </p:nvGrpSpPr>
          <p:grpSpPr>
            <a:xfrm>
              <a:off x="669925" y="2041409"/>
              <a:ext cx="3251006" cy="2926464"/>
              <a:chOff x="1006669" y="2157562"/>
              <a:chExt cx="3251006" cy="2926464"/>
            </a:xfrm>
          </p:grpSpPr>
          <p:sp>
            <p:nvSpPr>
              <p:cNvPr id="34" name="íSḻiḓé">
                <a:extLst>
                  <a:ext uri="{FF2B5EF4-FFF2-40B4-BE49-F238E27FC236}">
                    <a16:creationId xmlns="" xmlns:a16="http://schemas.microsoft.com/office/drawing/2014/main" id="{1989C350-909A-4DA5-B483-D39B968EAD97}"/>
                  </a:ext>
                </a:extLst>
              </p:cNvPr>
              <p:cNvSpPr/>
              <p:nvPr/>
            </p:nvSpPr>
            <p:spPr>
              <a:xfrm>
                <a:off x="1006669" y="2157562"/>
                <a:ext cx="3251006" cy="2926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691" y="0"/>
                    </a:moveTo>
                    <a:cubicBezTo>
                      <a:pt x="14962" y="0"/>
                      <a:pt x="19247" y="4690"/>
                      <a:pt x="19375" y="10530"/>
                    </a:cubicBezTo>
                    <a:lnTo>
                      <a:pt x="21600" y="10530"/>
                    </a:lnTo>
                    <a:lnTo>
                      <a:pt x="18065" y="16006"/>
                    </a:lnTo>
                    <a:lnTo>
                      <a:pt x="14627" y="10530"/>
                    </a:lnTo>
                    <a:lnTo>
                      <a:pt x="16952" y="10530"/>
                    </a:lnTo>
                    <a:cubicBezTo>
                      <a:pt x="16825" y="6181"/>
                      <a:pt x="13624" y="2699"/>
                      <a:pt x="9691" y="2699"/>
                    </a:cubicBezTo>
                    <a:cubicBezTo>
                      <a:pt x="5677" y="2699"/>
                      <a:pt x="2423" y="6327"/>
                      <a:pt x="2423" y="10799"/>
                    </a:cubicBezTo>
                    <a:cubicBezTo>
                      <a:pt x="2423" y="15273"/>
                      <a:pt x="5677" y="18901"/>
                      <a:pt x="9691" y="18901"/>
                    </a:cubicBezTo>
                    <a:cubicBezTo>
                      <a:pt x="11300" y="18901"/>
                      <a:pt x="12788" y="18315"/>
                      <a:pt x="13991" y="17329"/>
                    </a:cubicBezTo>
                    <a:lnTo>
                      <a:pt x="15657" y="19310"/>
                    </a:lnTo>
                    <a:cubicBezTo>
                      <a:pt x="14013" y="20745"/>
                      <a:pt x="11941" y="21600"/>
                      <a:pt x="9691" y="21600"/>
                    </a:cubicBezTo>
                    <a:cubicBezTo>
                      <a:pt x="4339" y="21600"/>
                      <a:pt x="0" y="16766"/>
                      <a:pt x="0" y="10799"/>
                    </a:cubicBezTo>
                    <a:cubicBezTo>
                      <a:pt x="0" y="4836"/>
                      <a:pt x="4339" y="0"/>
                      <a:pt x="9691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ṡḻíḍè">
                <a:extLst>
                  <a:ext uri="{FF2B5EF4-FFF2-40B4-BE49-F238E27FC236}">
                    <a16:creationId xmlns="" xmlns:a16="http://schemas.microsoft.com/office/drawing/2014/main" id="{A251971E-E1A3-4583-9958-A77E53F18124}"/>
                  </a:ext>
                </a:extLst>
              </p:cNvPr>
              <p:cNvSpPr/>
              <p:nvPr/>
            </p:nvSpPr>
            <p:spPr>
              <a:xfrm>
                <a:off x="1813180" y="3009283"/>
                <a:ext cx="1262285" cy="126317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CONTENT</a:t>
                </a:r>
                <a:endParaRPr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" name="íŝľîďé">
              <a:extLst>
                <a:ext uri="{FF2B5EF4-FFF2-40B4-BE49-F238E27FC236}">
                  <a16:creationId xmlns="" xmlns:a16="http://schemas.microsoft.com/office/drawing/2014/main" id="{2140812C-E04E-41DB-8F3D-1DA4A4E14BE6}"/>
                </a:ext>
              </a:extLst>
            </p:cNvPr>
            <p:cNvGrpSpPr/>
            <p:nvPr/>
          </p:nvGrpSpPr>
          <p:grpSpPr>
            <a:xfrm>
              <a:off x="4071000" y="1185888"/>
              <a:ext cx="3389923" cy="2034394"/>
              <a:chOff x="4071000" y="1185888"/>
              <a:chExt cx="3389923" cy="2034394"/>
            </a:xfrm>
          </p:grpSpPr>
          <p:sp>
            <p:nvSpPr>
              <p:cNvPr id="28" name="îṥļiḑe" title="ry6MHxwOH8WsTKLSa514qPVJnvhhWFnRDjZGIbRZNsFBp">
                <a:extLst>
                  <a:ext uri="{FF2B5EF4-FFF2-40B4-BE49-F238E27FC236}">
                    <a16:creationId xmlns="" xmlns:a16="http://schemas.microsoft.com/office/drawing/2014/main" id="{2760E2DF-8799-4267-AB1D-5559E322EE12}"/>
                  </a:ext>
                </a:extLst>
              </p:cNvPr>
              <p:cNvSpPr/>
              <p:nvPr/>
            </p:nvSpPr>
            <p:spPr bwMode="auto">
              <a:xfrm>
                <a:off x="4988442" y="1380416"/>
                <a:ext cx="1644426" cy="1155539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šḻîḍe">
                <a:extLst>
                  <a:ext uri="{FF2B5EF4-FFF2-40B4-BE49-F238E27FC236}">
                    <a16:creationId xmlns="" xmlns:a16="http://schemas.microsoft.com/office/drawing/2014/main" id="{EE233AC5-71B5-44AC-B7B5-83126B671992}"/>
                  </a:ext>
                </a:extLst>
              </p:cNvPr>
              <p:cNvSpPr/>
              <p:nvPr/>
            </p:nvSpPr>
            <p:spPr>
              <a:xfrm>
                <a:off x="5225961" y="2074468"/>
                <a:ext cx="1080000" cy="36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šḻîḓe">
                <a:extLst>
                  <a:ext uri="{FF2B5EF4-FFF2-40B4-BE49-F238E27FC236}">
                    <a16:creationId xmlns="" xmlns:a16="http://schemas.microsoft.com/office/drawing/2014/main" id="{D5CFA4B3-4A49-492C-871C-744B737503FB}"/>
                  </a:ext>
                </a:extLst>
              </p:cNvPr>
              <p:cNvSpPr txBox="1"/>
              <p:nvPr/>
            </p:nvSpPr>
            <p:spPr>
              <a:xfrm>
                <a:off x="5409811" y="1185888"/>
                <a:ext cx="712301" cy="923293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 anchor="ctr" anchorCtr="0">
                <a:normAutofit/>
              </a:bodyPr>
              <a:lstStyle/>
              <a:p>
                <a:pPr algn="ctr"/>
                <a:r>
                  <a:rPr lang="en-US" sz="48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1</a:t>
                </a:r>
              </a:p>
            </p:txBody>
          </p:sp>
          <p:grpSp>
            <p:nvGrpSpPr>
              <p:cNvPr id="31" name="îšļíḑè">
                <a:extLst>
                  <a:ext uri="{FF2B5EF4-FFF2-40B4-BE49-F238E27FC236}">
                    <a16:creationId xmlns="" xmlns:a16="http://schemas.microsoft.com/office/drawing/2014/main" id="{77DBF846-50BE-45D1-B72C-59CDB1C79654}"/>
                  </a:ext>
                </a:extLst>
              </p:cNvPr>
              <p:cNvGrpSpPr/>
              <p:nvPr/>
            </p:nvGrpSpPr>
            <p:grpSpPr>
              <a:xfrm>
                <a:off x="4071000" y="2157562"/>
                <a:ext cx="3389923" cy="1062720"/>
                <a:chOff x="821646" y="2632959"/>
                <a:chExt cx="3389923" cy="1062720"/>
              </a:xfrm>
            </p:grpSpPr>
            <p:sp>
              <p:nvSpPr>
                <p:cNvPr id="32" name="ïṩḷide">
                  <a:extLst>
                    <a:ext uri="{FF2B5EF4-FFF2-40B4-BE49-F238E27FC236}">
                      <a16:creationId xmlns="" xmlns:a16="http://schemas.microsoft.com/office/drawing/2014/main" id="{199F8E2A-A236-4C58-87F4-CB387D93EEAB}"/>
                    </a:ext>
                  </a:extLst>
                </p:cNvPr>
                <p:cNvSpPr/>
                <p:nvPr/>
              </p:nvSpPr>
              <p:spPr>
                <a:xfrm>
                  <a:off x="821646" y="3085418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Supporting text here. </a:t>
                  </a:r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33" name="ïsļídé">
                  <a:extLst>
                    <a:ext uri="{FF2B5EF4-FFF2-40B4-BE49-F238E27FC236}">
                      <a16:creationId xmlns="" xmlns:a16="http://schemas.microsoft.com/office/drawing/2014/main" id="{11A8EEF3-3A6F-4D38-A0D5-B77835B44EF5}"/>
                    </a:ext>
                  </a:extLst>
                </p:cNvPr>
                <p:cNvSpPr txBox="1"/>
                <p:nvPr/>
              </p:nvSpPr>
              <p:spPr bwMode="auto">
                <a:xfrm>
                  <a:off x="821646" y="2632959"/>
                  <a:ext cx="3389923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grpSp>
          <p:nvGrpSpPr>
            <p:cNvPr id="5" name="íṥlíḍé">
              <a:extLst>
                <a:ext uri="{FF2B5EF4-FFF2-40B4-BE49-F238E27FC236}">
                  <a16:creationId xmlns="" xmlns:a16="http://schemas.microsoft.com/office/drawing/2014/main" id="{B477ECF9-32F6-45F1-AAFD-58CEA3FDCBE3}"/>
                </a:ext>
              </a:extLst>
            </p:cNvPr>
            <p:cNvGrpSpPr/>
            <p:nvPr/>
          </p:nvGrpSpPr>
          <p:grpSpPr>
            <a:xfrm>
              <a:off x="8130565" y="1185888"/>
              <a:ext cx="3389923" cy="2034394"/>
              <a:chOff x="8130565" y="1185888"/>
              <a:chExt cx="3389923" cy="2034394"/>
            </a:xfrm>
          </p:grpSpPr>
          <p:sp>
            <p:nvSpPr>
              <p:cNvPr id="22" name="í$1îḋe" title="ry6MHxwOH8WsTKLSa514qPVJnvhhWFnRDjZGIbRZNsFBp">
                <a:extLst>
                  <a:ext uri="{FF2B5EF4-FFF2-40B4-BE49-F238E27FC236}">
                    <a16:creationId xmlns="" xmlns:a16="http://schemas.microsoft.com/office/drawing/2014/main" id="{62AF74DB-D5C8-446E-B66A-B8A37E994ADA}"/>
                  </a:ext>
                </a:extLst>
              </p:cNvPr>
              <p:cNvSpPr/>
              <p:nvPr/>
            </p:nvSpPr>
            <p:spPr bwMode="auto">
              <a:xfrm>
                <a:off x="9048007" y="1380416"/>
                <a:ext cx="1644426" cy="1155539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ṧľîḋê">
                <a:extLst>
                  <a:ext uri="{FF2B5EF4-FFF2-40B4-BE49-F238E27FC236}">
                    <a16:creationId xmlns="" xmlns:a16="http://schemas.microsoft.com/office/drawing/2014/main" id="{53009CF7-320B-4B32-AAFC-C6BB929C43A8}"/>
                  </a:ext>
                </a:extLst>
              </p:cNvPr>
              <p:cNvSpPr/>
              <p:nvPr/>
            </p:nvSpPr>
            <p:spPr>
              <a:xfrm>
                <a:off x="9285526" y="2074468"/>
                <a:ext cx="1080000" cy="36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šḷîḓê">
                <a:extLst>
                  <a:ext uri="{FF2B5EF4-FFF2-40B4-BE49-F238E27FC236}">
                    <a16:creationId xmlns="" xmlns:a16="http://schemas.microsoft.com/office/drawing/2014/main" id="{8F360EAA-DFBB-448C-B436-E6113D475491}"/>
                  </a:ext>
                </a:extLst>
              </p:cNvPr>
              <p:cNvSpPr txBox="1"/>
              <p:nvPr/>
            </p:nvSpPr>
            <p:spPr>
              <a:xfrm>
                <a:off x="9469376" y="1185888"/>
                <a:ext cx="712301" cy="923293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 anchor="ctr" anchorCtr="0">
                <a:normAutofit/>
              </a:bodyPr>
              <a:lstStyle/>
              <a:p>
                <a:pPr algn="ctr"/>
                <a:r>
                  <a:rPr lang="en-US" sz="48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2</a:t>
                </a:r>
              </a:p>
            </p:txBody>
          </p:sp>
          <p:grpSp>
            <p:nvGrpSpPr>
              <p:cNvPr id="25" name="ïṣḷíḓe">
                <a:extLst>
                  <a:ext uri="{FF2B5EF4-FFF2-40B4-BE49-F238E27FC236}">
                    <a16:creationId xmlns="" xmlns:a16="http://schemas.microsoft.com/office/drawing/2014/main" id="{EDC65856-378E-4E9E-AEB6-DB01FB0259A5}"/>
                  </a:ext>
                </a:extLst>
              </p:cNvPr>
              <p:cNvGrpSpPr/>
              <p:nvPr/>
            </p:nvGrpSpPr>
            <p:grpSpPr>
              <a:xfrm>
                <a:off x="8130565" y="2157562"/>
                <a:ext cx="3389923" cy="1062720"/>
                <a:chOff x="821646" y="2632959"/>
                <a:chExt cx="3389923" cy="1062720"/>
              </a:xfrm>
            </p:grpSpPr>
            <p:sp>
              <p:nvSpPr>
                <p:cNvPr id="26" name="ï$ļïḑê">
                  <a:extLst>
                    <a:ext uri="{FF2B5EF4-FFF2-40B4-BE49-F238E27FC236}">
                      <a16:creationId xmlns="" xmlns:a16="http://schemas.microsoft.com/office/drawing/2014/main" id="{7C7ECB84-5027-4C96-9B0F-1C392D4EEB05}"/>
                    </a:ext>
                  </a:extLst>
                </p:cNvPr>
                <p:cNvSpPr/>
                <p:nvPr/>
              </p:nvSpPr>
              <p:spPr>
                <a:xfrm>
                  <a:off x="821646" y="3085418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endParaRPr lang="en-US" altLang="zh-CN" sz="900" dirty="0"/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27" name="íṣľíḋé">
                  <a:extLst>
                    <a:ext uri="{FF2B5EF4-FFF2-40B4-BE49-F238E27FC236}">
                      <a16:creationId xmlns="" xmlns:a16="http://schemas.microsoft.com/office/drawing/2014/main" id="{A5708049-88C8-4C39-AAF9-2048DD15EDBB}"/>
                    </a:ext>
                  </a:extLst>
                </p:cNvPr>
                <p:cNvSpPr txBox="1"/>
                <p:nvPr/>
              </p:nvSpPr>
              <p:spPr bwMode="auto">
                <a:xfrm>
                  <a:off x="821646" y="2632959"/>
                  <a:ext cx="3389923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b="1"/>
                    <a:t>Text here</a:t>
                  </a:r>
                  <a:endParaRPr lang="en-US" altLang="zh-CN" b="1" dirty="0"/>
                </a:p>
              </p:txBody>
            </p:sp>
          </p:grpSp>
        </p:grpSp>
        <p:grpSp>
          <p:nvGrpSpPr>
            <p:cNvPr id="6" name="ísḻïḋé">
              <a:extLst>
                <a:ext uri="{FF2B5EF4-FFF2-40B4-BE49-F238E27FC236}">
                  <a16:creationId xmlns="" xmlns:a16="http://schemas.microsoft.com/office/drawing/2014/main" id="{FD4840D9-C643-4B22-B138-B7348BD49FBC}"/>
                </a:ext>
              </a:extLst>
            </p:cNvPr>
            <p:cNvGrpSpPr/>
            <p:nvPr/>
          </p:nvGrpSpPr>
          <p:grpSpPr>
            <a:xfrm>
              <a:off x="4071000" y="3789000"/>
              <a:ext cx="3389923" cy="2034394"/>
              <a:chOff x="4071000" y="1185888"/>
              <a:chExt cx="3389923" cy="2034394"/>
            </a:xfrm>
          </p:grpSpPr>
          <p:sp>
            <p:nvSpPr>
              <p:cNvPr id="16" name="îṧḷiḋe" title="ry6MHxwOH8WsTKLSa514qPVJnvhhWFnRDjZGIbRZNsFBp">
                <a:extLst>
                  <a:ext uri="{FF2B5EF4-FFF2-40B4-BE49-F238E27FC236}">
                    <a16:creationId xmlns="" xmlns:a16="http://schemas.microsoft.com/office/drawing/2014/main" id="{D27008AE-1F63-4B5E-A3F5-89718BDB3CB8}"/>
                  </a:ext>
                </a:extLst>
              </p:cNvPr>
              <p:cNvSpPr/>
              <p:nvPr/>
            </p:nvSpPr>
            <p:spPr bwMode="auto">
              <a:xfrm>
                <a:off x="4988442" y="1380416"/>
                <a:ext cx="1644426" cy="1155539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ṧļîḑê">
                <a:extLst>
                  <a:ext uri="{FF2B5EF4-FFF2-40B4-BE49-F238E27FC236}">
                    <a16:creationId xmlns="" xmlns:a16="http://schemas.microsoft.com/office/drawing/2014/main" id="{A1576259-31C3-40CF-AD9D-0D4CE3C2C2C7}"/>
                  </a:ext>
                </a:extLst>
              </p:cNvPr>
              <p:cNvSpPr/>
              <p:nvPr/>
            </p:nvSpPr>
            <p:spPr>
              <a:xfrm>
                <a:off x="5225961" y="2074468"/>
                <a:ext cx="1080000" cy="36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ṡ1ïḓe">
                <a:extLst>
                  <a:ext uri="{FF2B5EF4-FFF2-40B4-BE49-F238E27FC236}">
                    <a16:creationId xmlns="" xmlns:a16="http://schemas.microsoft.com/office/drawing/2014/main" id="{FA400007-A9A2-4E23-9C76-A0959C24C8FF}"/>
                  </a:ext>
                </a:extLst>
              </p:cNvPr>
              <p:cNvSpPr txBox="1"/>
              <p:nvPr/>
            </p:nvSpPr>
            <p:spPr>
              <a:xfrm>
                <a:off x="5409811" y="1185888"/>
                <a:ext cx="712301" cy="923293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 anchor="ctr" anchorCtr="0">
                <a:normAutofit/>
              </a:bodyPr>
              <a:lstStyle/>
              <a:p>
                <a:pPr algn="ctr"/>
                <a:r>
                  <a:rPr lang="en-US" sz="48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  <p:grpSp>
            <p:nvGrpSpPr>
              <p:cNvPr id="19" name="í$lîdé">
                <a:extLst>
                  <a:ext uri="{FF2B5EF4-FFF2-40B4-BE49-F238E27FC236}">
                    <a16:creationId xmlns="" xmlns:a16="http://schemas.microsoft.com/office/drawing/2014/main" id="{8E7356BE-AA5D-460C-A6A4-3C4C00685632}"/>
                  </a:ext>
                </a:extLst>
              </p:cNvPr>
              <p:cNvGrpSpPr/>
              <p:nvPr/>
            </p:nvGrpSpPr>
            <p:grpSpPr>
              <a:xfrm>
                <a:off x="4071000" y="2157562"/>
                <a:ext cx="3389923" cy="1062720"/>
                <a:chOff x="821646" y="2632959"/>
                <a:chExt cx="3389923" cy="1062720"/>
              </a:xfrm>
            </p:grpSpPr>
            <p:sp>
              <p:nvSpPr>
                <p:cNvPr id="20" name="íslïḑê">
                  <a:extLst>
                    <a:ext uri="{FF2B5EF4-FFF2-40B4-BE49-F238E27FC236}">
                      <a16:creationId xmlns="" xmlns:a16="http://schemas.microsoft.com/office/drawing/2014/main" id="{CB491F55-6240-4036-9226-6D9C020EEDC0}"/>
                    </a:ext>
                  </a:extLst>
                </p:cNvPr>
                <p:cNvSpPr/>
                <p:nvPr/>
              </p:nvSpPr>
              <p:spPr>
                <a:xfrm>
                  <a:off x="821646" y="3085418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endParaRPr lang="en-US" altLang="zh-CN" sz="900" dirty="0"/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21" name="iṩḷidé">
                  <a:extLst>
                    <a:ext uri="{FF2B5EF4-FFF2-40B4-BE49-F238E27FC236}">
                      <a16:creationId xmlns="" xmlns:a16="http://schemas.microsoft.com/office/drawing/2014/main" id="{A546E192-B57A-42E0-A1FE-EC3C8DDAF349}"/>
                    </a:ext>
                  </a:extLst>
                </p:cNvPr>
                <p:cNvSpPr txBox="1"/>
                <p:nvPr/>
              </p:nvSpPr>
              <p:spPr bwMode="auto">
                <a:xfrm>
                  <a:off x="821646" y="2632959"/>
                  <a:ext cx="3389923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grpSp>
          <p:nvGrpSpPr>
            <p:cNvPr id="7" name="ïsľiḑe">
              <a:extLst>
                <a:ext uri="{FF2B5EF4-FFF2-40B4-BE49-F238E27FC236}">
                  <a16:creationId xmlns="" xmlns:a16="http://schemas.microsoft.com/office/drawing/2014/main" id="{E4564823-E59F-45A4-BAE2-A06527BA62BB}"/>
                </a:ext>
              </a:extLst>
            </p:cNvPr>
            <p:cNvGrpSpPr/>
            <p:nvPr/>
          </p:nvGrpSpPr>
          <p:grpSpPr>
            <a:xfrm>
              <a:off x="8130565" y="3789000"/>
              <a:ext cx="3389923" cy="2034394"/>
              <a:chOff x="8130565" y="1185888"/>
              <a:chExt cx="3389923" cy="2034394"/>
            </a:xfrm>
          </p:grpSpPr>
          <p:sp>
            <p:nvSpPr>
              <p:cNvPr id="10" name="ïṣļïďè" title="ry6MHxwOH8WsTKLSa514qPVJnvhhWFnRDjZGIbRZNsFBp">
                <a:extLst>
                  <a:ext uri="{FF2B5EF4-FFF2-40B4-BE49-F238E27FC236}">
                    <a16:creationId xmlns="" xmlns:a16="http://schemas.microsoft.com/office/drawing/2014/main" id="{9AA4F672-9240-4EC3-8AE6-7BBDCC4377DC}"/>
                  </a:ext>
                </a:extLst>
              </p:cNvPr>
              <p:cNvSpPr/>
              <p:nvPr/>
            </p:nvSpPr>
            <p:spPr bwMode="auto">
              <a:xfrm>
                <a:off x="9048007" y="1380416"/>
                <a:ext cx="1644426" cy="1155539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Sḷîḑe">
                <a:extLst>
                  <a:ext uri="{FF2B5EF4-FFF2-40B4-BE49-F238E27FC236}">
                    <a16:creationId xmlns="" xmlns:a16="http://schemas.microsoft.com/office/drawing/2014/main" id="{1B5DF273-05D3-4742-86D3-D647C5AF3CE2}"/>
                  </a:ext>
                </a:extLst>
              </p:cNvPr>
              <p:cNvSpPr/>
              <p:nvPr/>
            </p:nvSpPr>
            <p:spPr>
              <a:xfrm>
                <a:off x="9285526" y="2074468"/>
                <a:ext cx="1080000" cy="36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sļîḋe">
                <a:extLst>
                  <a:ext uri="{FF2B5EF4-FFF2-40B4-BE49-F238E27FC236}">
                    <a16:creationId xmlns="" xmlns:a16="http://schemas.microsoft.com/office/drawing/2014/main" id="{B4B29BE9-36F7-41E1-8D0F-B080FE2161F1}"/>
                  </a:ext>
                </a:extLst>
              </p:cNvPr>
              <p:cNvSpPr txBox="1"/>
              <p:nvPr/>
            </p:nvSpPr>
            <p:spPr>
              <a:xfrm>
                <a:off x="9469376" y="1185888"/>
                <a:ext cx="712301" cy="923293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 anchor="ctr" anchorCtr="0">
                <a:normAutofit/>
              </a:bodyPr>
              <a:lstStyle/>
              <a:p>
                <a:pPr algn="ctr"/>
                <a:r>
                  <a:rPr lang="en-US" sz="48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4</a:t>
                </a:r>
              </a:p>
            </p:txBody>
          </p:sp>
          <p:grpSp>
            <p:nvGrpSpPr>
              <p:cNvPr id="13" name="îšlîḑé">
                <a:extLst>
                  <a:ext uri="{FF2B5EF4-FFF2-40B4-BE49-F238E27FC236}">
                    <a16:creationId xmlns="" xmlns:a16="http://schemas.microsoft.com/office/drawing/2014/main" id="{6A833FA0-0522-4320-8278-0E001F364D40}"/>
                  </a:ext>
                </a:extLst>
              </p:cNvPr>
              <p:cNvGrpSpPr/>
              <p:nvPr/>
            </p:nvGrpSpPr>
            <p:grpSpPr>
              <a:xfrm>
                <a:off x="8130565" y="2157562"/>
                <a:ext cx="3389923" cy="1062720"/>
                <a:chOff x="821646" y="2632959"/>
                <a:chExt cx="3389923" cy="1062720"/>
              </a:xfrm>
            </p:grpSpPr>
            <p:sp>
              <p:nvSpPr>
                <p:cNvPr id="14" name="ïṩḻiďe">
                  <a:extLst>
                    <a:ext uri="{FF2B5EF4-FFF2-40B4-BE49-F238E27FC236}">
                      <a16:creationId xmlns="" xmlns:a16="http://schemas.microsoft.com/office/drawing/2014/main" id="{0C430F77-28FA-4297-A4EC-DF7645321F6B}"/>
                    </a:ext>
                  </a:extLst>
                </p:cNvPr>
                <p:cNvSpPr/>
                <p:nvPr/>
              </p:nvSpPr>
              <p:spPr>
                <a:xfrm>
                  <a:off x="821646" y="3085418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endParaRPr lang="en-US" altLang="zh-CN" sz="900" dirty="0"/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15" name="iṧlïdé">
                  <a:extLst>
                    <a:ext uri="{FF2B5EF4-FFF2-40B4-BE49-F238E27FC236}">
                      <a16:creationId xmlns="" xmlns:a16="http://schemas.microsoft.com/office/drawing/2014/main" id="{EED99051-5448-4546-B842-D6A07AA10973}"/>
                    </a:ext>
                  </a:extLst>
                </p:cNvPr>
                <p:cNvSpPr txBox="1"/>
                <p:nvPr/>
              </p:nvSpPr>
              <p:spPr bwMode="auto">
                <a:xfrm>
                  <a:off x="821646" y="2632959"/>
                  <a:ext cx="3389923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b="1"/>
                    <a:t>Text here</a:t>
                  </a:r>
                  <a:endParaRPr lang="en-US" altLang="zh-CN" b="1" dirty="0"/>
                </a:p>
              </p:txBody>
            </p:sp>
          </p:grpSp>
        </p:grp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51B4D3B7-3159-4008-9384-F23EA36AB113}"/>
                </a:ext>
              </a:extLst>
            </p:cNvPr>
            <p:cNvCxnSpPr/>
            <p:nvPr/>
          </p:nvCxnSpPr>
          <p:spPr>
            <a:xfrm>
              <a:off x="4251000" y="3564000"/>
              <a:ext cx="7269488" cy="0"/>
            </a:xfrm>
            <a:prstGeom prst="line">
              <a:avLst/>
            </a:prstGeom>
            <a:ln w="3175" cap="rnd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0" scaled="1"/>
                <a:tileRect/>
              </a:gra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1472E424-8F68-425D-B9B8-9478D4B439D7}"/>
                </a:ext>
              </a:extLst>
            </p:cNvPr>
            <p:cNvCxnSpPr>
              <a:cxnSpLocks/>
            </p:cNvCxnSpPr>
            <p:nvPr/>
          </p:nvCxnSpPr>
          <p:spPr>
            <a:xfrm>
              <a:off x="7640775" y="1123950"/>
              <a:ext cx="0" cy="5019675"/>
            </a:xfrm>
            <a:prstGeom prst="line">
              <a:avLst/>
            </a:prstGeom>
            <a:ln w="3175" cap="rnd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9158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958C77E-8A39-4AA3-B0F1-FA347EA2B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52A94A8-6209-47EF-B741-959021B63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D920FE6-D43E-491C-82EC-69538F0AF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4aaa8581-52bf-45cf-bd18-f486074df1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6E53616-6622-4801-A596-DBCABF7E495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29493"/>
            <a:ext cx="10845800" cy="3716858"/>
            <a:chOff x="673100" y="1629493"/>
            <a:chExt cx="10845800" cy="3716858"/>
          </a:xfrm>
        </p:grpSpPr>
        <p:sp>
          <p:nvSpPr>
            <p:cNvPr id="6" name="îṣ1ídè">
              <a:extLst>
                <a:ext uri="{FF2B5EF4-FFF2-40B4-BE49-F238E27FC236}">
                  <a16:creationId xmlns="" xmlns:a16="http://schemas.microsoft.com/office/drawing/2014/main" id="{75B426BF-8EA3-4350-85CC-017DD8D6E92C}"/>
                </a:ext>
              </a:extLst>
            </p:cNvPr>
            <p:cNvSpPr/>
            <p:nvPr/>
          </p:nvSpPr>
          <p:spPr>
            <a:xfrm>
              <a:off x="680186" y="3064152"/>
              <a:ext cx="10831630" cy="7078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íSľïḓé">
              <a:extLst>
                <a:ext uri="{FF2B5EF4-FFF2-40B4-BE49-F238E27FC236}">
                  <a16:creationId xmlns="" xmlns:a16="http://schemas.microsoft.com/office/drawing/2014/main" id="{66CFBD7B-D014-4A69-9EAA-2F169A1D36C4}"/>
                </a:ext>
              </a:extLst>
            </p:cNvPr>
            <p:cNvSpPr/>
            <p:nvPr/>
          </p:nvSpPr>
          <p:spPr>
            <a:xfrm>
              <a:off x="8096576" y="2946500"/>
              <a:ext cx="943108" cy="94310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ŝliḍe">
              <a:extLst>
                <a:ext uri="{FF2B5EF4-FFF2-40B4-BE49-F238E27FC236}">
                  <a16:creationId xmlns="" xmlns:a16="http://schemas.microsoft.com/office/drawing/2014/main" id="{60378F5A-0451-4374-875F-B8EEC567300D}"/>
                </a:ext>
              </a:extLst>
            </p:cNvPr>
            <p:cNvSpPr/>
            <p:nvPr/>
          </p:nvSpPr>
          <p:spPr>
            <a:xfrm>
              <a:off x="5624446" y="2946500"/>
              <a:ext cx="943108" cy="94310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ïSľîḑè">
              <a:extLst>
                <a:ext uri="{FF2B5EF4-FFF2-40B4-BE49-F238E27FC236}">
                  <a16:creationId xmlns="" xmlns:a16="http://schemas.microsoft.com/office/drawing/2014/main" id="{FC395A12-B575-4D69-9EB1-1B4D1EC80725}"/>
                </a:ext>
              </a:extLst>
            </p:cNvPr>
            <p:cNvSpPr/>
            <p:nvPr/>
          </p:nvSpPr>
          <p:spPr>
            <a:xfrm>
              <a:off x="3152316" y="2946500"/>
              <a:ext cx="943108" cy="94310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ṡliḍe">
              <a:extLst>
                <a:ext uri="{FF2B5EF4-FFF2-40B4-BE49-F238E27FC236}">
                  <a16:creationId xmlns="" xmlns:a16="http://schemas.microsoft.com/office/drawing/2014/main" id="{6AD0CCE2-9735-4758-AF26-9C837FED8D5B}"/>
                </a:ext>
              </a:extLst>
            </p:cNvPr>
            <p:cNvSpPr/>
            <p:nvPr/>
          </p:nvSpPr>
          <p:spPr>
            <a:xfrm>
              <a:off x="853181" y="3228867"/>
              <a:ext cx="10067175" cy="37837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" name="iṩľídè">
              <a:extLst>
                <a:ext uri="{FF2B5EF4-FFF2-40B4-BE49-F238E27FC236}">
                  <a16:creationId xmlns="" xmlns:a16="http://schemas.microsoft.com/office/drawing/2014/main" id="{BE312758-A51E-4E01-85E1-D4BAE257465B}"/>
                </a:ext>
              </a:extLst>
            </p:cNvPr>
            <p:cNvSpPr/>
            <p:nvPr/>
          </p:nvSpPr>
          <p:spPr>
            <a:xfrm>
              <a:off x="3318913" y="3108579"/>
              <a:ext cx="609915" cy="60991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 fontScale="92500"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25</a:t>
              </a:r>
            </a:p>
          </p:txBody>
        </p:sp>
        <p:sp>
          <p:nvSpPr>
            <p:cNvPr id="12" name="i$ḻíḍè">
              <a:extLst>
                <a:ext uri="{FF2B5EF4-FFF2-40B4-BE49-F238E27FC236}">
                  <a16:creationId xmlns="" xmlns:a16="http://schemas.microsoft.com/office/drawing/2014/main" id="{7815BD6B-7313-4FE5-A361-F5075557AB2F}"/>
                </a:ext>
              </a:extLst>
            </p:cNvPr>
            <p:cNvSpPr txBox="1"/>
            <p:nvPr/>
          </p:nvSpPr>
          <p:spPr>
            <a:xfrm>
              <a:off x="8306574" y="3194560"/>
              <a:ext cx="523109" cy="43795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</a:rPr>
                <a:t>75</a:t>
              </a:r>
            </a:p>
          </p:txBody>
        </p:sp>
        <p:sp>
          <p:nvSpPr>
            <p:cNvPr id="13" name="ïšlîḓê">
              <a:extLst>
                <a:ext uri="{FF2B5EF4-FFF2-40B4-BE49-F238E27FC236}">
                  <a16:creationId xmlns="" xmlns:a16="http://schemas.microsoft.com/office/drawing/2014/main" id="{AF702CF5-7391-4DEC-A1F9-8D6F6CE71740}"/>
                </a:ext>
              </a:extLst>
            </p:cNvPr>
            <p:cNvSpPr/>
            <p:nvPr/>
          </p:nvSpPr>
          <p:spPr>
            <a:xfrm>
              <a:off x="5791042" y="3112593"/>
              <a:ext cx="609915" cy="60991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 fontScale="92500"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50</a:t>
              </a:r>
            </a:p>
          </p:txBody>
        </p:sp>
        <p:sp>
          <p:nvSpPr>
            <p:cNvPr id="14" name="îSliḋê">
              <a:extLst>
                <a:ext uri="{FF2B5EF4-FFF2-40B4-BE49-F238E27FC236}">
                  <a16:creationId xmlns="" xmlns:a16="http://schemas.microsoft.com/office/drawing/2014/main" id="{661D8F06-F1CD-43E7-BEDF-B869EA581B6E}"/>
                </a:ext>
              </a:extLst>
            </p:cNvPr>
            <p:cNvSpPr/>
            <p:nvPr/>
          </p:nvSpPr>
          <p:spPr>
            <a:xfrm>
              <a:off x="8262387" y="3108579"/>
              <a:ext cx="609915" cy="60991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 fontScale="92500"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75</a:t>
              </a:r>
            </a:p>
          </p:txBody>
        </p:sp>
        <p:sp>
          <p:nvSpPr>
            <p:cNvPr id="15" name="íş1îḑê">
              <a:extLst>
                <a:ext uri="{FF2B5EF4-FFF2-40B4-BE49-F238E27FC236}">
                  <a16:creationId xmlns="" xmlns:a16="http://schemas.microsoft.com/office/drawing/2014/main" id="{1EA483DC-2007-4DFA-B796-D1E246EB146E}"/>
                </a:ext>
              </a:extLst>
            </p:cNvPr>
            <p:cNvSpPr/>
            <p:nvPr/>
          </p:nvSpPr>
          <p:spPr>
            <a:xfrm>
              <a:off x="10568708" y="2946500"/>
              <a:ext cx="943108" cy="943108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100</a:t>
              </a:r>
            </a:p>
          </p:txBody>
        </p:sp>
        <p:grpSp>
          <p:nvGrpSpPr>
            <p:cNvPr id="16" name="îSlîde">
              <a:extLst>
                <a:ext uri="{FF2B5EF4-FFF2-40B4-BE49-F238E27FC236}">
                  <a16:creationId xmlns="" xmlns:a16="http://schemas.microsoft.com/office/drawing/2014/main" id="{2C05AE07-C3E0-417B-B220-DA3DE62F37F5}"/>
                </a:ext>
              </a:extLst>
            </p:cNvPr>
            <p:cNvGrpSpPr/>
            <p:nvPr/>
          </p:nvGrpSpPr>
          <p:grpSpPr>
            <a:xfrm>
              <a:off x="673100" y="1629498"/>
              <a:ext cx="2250942" cy="1120575"/>
              <a:chOff x="1275581" y="4540740"/>
              <a:chExt cx="1898253" cy="944997"/>
            </a:xfrm>
          </p:grpSpPr>
          <p:sp>
            <p:nvSpPr>
              <p:cNvPr id="26" name="íśļíḓ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275581" y="492833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í$ļîde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275581" y="454074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7" name="iṡḷïḓ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4948828" y="2094408"/>
              <a:ext cx="2250942" cy="660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iśļíḍ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4948828" y="1634796"/>
              <a:ext cx="2250942" cy="459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ïşlîd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9267958" y="2089105"/>
              <a:ext cx="2250942" cy="660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íṩḷid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267958" y="1629493"/>
              <a:ext cx="2250942" cy="459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ïŝ1iḋ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430022" y="4685389"/>
              <a:ext cx="2250942" cy="660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iş1id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430022" y="4225777"/>
              <a:ext cx="2250942" cy="459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3" name="iṡlíḍ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2520823" y="4685389"/>
              <a:ext cx="2250942" cy="660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išḻíḋ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520823" y="4225777"/>
              <a:ext cx="2250942" cy="459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5" name="ïŝ1íḋé">
              <a:extLst>
                <a:ext uri="{FF2B5EF4-FFF2-40B4-BE49-F238E27FC236}">
                  <a16:creationId xmlns="" xmlns:a16="http://schemas.microsoft.com/office/drawing/2014/main" id="{934141B8-C690-4A11-BF4C-506F59F383DF}"/>
                </a:ext>
              </a:extLst>
            </p:cNvPr>
            <p:cNvSpPr/>
            <p:nvPr/>
          </p:nvSpPr>
          <p:spPr>
            <a:xfrm>
              <a:off x="708307" y="2946500"/>
              <a:ext cx="943108" cy="943108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005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F4F324F-E541-4716-9E5F-79C0A9F72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34A54AE-0076-44BD-8E33-8B7EDFFB0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69DA4EF-21E6-4928-88E5-AAAA40C14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48" name="cc5ad9b6-07ba-4525-9f4a-8a6714122dba" descr="ui4AAB+LCAAAAAAABADtmVtv2jAUx79Ltr2xKvcW3mATWzVtrQrqNk19SBMX3OWCElP1Ir77bEjCcRITUykdBN7APrbP8f+cw0/mRXlPnmZI6SmjwInJZ+xMYic4JyhQOsq5p/TCue93lAEOPRxOvsTRfJYovT8v+TI48xOT6bXjzxFbG2KCHX/1tVeyz8y+4xAH8yA1U09UOuQ8giFNXQ1iz/MRNDsPCYof8hM0Nrb8PCIxPWAYxYFD6IEv6uKDkk4pPfvsRF2wxR56pIs6ynjlVuZP6h67gMo42QQLs+/dzxMSoJCsF1069OoQ9aoi3vK6tXXujl68j4/dihvRT9VlDOnOo6kzQz/oVszf9AbYkKbc5NFx3tKD6Qcu7kVH6PAYPW4ZIlsBg6vSY6P7bAPofepCld83FZ7nqfgp8qO4PhUzs9L8xd0ddtF4igKU2YxxSPqhR532sjwcxHgyJSFKknTg4vYeuQQs650yq3kypXu+Gw6NYd/u6koWnrqoysfsQNl8LNjL6LRcAoWi8SaI9F2XXnPq+Sqg5Xgpzsx9iUxML3fguH+hsJnTnLKrwQ0Z+d9C1bfK2k3BbUzbHe+gXQ12UP3VHfQySgiOwu2ETBdBKa9RTLDr+H0fT8Jli6OrIkIi9gv2NYrxcxQSfprGh4g7pfPfEJqlFzjCz/TAO8dPUAckLxM5i245wCr3CvkOwQ+cBTemCztcwazD7bzOnvXt7EW71uXatdjv7FpelRWFxeVC/3WJYlbqgyfu+lkdWGWbtSL0FxhY/BbvopZtuF20EyM/h7dPv5USbhTFtxvzDeZNfQ9mu4At12qVL/4oHCecvqVwoCaqhQMyiHTjxK8sMjnZWoZHeivxSFiabSUIw4AEYewkQYyjWTP4YMjggyGHDwaHD8b+4oNx0Pig1f0KwWO2pAdRusG0qW9RBmxRxpEepHV7NTyIdAMq1MJD3h6KJdYmeLA5eNDss25frYQHo5XwIKzMtsKDZUJ4MHcSHpp8fjBl+MGU4weT4wdzf/nBPGh+aPT5QZRvMG/q25QJ25R5BIg3eH4QCQdkqCWIvEEUi6xNBCH9/GC2kiCEpdlWgjjjCMLaSYJo7PnBksEHSw4fLA4frP3FB+ug8aHJ5wdRusG0qW9RFmxR1pEemn9+EOkGVKiFh7w9FEusTfAg/fxgtRIehJXZVnjg/7uwdxIemnx+sGX4wZbjB5vjB3t/+cE+aH5o9PlBlG8wb+rblA3blH0EiDd4fhAJB2SoJYi8QRSLrE0EIf38YLeSIISluZkgbhb/AGkp6ue6LgAA">
            <a:extLst>
              <a:ext uri="{FF2B5EF4-FFF2-40B4-BE49-F238E27FC236}">
                <a16:creationId xmlns="" xmlns:a16="http://schemas.microsoft.com/office/drawing/2014/main" id="{9E1F9BD8-D729-419D-A3B8-6DDAE5E73FAC}"/>
              </a:ext>
            </a:extLst>
          </p:cNvPr>
          <p:cNvGrpSpPr>
            <a:grpSpLocks noChangeAspect="1"/>
          </p:cNvGrpSpPr>
          <p:nvPr/>
        </p:nvGrpSpPr>
        <p:grpSpPr>
          <a:xfrm>
            <a:off x="2554515" y="989693"/>
            <a:ext cx="7082971" cy="4878614"/>
            <a:chOff x="2438399" y="1130300"/>
            <a:chExt cx="7082971" cy="4878614"/>
          </a:xfrm>
        </p:grpSpPr>
        <p:sp>
          <p:nvSpPr>
            <p:cNvPr id="49" name="AreaShape">
              <a:extLst>
                <a:ext uri="{FF2B5EF4-FFF2-40B4-BE49-F238E27FC236}">
                  <a16:creationId xmlns="" xmlns:a16="http://schemas.microsoft.com/office/drawing/2014/main" id="{92E34001-CFEC-43A3-BC68-3F409DD7DC6E}"/>
                </a:ext>
              </a:extLst>
            </p:cNvPr>
            <p:cNvSpPr txBox="1"/>
            <p:nvPr/>
          </p:nvSpPr>
          <p:spPr>
            <a:xfrm>
              <a:off x="2438399" y="1130300"/>
              <a:ext cx="7082971" cy="4878614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0" name="ExtraShape">
              <a:extLst>
                <a:ext uri="{FF2B5EF4-FFF2-40B4-BE49-F238E27FC236}">
                  <a16:creationId xmlns="" xmlns:a16="http://schemas.microsoft.com/office/drawing/2014/main" id="{C62EEA34-F367-43C1-8873-F506D06B5616}"/>
                </a:ext>
              </a:extLst>
            </p:cNvPr>
            <p:cNvSpPr/>
            <p:nvPr/>
          </p:nvSpPr>
          <p:spPr>
            <a:xfrm>
              <a:off x="5257599" y="3659626"/>
              <a:ext cx="3754281" cy="0"/>
            </a:xfrm>
            <a:custGeom>
              <a:avLst/>
              <a:gdLst>
                <a:gd name="connsiteX0" fmla="*/ 0 w 5299788"/>
                <a:gd name="connsiteY0" fmla="*/ 0 h 0"/>
                <a:gd name="connsiteX1" fmla="*/ 5299788 w 529978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99788">
                  <a:moveTo>
                    <a:pt x="0" y="0"/>
                  </a:moveTo>
                  <a:lnTo>
                    <a:pt x="5299788" y="0"/>
                  </a:lnTo>
                </a:path>
              </a:pathLst>
            </a:custGeom>
            <a:noFill/>
            <a:ln w="25400">
              <a:solidFill>
                <a:srgbClr val="0C28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ExtraShape">
              <a:extLst>
                <a:ext uri="{FF2B5EF4-FFF2-40B4-BE49-F238E27FC236}">
                  <a16:creationId xmlns="" xmlns:a16="http://schemas.microsoft.com/office/drawing/2014/main" id="{7BF0F198-3A7A-4AE4-BFC9-84E7CF40AE00}"/>
                </a:ext>
              </a:extLst>
            </p:cNvPr>
            <p:cNvSpPr/>
            <p:nvPr/>
          </p:nvSpPr>
          <p:spPr bwMode="auto">
            <a:xfrm>
              <a:off x="3181626" y="2070497"/>
              <a:ext cx="1987289" cy="1988217"/>
            </a:xfrm>
            <a:custGeom>
              <a:avLst/>
              <a:gdLst>
                <a:gd name="connsiteX0" fmla="*/ 1701800 w 3403600"/>
                <a:gd name="connsiteY0" fmla="*/ 0 h 3405188"/>
                <a:gd name="connsiteX1" fmla="*/ 3403600 w 3403600"/>
                <a:gd name="connsiteY1" fmla="*/ 1702594 h 3405188"/>
                <a:gd name="connsiteX2" fmla="*/ 1701800 w 3403600"/>
                <a:gd name="connsiteY2" fmla="*/ 3405188 h 3405188"/>
                <a:gd name="connsiteX3" fmla="*/ 0 w 3403600"/>
                <a:gd name="connsiteY3" fmla="*/ 1702594 h 3405188"/>
                <a:gd name="connsiteX4" fmla="*/ 1701800 w 3403600"/>
                <a:gd name="connsiteY4" fmla="*/ 0 h 3405188"/>
                <a:gd name="connsiteX5" fmla="*/ 1701799 w 3403600"/>
                <a:gd name="connsiteY5" fmla="*/ 307975 h 3405188"/>
                <a:gd name="connsiteX6" fmla="*/ 307974 w 3403600"/>
                <a:gd name="connsiteY6" fmla="*/ 1702594 h 3405188"/>
                <a:gd name="connsiteX7" fmla="*/ 1701799 w 3403600"/>
                <a:gd name="connsiteY7" fmla="*/ 3097213 h 3405188"/>
                <a:gd name="connsiteX8" fmla="*/ 3095624 w 3403600"/>
                <a:gd name="connsiteY8" fmla="*/ 1702594 h 3405188"/>
                <a:gd name="connsiteX9" fmla="*/ 1701799 w 3403600"/>
                <a:gd name="connsiteY9" fmla="*/ 307975 h 340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03600" h="3405188">
                  <a:moveTo>
                    <a:pt x="1701800" y="0"/>
                  </a:moveTo>
                  <a:cubicBezTo>
                    <a:pt x="2641678" y="0"/>
                    <a:pt x="3403600" y="762277"/>
                    <a:pt x="3403600" y="1702594"/>
                  </a:cubicBezTo>
                  <a:cubicBezTo>
                    <a:pt x="3403600" y="2642911"/>
                    <a:pt x="2641678" y="3405188"/>
                    <a:pt x="1701800" y="3405188"/>
                  </a:cubicBezTo>
                  <a:cubicBezTo>
                    <a:pt x="761922" y="3405188"/>
                    <a:pt x="0" y="2642911"/>
                    <a:pt x="0" y="1702594"/>
                  </a:cubicBezTo>
                  <a:cubicBezTo>
                    <a:pt x="0" y="762277"/>
                    <a:pt x="761922" y="0"/>
                    <a:pt x="1701800" y="0"/>
                  </a:cubicBezTo>
                  <a:close/>
                  <a:moveTo>
                    <a:pt x="1701799" y="307975"/>
                  </a:moveTo>
                  <a:cubicBezTo>
                    <a:pt x="932011" y="307975"/>
                    <a:pt x="307974" y="932367"/>
                    <a:pt x="307974" y="1702594"/>
                  </a:cubicBezTo>
                  <a:cubicBezTo>
                    <a:pt x="307974" y="2472821"/>
                    <a:pt x="932011" y="3097213"/>
                    <a:pt x="1701799" y="3097213"/>
                  </a:cubicBezTo>
                  <a:cubicBezTo>
                    <a:pt x="2471587" y="3097213"/>
                    <a:pt x="3095624" y="2472821"/>
                    <a:pt x="3095624" y="1702594"/>
                  </a:cubicBezTo>
                  <a:cubicBezTo>
                    <a:pt x="3095624" y="932367"/>
                    <a:pt x="2471587" y="307975"/>
                    <a:pt x="1701799" y="307975"/>
                  </a:cubicBezTo>
                  <a:close/>
                </a:path>
              </a:pathLst>
            </a:custGeom>
            <a:solidFill>
              <a:srgbClr val="0C284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2" name="ValueShape1">
              <a:extLst>
                <a:ext uri="{FF2B5EF4-FFF2-40B4-BE49-F238E27FC236}">
                  <a16:creationId xmlns="" xmlns:a16="http://schemas.microsoft.com/office/drawing/2014/main" id="{E8ECA2F8-2AC8-4FC5-8048-1651E39C820A}"/>
                </a:ext>
              </a:extLst>
            </p:cNvPr>
            <p:cNvSpPr/>
            <p:nvPr/>
          </p:nvSpPr>
          <p:spPr>
            <a:xfrm>
              <a:off x="3503268" y="2392603"/>
              <a:ext cx="1344006" cy="1344006"/>
            </a:xfrm>
            <a:prstGeom prst="blockArc">
              <a:avLst>
                <a:gd name="adj1" fmla="val 16200000"/>
                <a:gd name="adj2" fmla="val 9288000"/>
                <a:gd name="adj3" fmla="val 25000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  <a:effectLst>
              <a:outerShdw blurRad="63500" dist="38100" dir="5400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ValueBack1">
              <a:extLst>
                <a:ext uri="{FF2B5EF4-FFF2-40B4-BE49-F238E27FC236}">
                  <a16:creationId xmlns="" xmlns:a16="http://schemas.microsoft.com/office/drawing/2014/main" id="{79E602D0-B41F-4316-A09B-7C15DE043136}"/>
                </a:ext>
              </a:extLst>
            </p:cNvPr>
            <p:cNvSpPr/>
            <p:nvPr/>
          </p:nvSpPr>
          <p:spPr bwMode="auto">
            <a:xfrm>
              <a:off x="3948178" y="2837976"/>
              <a:ext cx="453258" cy="454185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54" name="ValueBack1">
              <a:extLst>
                <a:ext uri="{FF2B5EF4-FFF2-40B4-BE49-F238E27FC236}">
                  <a16:creationId xmlns="" xmlns:a16="http://schemas.microsoft.com/office/drawing/2014/main" id="{89780F7D-BB8A-49CF-8CDE-0FCFD229A97E}"/>
                </a:ext>
              </a:extLst>
            </p:cNvPr>
            <p:cNvSpPr/>
            <p:nvPr/>
          </p:nvSpPr>
          <p:spPr bwMode="auto">
            <a:xfrm rot="19615660">
              <a:off x="4733234" y="2299101"/>
              <a:ext cx="589514" cy="428231"/>
            </a:xfrm>
            <a:custGeom>
              <a:avLst/>
              <a:gdLst>
                <a:gd name="connsiteX0" fmla="*/ 380959 w 589514"/>
                <a:gd name="connsiteY0" fmla="*/ 228019 h 428231"/>
                <a:gd name="connsiteX1" fmla="*/ 589514 w 589514"/>
                <a:gd name="connsiteY1" fmla="*/ 428231 h 428231"/>
                <a:gd name="connsiteX2" fmla="*/ 209481 w 589514"/>
                <a:gd name="connsiteY2" fmla="*/ 428231 h 428231"/>
                <a:gd name="connsiteX3" fmla="*/ 0 w 589514"/>
                <a:gd name="connsiteY3" fmla="*/ 228019 h 428231"/>
                <a:gd name="connsiteX4" fmla="*/ 589514 w 589514"/>
                <a:gd name="connsiteY4" fmla="*/ 0 h 428231"/>
                <a:gd name="connsiteX5" fmla="*/ 380960 w 589514"/>
                <a:gd name="connsiteY5" fmla="*/ 200212 h 428231"/>
                <a:gd name="connsiteX6" fmla="*/ 0 w 589514"/>
                <a:gd name="connsiteY6" fmla="*/ 200212 h 428231"/>
                <a:gd name="connsiteX7" fmla="*/ 209482 w 589514"/>
                <a:gd name="connsiteY7" fmla="*/ 0 h 42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9514" h="428231">
                  <a:moveTo>
                    <a:pt x="380959" y="228019"/>
                  </a:moveTo>
                  <a:lnTo>
                    <a:pt x="589514" y="428231"/>
                  </a:lnTo>
                  <a:lnTo>
                    <a:pt x="209481" y="428231"/>
                  </a:lnTo>
                  <a:lnTo>
                    <a:pt x="0" y="228019"/>
                  </a:lnTo>
                  <a:close/>
                  <a:moveTo>
                    <a:pt x="589514" y="0"/>
                  </a:moveTo>
                  <a:lnTo>
                    <a:pt x="380960" y="200212"/>
                  </a:lnTo>
                  <a:lnTo>
                    <a:pt x="0" y="200212"/>
                  </a:lnTo>
                  <a:lnTo>
                    <a:pt x="209482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5" name="ValueText1">
              <a:extLst>
                <a:ext uri="{FF2B5EF4-FFF2-40B4-BE49-F238E27FC236}">
                  <a16:creationId xmlns="" xmlns:a16="http://schemas.microsoft.com/office/drawing/2014/main" id="{57E54CC9-9C6F-406D-83DF-F338E0EA960A}"/>
                </a:ext>
              </a:extLst>
            </p:cNvPr>
            <p:cNvSpPr txBox="1"/>
            <p:nvPr/>
          </p:nvSpPr>
          <p:spPr>
            <a:xfrm>
              <a:off x="3180121" y="4249601"/>
              <a:ext cx="635958" cy="47696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60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68%</a:t>
              </a:r>
              <a:endParaRPr lang="en-US" sz="6000" dirty="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6" name="RelativeShape2">
              <a:extLst>
                <a:ext uri="{FF2B5EF4-FFF2-40B4-BE49-F238E27FC236}">
                  <a16:creationId xmlns="" xmlns:a16="http://schemas.microsoft.com/office/drawing/2014/main" id="{313464B5-54AA-4341-973B-4FC00BF127AD}"/>
                </a:ext>
              </a:extLst>
            </p:cNvPr>
            <p:cNvSpPr/>
            <p:nvPr/>
          </p:nvSpPr>
          <p:spPr bwMode="auto">
            <a:xfrm>
              <a:off x="5793656" y="1936917"/>
              <a:ext cx="539538" cy="1720356"/>
            </a:xfrm>
            <a:custGeom>
              <a:avLst/>
              <a:gdLst>
                <a:gd name="T0" fmla="*/ 15897 w 21600"/>
                <a:gd name="T1" fmla="*/ 14837 h 21600"/>
                <a:gd name="T2" fmla="*/ 13029 w 21600"/>
                <a:gd name="T3" fmla="*/ 2244 h 21600"/>
                <a:gd name="T4" fmla="*/ 13029 w 21600"/>
                <a:gd name="T5" fmla="*/ 2294 h 21600"/>
                <a:gd name="T6" fmla="*/ 10803 w 21600"/>
                <a:gd name="T7" fmla="*/ 0 h 21600"/>
                <a:gd name="T8" fmla="*/ 8576 w 21600"/>
                <a:gd name="T9" fmla="*/ 2294 h 21600"/>
                <a:gd name="T10" fmla="*/ 8576 w 21600"/>
                <a:gd name="T11" fmla="*/ 2244 h 21600"/>
                <a:gd name="T12" fmla="*/ 5704 w 21600"/>
                <a:gd name="T13" fmla="*/ 14837 h 21600"/>
                <a:gd name="T14" fmla="*/ 0 w 21600"/>
                <a:gd name="T15" fmla="*/ 21600 h 21600"/>
                <a:gd name="T16" fmla="*/ 10782 w 21600"/>
                <a:gd name="T17" fmla="*/ 21596 h 21600"/>
                <a:gd name="T18" fmla="*/ 10800 w 21600"/>
                <a:gd name="T19" fmla="*/ 21596 h 21600"/>
                <a:gd name="T20" fmla="*/ 10816 w 21600"/>
                <a:gd name="T21" fmla="*/ 21596 h 21600"/>
                <a:gd name="T22" fmla="*/ 21600 w 21600"/>
                <a:gd name="T23" fmla="*/ 21600 h 21600"/>
                <a:gd name="T24" fmla="*/ 15897 w 21600"/>
                <a:gd name="T25" fmla="*/ 14837 h 21600"/>
                <a:gd name="T26" fmla="*/ 15897 w 21600"/>
                <a:gd name="T27" fmla="*/ 148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noFill/>
            <a:ln>
              <a:noFill/>
            </a:ln>
          </p:spPr>
          <p:txBody>
            <a:bodyPr wrap="square" lIns="0" tIns="0" rIns="0" bIns="0">
              <a:normAutofit/>
            </a:bodyPr>
            <a:lstStyle/>
            <a:p>
              <a:pPr>
                <a:defRPr/>
              </a:pPr>
              <a:endParaRPr lang="en-US" sz="2400" dirty="0">
                <a:latin typeface="Impact" panose="020B0806030902050204" pitchFamily="34" charset="0"/>
              </a:endParaRPr>
            </a:p>
          </p:txBody>
        </p:sp>
        <p:sp>
          <p:nvSpPr>
            <p:cNvPr id="57" name="ValueShape2">
              <a:extLst>
                <a:ext uri="{FF2B5EF4-FFF2-40B4-BE49-F238E27FC236}">
                  <a16:creationId xmlns="" xmlns:a16="http://schemas.microsoft.com/office/drawing/2014/main" id="{6646B3B3-84E5-45B3-A1E0-1BBA3923AF9B}"/>
                </a:ext>
              </a:extLst>
            </p:cNvPr>
            <p:cNvSpPr/>
            <p:nvPr/>
          </p:nvSpPr>
          <p:spPr bwMode="auto">
            <a:xfrm>
              <a:off x="5793656" y="2091749"/>
              <a:ext cx="539538" cy="1565524"/>
            </a:xfrm>
            <a:custGeom>
              <a:avLst/>
              <a:gdLst>
                <a:gd name="T0" fmla="*/ 15897 w 21600"/>
                <a:gd name="T1" fmla="*/ 14837 h 21600"/>
                <a:gd name="T2" fmla="*/ 13029 w 21600"/>
                <a:gd name="T3" fmla="*/ 2244 h 21600"/>
                <a:gd name="T4" fmla="*/ 13029 w 21600"/>
                <a:gd name="T5" fmla="*/ 2294 h 21600"/>
                <a:gd name="T6" fmla="*/ 10803 w 21600"/>
                <a:gd name="T7" fmla="*/ 0 h 21600"/>
                <a:gd name="T8" fmla="*/ 8576 w 21600"/>
                <a:gd name="T9" fmla="*/ 2294 h 21600"/>
                <a:gd name="T10" fmla="*/ 8576 w 21600"/>
                <a:gd name="T11" fmla="*/ 2244 h 21600"/>
                <a:gd name="T12" fmla="*/ 5704 w 21600"/>
                <a:gd name="T13" fmla="*/ 14837 h 21600"/>
                <a:gd name="T14" fmla="*/ 0 w 21600"/>
                <a:gd name="T15" fmla="*/ 21600 h 21600"/>
                <a:gd name="T16" fmla="*/ 10782 w 21600"/>
                <a:gd name="T17" fmla="*/ 21596 h 21600"/>
                <a:gd name="T18" fmla="*/ 10800 w 21600"/>
                <a:gd name="T19" fmla="*/ 21596 h 21600"/>
                <a:gd name="T20" fmla="*/ 10816 w 21600"/>
                <a:gd name="T21" fmla="*/ 21596 h 21600"/>
                <a:gd name="T22" fmla="*/ 21600 w 21600"/>
                <a:gd name="T23" fmla="*/ 21600 h 21600"/>
                <a:gd name="T24" fmla="*/ 15897 w 21600"/>
                <a:gd name="T25" fmla="*/ 14837 h 21600"/>
                <a:gd name="T26" fmla="*/ 15897 w 21600"/>
                <a:gd name="T27" fmla="*/ 148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solidFill>
              <a:schemeClr val="accent3">
                <a:lumMod val="100000"/>
                <a:alpha val="60000"/>
              </a:schemeClr>
            </a:solidFill>
            <a:ln>
              <a:noFill/>
            </a:ln>
          </p:spPr>
          <p:txBody>
            <a:bodyPr wrap="square" lIns="0" tIns="0" rIns="0" bIns="0">
              <a:normAutofit/>
            </a:bodyPr>
            <a:lstStyle/>
            <a:p>
              <a:pPr>
                <a:defRPr/>
              </a:pPr>
              <a:endParaRPr lang="en-US" sz="2400">
                <a:latin typeface="Impact" panose="020B0806030902050204" pitchFamily="34" charset="0"/>
              </a:endParaRPr>
            </a:p>
          </p:txBody>
        </p:sp>
        <p:sp>
          <p:nvSpPr>
            <p:cNvPr id="58" name="SorbShape2">
              <a:extLst>
                <a:ext uri="{FF2B5EF4-FFF2-40B4-BE49-F238E27FC236}">
                  <a16:creationId xmlns="" xmlns:a16="http://schemas.microsoft.com/office/drawing/2014/main" id="{1A41C6D9-3E0E-4B9F-B6A0-53AC96450503}"/>
                </a:ext>
              </a:extLst>
            </p:cNvPr>
            <p:cNvSpPr/>
            <p:nvPr/>
          </p:nvSpPr>
          <p:spPr>
            <a:xfrm>
              <a:off x="6010549" y="1954270"/>
              <a:ext cx="105753" cy="105753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ValueText2">
              <a:extLst>
                <a:ext uri="{FF2B5EF4-FFF2-40B4-BE49-F238E27FC236}">
                  <a16:creationId xmlns="" xmlns:a16="http://schemas.microsoft.com/office/drawing/2014/main" id="{B281B10B-D19B-49C7-8D5A-F6CE367035E8}"/>
                </a:ext>
              </a:extLst>
            </p:cNvPr>
            <p:cNvSpPr txBox="1"/>
            <p:nvPr/>
          </p:nvSpPr>
          <p:spPr>
            <a:xfrm>
              <a:off x="5891882" y="1645491"/>
              <a:ext cx="343088" cy="257316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rgbClr val="0C284D"/>
                  </a:solidFill>
                  <a:latin typeface="Impact" panose="020B0806030902050204" pitchFamily="34" charset="0"/>
                </a:rPr>
                <a:t>91%</a:t>
              </a:r>
              <a:endParaRPr lang="en-US" sz="6000" dirty="0">
                <a:solidFill>
                  <a:srgbClr val="0C284D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0" name="RelativeShape3">
              <a:extLst>
                <a:ext uri="{FF2B5EF4-FFF2-40B4-BE49-F238E27FC236}">
                  <a16:creationId xmlns="" xmlns:a16="http://schemas.microsoft.com/office/drawing/2014/main" id="{AD865381-B46A-415D-B5E5-F316E16E4F22}"/>
                </a:ext>
              </a:extLst>
            </p:cNvPr>
            <p:cNvSpPr/>
            <p:nvPr/>
          </p:nvSpPr>
          <p:spPr bwMode="auto">
            <a:xfrm flipV="1">
              <a:off x="6330474" y="3659623"/>
              <a:ext cx="539538" cy="1718005"/>
            </a:xfrm>
            <a:custGeom>
              <a:avLst/>
              <a:gdLst>
                <a:gd name="T0" fmla="*/ 15897 w 21600"/>
                <a:gd name="T1" fmla="*/ 14837 h 21600"/>
                <a:gd name="T2" fmla="*/ 13029 w 21600"/>
                <a:gd name="T3" fmla="*/ 2244 h 21600"/>
                <a:gd name="T4" fmla="*/ 13029 w 21600"/>
                <a:gd name="T5" fmla="*/ 2294 h 21600"/>
                <a:gd name="T6" fmla="*/ 10803 w 21600"/>
                <a:gd name="T7" fmla="*/ 0 h 21600"/>
                <a:gd name="T8" fmla="*/ 8576 w 21600"/>
                <a:gd name="T9" fmla="*/ 2294 h 21600"/>
                <a:gd name="T10" fmla="*/ 8576 w 21600"/>
                <a:gd name="T11" fmla="*/ 2244 h 21600"/>
                <a:gd name="T12" fmla="*/ 5704 w 21600"/>
                <a:gd name="T13" fmla="*/ 14837 h 21600"/>
                <a:gd name="T14" fmla="*/ 0 w 21600"/>
                <a:gd name="T15" fmla="*/ 21600 h 21600"/>
                <a:gd name="T16" fmla="*/ 10782 w 21600"/>
                <a:gd name="T17" fmla="*/ 21596 h 21600"/>
                <a:gd name="T18" fmla="*/ 10800 w 21600"/>
                <a:gd name="T19" fmla="*/ 21596 h 21600"/>
                <a:gd name="T20" fmla="*/ 10816 w 21600"/>
                <a:gd name="T21" fmla="*/ 21596 h 21600"/>
                <a:gd name="T22" fmla="*/ 21600 w 21600"/>
                <a:gd name="T23" fmla="*/ 21600 h 21600"/>
                <a:gd name="T24" fmla="*/ 15897 w 21600"/>
                <a:gd name="T25" fmla="*/ 14837 h 21600"/>
                <a:gd name="T26" fmla="*/ 15897 w 21600"/>
                <a:gd name="T27" fmla="*/ 148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noFill/>
            <a:ln>
              <a:noFill/>
            </a:ln>
          </p:spPr>
          <p:txBody>
            <a:bodyPr wrap="square" lIns="0" tIns="0" rIns="0" bIns="0">
              <a:normAutofit/>
            </a:bodyPr>
            <a:lstStyle/>
            <a:p>
              <a:pPr>
                <a:defRPr/>
              </a:pPr>
              <a:endParaRPr lang="en-US" sz="2400">
                <a:latin typeface="Impact" panose="020B0806030902050204" pitchFamily="34" charset="0"/>
              </a:endParaRPr>
            </a:p>
          </p:txBody>
        </p:sp>
        <p:sp>
          <p:nvSpPr>
            <p:cNvPr id="61" name="ValueShape3">
              <a:extLst>
                <a:ext uri="{FF2B5EF4-FFF2-40B4-BE49-F238E27FC236}">
                  <a16:creationId xmlns="" xmlns:a16="http://schemas.microsoft.com/office/drawing/2014/main" id="{670F766F-0083-4410-A196-C3FCA3B65576}"/>
                </a:ext>
              </a:extLst>
            </p:cNvPr>
            <p:cNvSpPr/>
            <p:nvPr/>
          </p:nvSpPr>
          <p:spPr bwMode="auto">
            <a:xfrm flipV="1">
              <a:off x="6330474" y="3659623"/>
              <a:ext cx="539538" cy="566942"/>
            </a:xfrm>
            <a:custGeom>
              <a:avLst/>
              <a:gdLst>
                <a:gd name="T0" fmla="*/ 15897 w 21600"/>
                <a:gd name="T1" fmla="*/ 14837 h 21600"/>
                <a:gd name="T2" fmla="*/ 13029 w 21600"/>
                <a:gd name="T3" fmla="*/ 2244 h 21600"/>
                <a:gd name="T4" fmla="*/ 13029 w 21600"/>
                <a:gd name="T5" fmla="*/ 2294 h 21600"/>
                <a:gd name="T6" fmla="*/ 10803 w 21600"/>
                <a:gd name="T7" fmla="*/ 0 h 21600"/>
                <a:gd name="T8" fmla="*/ 8576 w 21600"/>
                <a:gd name="T9" fmla="*/ 2294 h 21600"/>
                <a:gd name="T10" fmla="*/ 8576 w 21600"/>
                <a:gd name="T11" fmla="*/ 2244 h 21600"/>
                <a:gd name="T12" fmla="*/ 5704 w 21600"/>
                <a:gd name="T13" fmla="*/ 14837 h 21600"/>
                <a:gd name="T14" fmla="*/ 0 w 21600"/>
                <a:gd name="T15" fmla="*/ 21600 h 21600"/>
                <a:gd name="T16" fmla="*/ 10782 w 21600"/>
                <a:gd name="T17" fmla="*/ 21596 h 21600"/>
                <a:gd name="T18" fmla="*/ 10800 w 21600"/>
                <a:gd name="T19" fmla="*/ 21596 h 21600"/>
                <a:gd name="T20" fmla="*/ 10816 w 21600"/>
                <a:gd name="T21" fmla="*/ 21596 h 21600"/>
                <a:gd name="T22" fmla="*/ 21600 w 21600"/>
                <a:gd name="T23" fmla="*/ 21600 h 21600"/>
                <a:gd name="T24" fmla="*/ 15897 w 21600"/>
                <a:gd name="T25" fmla="*/ 14837 h 21600"/>
                <a:gd name="T26" fmla="*/ 15897 w 21600"/>
                <a:gd name="T27" fmla="*/ 148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solidFill>
              <a:schemeClr val="accent2">
                <a:lumMod val="100000"/>
                <a:alpha val="60000"/>
              </a:schemeClr>
            </a:solidFill>
            <a:ln>
              <a:noFill/>
            </a:ln>
          </p:spPr>
          <p:txBody>
            <a:bodyPr wrap="square" lIns="0" tIns="0" rIns="0" bIns="0">
              <a:normAutofit/>
            </a:bodyPr>
            <a:lstStyle/>
            <a:p>
              <a:pPr>
                <a:defRPr/>
              </a:pPr>
              <a:endParaRPr lang="en-US" sz="2400">
                <a:latin typeface="Impact" panose="020B0806030902050204" pitchFamily="34" charset="0"/>
              </a:endParaRPr>
            </a:p>
          </p:txBody>
        </p:sp>
        <p:sp>
          <p:nvSpPr>
            <p:cNvPr id="62" name="SorbShape3">
              <a:extLst>
                <a:ext uri="{FF2B5EF4-FFF2-40B4-BE49-F238E27FC236}">
                  <a16:creationId xmlns="" xmlns:a16="http://schemas.microsoft.com/office/drawing/2014/main" id="{2CEFA461-B9AD-4375-A49A-1FE1C0A593CE}"/>
                </a:ext>
              </a:extLst>
            </p:cNvPr>
            <p:cNvSpPr/>
            <p:nvPr/>
          </p:nvSpPr>
          <p:spPr>
            <a:xfrm>
              <a:off x="6547367" y="4279441"/>
              <a:ext cx="105753" cy="105753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ValueText3">
              <a:extLst>
                <a:ext uri="{FF2B5EF4-FFF2-40B4-BE49-F238E27FC236}">
                  <a16:creationId xmlns="" xmlns:a16="http://schemas.microsoft.com/office/drawing/2014/main" id="{2EA29493-B520-4036-8247-DC773471FAC4}"/>
                </a:ext>
              </a:extLst>
            </p:cNvPr>
            <p:cNvSpPr txBox="1"/>
            <p:nvPr/>
          </p:nvSpPr>
          <p:spPr>
            <a:xfrm>
              <a:off x="6428699" y="4436657"/>
              <a:ext cx="343088" cy="257316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6000">
                  <a:solidFill>
                    <a:srgbClr val="0C284D"/>
                  </a:solidFill>
                  <a:latin typeface="Impact" panose="020B0806030902050204" pitchFamily="34" charset="0"/>
                </a:rPr>
                <a:t>33%</a:t>
              </a:r>
              <a:endParaRPr lang="en-US" sz="6000" dirty="0">
                <a:solidFill>
                  <a:srgbClr val="0C284D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4" name="RelativeShape4">
              <a:extLst>
                <a:ext uri="{FF2B5EF4-FFF2-40B4-BE49-F238E27FC236}">
                  <a16:creationId xmlns="" xmlns:a16="http://schemas.microsoft.com/office/drawing/2014/main" id="{584198AF-196C-4324-9540-78333137B8A4}"/>
                </a:ext>
              </a:extLst>
            </p:cNvPr>
            <p:cNvSpPr/>
            <p:nvPr/>
          </p:nvSpPr>
          <p:spPr bwMode="auto">
            <a:xfrm>
              <a:off x="6864969" y="1936917"/>
              <a:ext cx="539538" cy="1720356"/>
            </a:xfrm>
            <a:custGeom>
              <a:avLst/>
              <a:gdLst>
                <a:gd name="T0" fmla="*/ 15897 w 21600"/>
                <a:gd name="T1" fmla="*/ 14837 h 21600"/>
                <a:gd name="T2" fmla="*/ 13029 w 21600"/>
                <a:gd name="T3" fmla="*/ 2244 h 21600"/>
                <a:gd name="T4" fmla="*/ 13029 w 21600"/>
                <a:gd name="T5" fmla="*/ 2294 h 21600"/>
                <a:gd name="T6" fmla="*/ 10803 w 21600"/>
                <a:gd name="T7" fmla="*/ 0 h 21600"/>
                <a:gd name="T8" fmla="*/ 8576 w 21600"/>
                <a:gd name="T9" fmla="*/ 2294 h 21600"/>
                <a:gd name="T10" fmla="*/ 8576 w 21600"/>
                <a:gd name="T11" fmla="*/ 2244 h 21600"/>
                <a:gd name="T12" fmla="*/ 5704 w 21600"/>
                <a:gd name="T13" fmla="*/ 14837 h 21600"/>
                <a:gd name="T14" fmla="*/ 0 w 21600"/>
                <a:gd name="T15" fmla="*/ 21600 h 21600"/>
                <a:gd name="T16" fmla="*/ 10782 w 21600"/>
                <a:gd name="T17" fmla="*/ 21596 h 21600"/>
                <a:gd name="T18" fmla="*/ 10800 w 21600"/>
                <a:gd name="T19" fmla="*/ 21596 h 21600"/>
                <a:gd name="T20" fmla="*/ 10816 w 21600"/>
                <a:gd name="T21" fmla="*/ 21596 h 21600"/>
                <a:gd name="T22" fmla="*/ 21600 w 21600"/>
                <a:gd name="T23" fmla="*/ 21600 h 21600"/>
                <a:gd name="T24" fmla="*/ 15897 w 21600"/>
                <a:gd name="T25" fmla="*/ 14837 h 21600"/>
                <a:gd name="T26" fmla="*/ 15897 w 21600"/>
                <a:gd name="T27" fmla="*/ 148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noFill/>
            <a:ln>
              <a:noFill/>
            </a:ln>
          </p:spPr>
          <p:txBody>
            <a:bodyPr wrap="square" lIns="0" tIns="0" rIns="0" bIns="0">
              <a:normAutofit/>
            </a:bodyPr>
            <a:lstStyle/>
            <a:p>
              <a:pPr>
                <a:defRPr/>
              </a:pPr>
              <a:endParaRPr lang="en-US" sz="2400" dirty="0">
                <a:latin typeface="Impact" panose="020B0806030902050204" pitchFamily="34" charset="0"/>
              </a:endParaRPr>
            </a:p>
          </p:txBody>
        </p:sp>
        <p:sp>
          <p:nvSpPr>
            <p:cNvPr id="65" name="ValueShape4">
              <a:extLst>
                <a:ext uri="{FF2B5EF4-FFF2-40B4-BE49-F238E27FC236}">
                  <a16:creationId xmlns="" xmlns:a16="http://schemas.microsoft.com/office/drawing/2014/main" id="{40B1506F-D350-410B-9B0C-4A073119E1A7}"/>
                </a:ext>
              </a:extLst>
            </p:cNvPr>
            <p:cNvSpPr/>
            <p:nvPr/>
          </p:nvSpPr>
          <p:spPr bwMode="auto">
            <a:xfrm>
              <a:off x="6864969" y="2728281"/>
              <a:ext cx="539538" cy="928992"/>
            </a:xfrm>
            <a:custGeom>
              <a:avLst/>
              <a:gdLst>
                <a:gd name="T0" fmla="*/ 15897 w 21600"/>
                <a:gd name="T1" fmla="*/ 14837 h 21600"/>
                <a:gd name="T2" fmla="*/ 13029 w 21600"/>
                <a:gd name="T3" fmla="*/ 2244 h 21600"/>
                <a:gd name="T4" fmla="*/ 13029 w 21600"/>
                <a:gd name="T5" fmla="*/ 2294 h 21600"/>
                <a:gd name="T6" fmla="*/ 10803 w 21600"/>
                <a:gd name="T7" fmla="*/ 0 h 21600"/>
                <a:gd name="T8" fmla="*/ 8576 w 21600"/>
                <a:gd name="T9" fmla="*/ 2294 h 21600"/>
                <a:gd name="T10" fmla="*/ 8576 w 21600"/>
                <a:gd name="T11" fmla="*/ 2244 h 21600"/>
                <a:gd name="T12" fmla="*/ 5704 w 21600"/>
                <a:gd name="T13" fmla="*/ 14837 h 21600"/>
                <a:gd name="T14" fmla="*/ 0 w 21600"/>
                <a:gd name="T15" fmla="*/ 21600 h 21600"/>
                <a:gd name="T16" fmla="*/ 10782 w 21600"/>
                <a:gd name="T17" fmla="*/ 21596 h 21600"/>
                <a:gd name="T18" fmla="*/ 10800 w 21600"/>
                <a:gd name="T19" fmla="*/ 21596 h 21600"/>
                <a:gd name="T20" fmla="*/ 10816 w 21600"/>
                <a:gd name="T21" fmla="*/ 21596 h 21600"/>
                <a:gd name="T22" fmla="*/ 21600 w 21600"/>
                <a:gd name="T23" fmla="*/ 21600 h 21600"/>
                <a:gd name="T24" fmla="*/ 15897 w 21600"/>
                <a:gd name="T25" fmla="*/ 14837 h 21600"/>
                <a:gd name="T26" fmla="*/ 15897 w 21600"/>
                <a:gd name="T27" fmla="*/ 148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solidFill>
              <a:schemeClr val="accent3">
                <a:lumMod val="100000"/>
                <a:alpha val="60000"/>
              </a:schemeClr>
            </a:solidFill>
            <a:ln>
              <a:noFill/>
            </a:ln>
          </p:spPr>
          <p:txBody>
            <a:bodyPr wrap="square" lIns="0" tIns="0" rIns="0" bIns="0">
              <a:normAutofit/>
            </a:bodyPr>
            <a:lstStyle/>
            <a:p>
              <a:pPr>
                <a:defRPr/>
              </a:pPr>
              <a:endParaRPr lang="en-US" sz="2400" dirty="0">
                <a:latin typeface="Impact" panose="020B0806030902050204" pitchFamily="34" charset="0"/>
              </a:endParaRPr>
            </a:p>
          </p:txBody>
        </p:sp>
        <p:sp>
          <p:nvSpPr>
            <p:cNvPr id="66" name="SorbShape4">
              <a:extLst>
                <a:ext uri="{FF2B5EF4-FFF2-40B4-BE49-F238E27FC236}">
                  <a16:creationId xmlns="" xmlns:a16="http://schemas.microsoft.com/office/drawing/2014/main" id="{DA0CD88F-DE6B-46C4-B66A-39584ABD7301}"/>
                </a:ext>
              </a:extLst>
            </p:cNvPr>
            <p:cNvSpPr/>
            <p:nvPr/>
          </p:nvSpPr>
          <p:spPr>
            <a:xfrm>
              <a:off x="7081861" y="2590802"/>
              <a:ext cx="105753" cy="105753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ValueText4">
              <a:extLst>
                <a:ext uri="{FF2B5EF4-FFF2-40B4-BE49-F238E27FC236}">
                  <a16:creationId xmlns="" xmlns:a16="http://schemas.microsoft.com/office/drawing/2014/main" id="{339EC2B1-126B-4D70-A9B4-95BF925B8ACC}"/>
                </a:ext>
              </a:extLst>
            </p:cNvPr>
            <p:cNvSpPr txBox="1"/>
            <p:nvPr/>
          </p:nvSpPr>
          <p:spPr>
            <a:xfrm>
              <a:off x="6963194" y="2282023"/>
              <a:ext cx="343088" cy="257316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rgbClr val="0C284D"/>
                  </a:solidFill>
                  <a:latin typeface="Impact" panose="020B0806030902050204" pitchFamily="34" charset="0"/>
                </a:rPr>
                <a:t>54%</a:t>
              </a:r>
              <a:endParaRPr lang="en-US" sz="6000" dirty="0">
                <a:solidFill>
                  <a:srgbClr val="0C284D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8" name="RelativeShape5">
              <a:extLst>
                <a:ext uri="{FF2B5EF4-FFF2-40B4-BE49-F238E27FC236}">
                  <a16:creationId xmlns="" xmlns:a16="http://schemas.microsoft.com/office/drawing/2014/main" id="{ED2A9837-B4E7-48A5-92A8-BDFC4E753ECC}"/>
                </a:ext>
              </a:extLst>
            </p:cNvPr>
            <p:cNvSpPr/>
            <p:nvPr/>
          </p:nvSpPr>
          <p:spPr bwMode="auto">
            <a:xfrm flipV="1">
              <a:off x="7406830" y="3659327"/>
              <a:ext cx="539538" cy="1718005"/>
            </a:xfrm>
            <a:custGeom>
              <a:avLst/>
              <a:gdLst>
                <a:gd name="T0" fmla="*/ 15897 w 21600"/>
                <a:gd name="T1" fmla="*/ 14837 h 21600"/>
                <a:gd name="T2" fmla="*/ 13029 w 21600"/>
                <a:gd name="T3" fmla="*/ 2244 h 21600"/>
                <a:gd name="T4" fmla="*/ 13029 w 21600"/>
                <a:gd name="T5" fmla="*/ 2294 h 21600"/>
                <a:gd name="T6" fmla="*/ 10803 w 21600"/>
                <a:gd name="T7" fmla="*/ 0 h 21600"/>
                <a:gd name="T8" fmla="*/ 8576 w 21600"/>
                <a:gd name="T9" fmla="*/ 2294 h 21600"/>
                <a:gd name="T10" fmla="*/ 8576 w 21600"/>
                <a:gd name="T11" fmla="*/ 2244 h 21600"/>
                <a:gd name="T12" fmla="*/ 5704 w 21600"/>
                <a:gd name="T13" fmla="*/ 14837 h 21600"/>
                <a:gd name="T14" fmla="*/ 0 w 21600"/>
                <a:gd name="T15" fmla="*/ 21600 h 21600"/>
                <a:gd name="T16" fmla="*/ 10782 w 21600"/>
                <a:gd name="T17" fmla="*/ 21596 h 21600"/>
                <a:gd name="T18" fmla="*/ 10800 w 21600"/>
                <a:gd name="T19" fmla="*/ 21596 h 21600"/>
                <a:gd name="T20" fmla="*/ 10816 w 21600"/>
                <a:gd name="T21" fmla="*/ 21596 h 21600"/>
                <a:gd name="T22" fmla="*/ 21600 w 21600"/>
                <a:gd name="T23" fmla="*/ 21600 h 21600"/>
                <a:gd name="T24" fmla="*/ 15897 w 21600"/>
                <a:gd name="T25" fmla="*/ 14837 h 21600"/>
                <a:gd name="T26" fmla="*/ 15897 w 21600"/>
                <a:gd name="T27" fmla="*/ 148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noFill/>
            <a:ln>
              <a:noFill/>
            </a:ln>
          </p:spPr>
          <p:txBody>
            <a:bodyPr wrap="square" lIns="0" tIns="0" rIns="0" bIns="0">
              <a:normAutofit/>
            </a:bodyPr>
            <a:lstStyle/>
            <a:p>
              <a:pPr>
                <a:defRPr/>
              </a:pPr>
              <a:endParaRPr lang="en-US" sz="2400">
                <a:latin typeface="Impact" panose="020B0806030902050204" pitchFamily="34" charset="0"/>
              </a:endParaRPr>
            </a:p>
          </p:txBody>
        </p:sp>
        <p:sp>
          <p:nvSpPr>
            <p:cNvPr id="69" name="ValueShape5">
              <a:extLst>
                <a:ext uri="{FF2B5EF4-FFF2-40B4-BE49-F238E27FC236}">
                  <a16:creationId xmlns="" xmlns:a16="http://schemas.microsoft.com/office/drawing/2014/main" id="{159BAE6B-F07E-47F8-9A67-E0B7A6EED68E}"/>
                </a:ext>
              </a:extLst>
            </p:cNvPr>
            <p:cNvSpPr/>
            <p:nvPr/>
          </p:nvSpPr>
          <p:spPr bwMode="auto">
            <a:xfrm flipV="1">
              <a:off x="7406830" y="3659327"/>
              <a:ext cx="539538" cy="1443124"/>
            </a:xfrm>
            <a:custGeom>
              <a:avLst/>
              <a:gdLst>
                <a:gd name="T0" fmla="*/ 15897 w 21600"/>
                <a:gd name="T1" fmla="*/ 14837 h 21600"/>
                <a:gd name="T2" fmla="*/ 13029 w 21600"/>
                <a:gd name="T3" fmla="*/ 2244 h 21600"/>
                <a:gd name="T4" fmla="*/ 13029 w 21600"/>
                <a:gd name="T5" fmla="*/ 2294 h 21600"/>
                <a:gd name="T6" fmla="*/ 10803 w 21600"/>
                <a:gd name="T7" fmla="*/ 0 h 21600"/>
                <a:gd name="T8" fmla="*/ 8576 w 21600"/>
                <a:gd name="T9" fmla="*/ 2294 h 21600"/>
                <a:gd name="T10" fmla="*/ 8576 w 21600"/>
                <a:gd name="T11" fmla="*/ 2244 h 21600"/>
                <a:gd name="T12" fmla="*/ 5704 w 21600"/>
                <a:gd name="T13" fmla="*/ 14837 h 21600"/>
                <a:gd name="T14" fmla="*/ 0 w 21600"/>
                <a:gd name="T15" fmla="*/ 21600 h 21600"/>
                <a:gd name="T16" fmla="*/ 10782 w 21600"/>
                <a:gd name="T17" fmla="*/ 21596 h 21600"/>
                <a:gd name="T18" fmla="*/ 10800 w 21600"/>
                <a:gd name="T19" fmla="*/ 21596 h 21600"/>
                <a:gd name="T20" fmla="*/ 10816 w 21600"/>
                <a:gd name="T21" fmla="*/ 21596 h 21600"/>
                <a:gd name="T22" fmla="*/ 21600 w 21600"/>
                <a:gd name="T23" fmla="*/ 21600 h 21600"/>
                <a:gd name="T24" fmla="*/ 15897 w 21600"/>
                <a:gd name="T25" fmla="*/ 14837 h 21600"/>
                <a:gd name="T26" fmla="*/ 15897 w 21600"/>
                <a:gd name="T27" fmla="*/ 148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solidFill>
              <a:schemeClr val="accent2">
                <a:lumMod val="100000"/>
                <a:alpha val="60000"/>
              </a:schemeClr>
            </a:solidFill>
            <a:ln>
              <a:noFill/>
            </a:ln>
          </p:spPr>
          <p:txBody>
            <a:bodyPr wrap="square" lIns="0" tIns="0" rIns="0" bIns="0">
              <a:normAutofit/>
            </a:bodyPr>
            <a:lstStyle/>
            <a:p>
              <a:pPr>
                <a:defRPr/>
              </a:pPr>
              <a:endParaRPr lang="en-US" sz="2400">
                <a:latin typeface="Impact" panose="020B0806030902050204" pitchFamily="34" charset="0"/>
              </a:endParaRPr>
            </a:p>
          </p:txBody>
        </p:sp>
        <p:sp>
          <p:nvSpPr>
            <p:cNvPr id="70" name="SorbShape5">
              <a:extLst>
                <a:ext uri="{FF2B5EF4-FFF2-40B4-BE49-F238E27FC236}">
                  <a16:creationId xmlns="" xmlns:a16="http://schemas.microsoft.com/office/drawing/2014/main" id="{915360C0-CE8A-471C-B242-5B409678241B}"/>
                </a:ext>
              </a:extLst>
            </p:cNvPr>
            <p:cNvSpPr/>
            <p:nvPr/>
          </p:nvSpPr>
          <p:spPr>
            <a:xfrm>
              <a:off x="7623722" y="5155328"/>
              <a:ext cx="105753" cy="105753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ValueText5">
              <a:extLst>
                <a:ext uri="{FF2B5EF4-FFF2-40B4-BE49-F238E27FC236}">
                  <a16:creationId xmlns="" xmlns:a16="http://schemas.microsoft.com/office/drawing/2014/main" id="{E39D77E3-78F8-4BE7-91CE-DA7A1E8ACF66}"/>
                </a:ext>
              </a:extLst>
            </p:cNvPr>
            <p:cNvSpPr txBox="1"/>
            <p:nvPr/>
          </p:nvSpPr>
          <p:spPr>
            <a:xfrm>
              <a:off x="7505055" y="5312544"/>
              <a:ext cx="343088" cy="257316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6000">
                  <a:solidFill>
                    <a:srgbClr val="0C284D"/>
                  </a:solidFill>
                  <a:latin typeface="Impact" panose="020B0806030902050204" pitchFamily="34" charset="0"/>
                </a:rPr>
                <a:t>84%</a:t>
              </a:r>
              <a:endParaRPr lang="en-US" sz="6000" dirty="0">
                <a:solidFill>
                  <a:srgbClr val="0C284D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2" name="RelativeShape6">
              <a:extLst>
                <a:ext uri="{FF2B5EF4-FFF2-40B4-BE49-F238E27FC236}">
                  <a16:creationId xmlns="" xmlns:a16="http://schemas.microsoft.com/office/drawing/2014/main" id="{0C204C3B-8A40-4000-BB39-73552FB7C49F}"/>
                </a:ext>
              </a:extLst>
            </p:cNvPr>
            <p:cNvSpPr/>
            <p:nvPr/>
          </p:nvSpPr>
          <p:spPr bwMode="auto">
            <a:xfrm>
              <a:off x="7936417" y="1939298"/>
              <a:ext cx="539538" cy="1720356"/>
            </a:xfrm>
            <a:custGeom>
              <a:avLst/>
              <a:gdLst>
                <a:gd name="T0" fmla="*/ 15897 w 21600"/>
                <a:gd name="T1" fmla="*/ 14837 h 21600"/>
                <a:gd name="T2" fmla="*/ 13029 w 21600"/>
                <a:gd name="T3" fmla="*/ 2244 h 21600"/>
                <a:gd name="T4" fmla="*/ 13029 w 21600"/>
                <a:gd name="T5" fmla="*/ 2294 h 21600"/>
                <a:gd name="T6" fmla="*/ 10803 w 21600"/>
                <a:gd name="T7" fmla="*/ 0 h 21600"/>
                <a:gd name="T8" fmla="*/ 8576 w 21600"/>
                <a:gd name="T9" fmla="*/ 2294 h 21600"/>
                <a:gd name="T10" fmla="*/ 8576 w 21600"/>
                <a:gd name="T11" fmla="*/ 2244 h 21600"/>
                <a:gd name="T12" fmla="*/ 5704 w 21600"/>
                <a:gd name="T13" fmla="*/ 14837 h 21600"/>
                <a:gd name="T14" fmla="*/ 0 w 21600"/>
                <a:gd name="T15" fmla="*/ 21600 h 21600"/>
                <a:gd name="T16" fmla="*/ 10782 w 21600"/>
                <a:gd name="T17" fmla="*/ 21596 h 21600"/>
                <a:gd name="T18" fmla="*/ 10800 w 21600"/>
                <a:gd name="T19" fmla="*/ 21596 h 21600"/>
                <a:gd name="T20" fmla="*/ 10816 w 21600"/>
                <a:gd name="T21" fmla="*/ 21596 h 21600"/>
                <a:gd name="T22" fmla="*/ 21600 w 21600"/>
                <a:gd name="T23" fmla="*/ 21600 h 21600"/>
                <a:gd name="T24" fmla="*/ 15897 w 21600"/>
                <a:gd name="T25" fmla="*/ 14837 h 21600"/>
                <a:gd name="T26" fmla="*/ 15897 w 21600"/>
                <a:gd name="T27" fmla="*/ 148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noFill/>
            <a:ln>
              <a:noFill/>
            </a:ln>
          </p:spPr>
          <p:txBody>
            <a:bodyPr wrap="square" lIns="0" tIns="0" rIns="0" bIns="0">
              <a:normAutofit/>
            </a:bodyPr>
            <a:lstStyle/>
            <a:p>
              <a:pPr>
                <a:defRPr/>
              </a:pPr>
              <a:endParaRPr lang="en-US" sz="2400" dirty="0">
                <a:latin typeface="Impact" panose="020B0806030902050204" pitchFamily="34" charset="0"/>
              </a:endParaRPr>
            </a:p>
          </p:txBody>
        </p:sp>
        <p:sp>
          <p:nvSpPr>
            <p:cNvPr id="73" name="ValueShape6">
              <a:extLst>
                <a:ext uri="{FF2B5EF4-FFF2-40B4-BE49-F238E27FC236}">
                  <a16:creationId xmlns="" xmlns:a16="http://schemas.microsoft.com/office/drawing/2014/main" id="{D2F8E181-7637-4765-A1AE-9E167A012798}"/>
                </a:ext>
              </a:extLst>
            </p:cNvPr>
            <p:cNvSpPr/>
            <p:nvPr/>
          </p:nvSpPr>
          <p:spPr bwMode="auto">
            <a:xfrm>
              <a:off x="7936417" y="3091937"/>
              <a:ext cx="539538" cy="567717"/>
            </a:xfrm>
            <a:custGeom>
              <a:avLst/>
              <a:gdLst>
                <a:gd name="T0" fmla="*/ 15897 w 21600"/>
                <a:gd name="T1" fmla="*/ 14837 h 21600"/>
                <a:gd name="T2" fmla="*/ 13029 w 21600"/>
                <a:gd name="T3" fmla="*/ 2244 h 21600"/>
                <a:gd name="T4" fmla="*/ 13029 w 21600"/>
                <a:gd name="T5" fmla="*/ 2294 h 21600"/>
                <a:gd name="T6" fmla="*/ 10803 w 21600"/>
                <a:gd name="T7" fmla="*/ 0 h 21600"/>
                <a:gd name="T8" fmla="*/ 8576 w 21600"/>
                <a:gd name="T9" fmla="*/ 2294 h 21600"/>
                <a:gd name="T10" fmla="*/ 8576 w 21600"/>
                <a:gd name="T11" fmla="*/ 2244 h 21600"/>
                <a:gd name="T12" fmla="*/ 5704 w 21600"/>
                <a:gd name="T13" fmla="*/ 14837 h 21600"/>
                <a:gd name="T14" fmla="*/ 0 w 21600"/>
                <a:gd name="T15" fmla="*/ 21600 h 21600"/>
                <a:gd name="T16" fmla="*/ 10782 w 21600"/>
                <a:gd name="T17" fmla="*/ 21596 h 21600"/>
                <a:gd name="T18" fmla="*/ 10800 w 21600"/>
                <a:gd name="T19" fmla="*/ 21596 h 21600"/>
                <a:gd name="T20" fmla="*/ 10816 w 21600"/>
                <a:gd name="T21" fmla="*/ 21596 h 21600"/>
                <a:gd name="T22" fmla="*/ 21600 w 21600"/>
                <a:gd name="T23" fmla="*/ 21600 h 21600"/>
                <a:gd name="T24" fmla="*/ 15897 w 21600"/>
                <a:gd name="T25" fmla="*/ 14837 h 21600"/>
                <a:gd name="T26" fmla="*/ 15897 w 21600"/>
                <a:gd name="T27" fmla="*/ 148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solidFill>
              <a:schemeClr val="accent3">
                <a:lumMod val="100000"/>
                <a:alpha val="60000"/>
              </a:schemeClr>
            </a:solidFill>
            <a:ln>
              <a:noFill/>
            </a:ln>
          </p:spPr>
          <p:txBody>
            <a:bodyPr wrap="square" lIns="0" tIns="0" rIns="0" bIns="0">
              <a:normAutofit/>
            </a:bodyPr>
            <a:lstStyle/>
            <a:p>
              <a:pPr>
                <a:defRPr/>
              </a:pPr>
              <a:endParaRPr lang="en-US" sz="2400">
                <a:latin typeface="Impact" panose="020B0806030902050204" pitchFamily="34" charset="0"/>
              </a:endParaRPr>
            </a:p>
          </p:txBody>
        </p:sp>
        <p:sp>
          <p:nvSpPr>
            <p:cNvPr id="74" name="SorbShape6">
              <a:extLst>
                <a:ext uri="{FF2B5EF4-FFF2-40B4-BE49-F238E27FC236}">
                  <a16:creationId xmlns="" xmlns:a16="http://schemas.microsoft.com/office/drawing/2014/main" id="{3C47EC9C-D99F-4193-9011-B17B3FB37CA9}"/>
                </a:ext>
              </a:extLst>
            </p:cNvPr>
            <p:cNvSpPr/>
            <p:nvPr/>
          </p:nvSpPr>
          <p:spPr>
            <a:xfrm>
              <a:off x="8153309" y="2954458"/>
              <a:ext cx="105753" cy="105753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ValueText6">
              <a:extLst>
                <a:ext uri="{FF2B5EF4-FFF2-40B4-BE49-F238E27FC236}">
                  <a16:creationId xmlns="" xmlns:a16="http://schemas.microsoft.com/office/drawing/2014/main" id="{D672020D-9FF8-440D-A898-C5EFCEFD35CD}"/>
                </a:ext>
              </a:extLst>
            </p:cNvPr>
            <p:cNvSpPr txBox="1"/>
            <p:nvPr/>
          </p:nvSpPr>
          <p:spPr>
            <a:xfrm>
              <a:off x="8034642" y="2645679"/>
              <a:ext cx="343088" cy="257316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rgbClr val="0C284D"/>
                  </a:solidFill>
                  <a:latin typeface="Impact" panose="020B0806030902050204" pitchFamily="34" charset="0"/>
                </a:rPr>
                <a:t>33%</a:t>
              </a:r>
              <a:endParaRPr lang="en-US" sz="6000" dirty="0">
                <a:solidFill>
                  <a:srgbClr val="0C284D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6" name="ExtraShape">
              <a:extLst>
                <a:ext uri="{FF2B5EF4-FFF2-40B4-BE49-F238E27FC236}">
                  <a16:creationId xmlns="" xmlns:a16="http://schemas.microsoft.com/office/drawing/2014/main" id="{A929B409-6B28-4F93-A41B-82415B1C3175}"/>
                </a:ext>
              </a:extLst>
            </p:cNvPr>
            <p:cNvSpPr/>
            <p:nvPr/>
          </p:nvSpPr>
          <p:spPr bwMode="auto">
            <a:xfrm rot="19615660">
              <a:off x="4077319" y="2721024"/>
              <a:ext cx="1166050" cy="62103"/>
            </a:xfrm>
            <a:custGeom>
              <a:avLst/>
              <a:gdLst>
                <a:gd name="T0" fmla="*/ 939 w 939"/>
                <a:gd name="T1" fmla="*/ 25 h 50"/>
                <a:gd name="T2" fmla="*/ 914 w 939"/>
                <a:gd name="T3" fmla="*/ 50 h 50"/>
                <a:gd name="T4" fmla="*/ 25 w 939"/>
                <a:gd name="T5" fmla="*/ 50 h 50"/>
                <a:gd name="T6" fmla="*/ 0 w 939"/>
                <a:gd name="T7" fmla="*/ 25 h 50"/>
                <a:gd name="T8" fmla="*/ 0 w 939"/>
                <a:gd name="T9" fmla="*/ 25 h 50"/>
                <a:gd name="T10" fmla="*/ 25 w 939"/>
                <a:gd name="T11" fmla="*/ 0 h 50"/>
                <a:gd name="T12" fmla="*/ 914 w 939"/>
                <a:gd name="T13" fmla="*/ 0 h 50"/>
                <a:gd name="T14" fmla="*/ 939 w 939"/>
                <a:gd name="T15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9" h="50">
                  <a:moveTo>
                    <a:pt x="939" y="25"/>
                  </a:moveTo>
                  <a:cubicBezTo>
                    <a:pt x="939" y="39"/>
                    <a:pt x="928" y="50"/>
                    <a:pt x="91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1" y="50"/>
                    <a:pt x="0" y="39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914" y="0"/>
                    <a:pt x="914" y="0"/>
                    <a:pt x="914" y="0"/>
                  </a:cubicBezTo>
                  <a:cubicBezTo>
                    <a:pt x="928" y="0"/>
                    <a:pt x="939" y="11"/>
                    <a:pt x="939" y="25"/>
                  </a:cubicBezTo>
                  <a:close/>
                </a:path>
              </a:pathLst>
            </a:custGeom>
            <a:solidFill>
              <a:srgbClr val="0C284D"/>
            </a:solidFill>
            <a:ln>
              <a:noFill/>
            </a:ln>
            <a:effectLst>
              <a:outerShdw blurRad="266700" sx="102000" sy="102000" algn="ctr" rotWithShape="0">
                <a:prstClr val="black">
                  <a:alpha val="54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77" name="ExtraShape">
              <a:extLst>
                <a:ext uri="{FF2B5EF4-FFF2-40B4-BE49-F238E27FC236}">
                  <a16:creationId xmlns="" xmlns:a16="http://schemas.microsoft.com/office/drawing/2014/main" id="{3CE62D0C-A56B-472F-BFFE-ED6948E65F30}"/>
                </a:ext>
              </a:extLst>
            </p:cNvPr>
            <p:cNvCxnSpPr>
              <a:cxnSpLocks/>
            </p:cNvCxnSpPr>
            <p:nvPr/>
          </p:nvCxnSpPr>
          <p:spPr>
            <a:xfrm>
              <a:off x="3906804" y="4539070"/>
              <a:ext cx="14354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CustomText2">
              <a:extLst>
                <a:ext uri="{FF2B5EF4-FFF2-40B4-BE49-F238E27FC236}">
                  <a16:creationId xmlns="" xmlns:a16="http://schemas.microsoft.com/office/drawing/2014/main" id="{38D7791B-D859-4F05-9607-C45419F3CA07}"/>
                </a:ext>
              </a:extLst>
            </p:cNvPr>
            <p:cNvSpPr/>
            <p:nvPr/>
          </p:nvSpPr>
          <p:spPr>
            <a:xfrm>
              <a:off x="5669971" y="3703381"/>
              <a:ext cx="773436" cy="187340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2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79" name="CustomText2">
              <a:extLst>
                <a:ext uri="{FF2B5EF4-FFF2-40B4-BE49-F238E27FC236}">
                  <a16:creationId xmlns="" xmlns:a16="http://schemas.microsoft.com/office/drawing/2014/main" id="{A09B33B4-FC48-4C66-A6DE-4211266335CE}"/>
                </a:ext>
              </a:extLst>
            </p:cNvPr>
            <p:cNvSpPr/>
            <p:nvPr/>
          </p:nvSpPr>
          <p:spPr>
            <a:xfrm>
              <a:off x="6206155" y="3462657"/>
              <a:ext cx="773436" cy="187340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2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0" name="CustomText2">
              <a:extLst>
                <a:ext uri="{FF2B5EF4-FFF2-40B4-BE49-F238E27FC236}">
                  <a16:creationId xmlns="" xmlns:a16="http://schemas.microsoft.com/office/drawing/2014/main" id="{B929E81D-1F54-4FB3-BC23-4A0E20E50DAB}"/>
                </a:ext>
              </a:extLst>
            </p:cNvPr>
            <p:cNvSpPr/>
            <p:nvPr/>
          </p:nvSpPr>
          <p:spPr>
            <a:xfrm>
              <a:off x="6742339" y="3703381"/>
              <a:ext cx="773436" cy="187340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2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1" name="CustomText2">
              <a:extLst>
                <a:ext uri="{FF2B5EF4-FFF2-40B4-BE49-F238E27FC236}">
                  <a16:creationId xmlns="" xmlns:a16="http://schemas.microsoft.com/office/drawing/2014/main" id="{E28CA1E3-D015-4313-BA18-9335AC296491}"/>
                </a:ext>
              </a:extLst>
            </p:cNvPr>
            <p:cNvSpPr/>
            <p:nvPr/>
          </p:nvSpPr>
          <p:spPr>
            <a:xfrm>
              <a:off x="7278523" y="3462657"/>
              <a:ext cx="773436" cy="187340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2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2" name="CustomText2">
              <a:extLst>
                <a:ext uri="{FF2B5EF4-FFF2-40B4-BE49-F238E27FC236}">
                  <a16:creationId xmlns="" xmlns:a16="http://schemas.microsoft.com/office/drawing/2014/main" id="{10CBE651-8C3C-4C94-AA48-5D8752D3B365}"/>
                </a:ext>
              </a:extLst>
            </p:cNvPr>
            <p:cNvSpPr/>
            <p:nvPr/>
          </p:nvSpPr>
          <p:spPr>
            <a:xfrm>
              <a:off x="7814706" y="3703381"/>
              <a:ext cx="773436" cy="187340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2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3" name="CustomText2">
              <a:extLst>
                <a:ext uri="{FF2B5EF4-FFF2-40B4-BE49-F238E27FC236}">
                  <a16:creationId xmlns="" xmlns:a16="http://schemas.microsoft.com/office/drawing/2014/main" id="{F047810A-604A-4F02-AF3E-164694C68957}"/>
                </a:ext>
              </a:extLst>
            </p:cNvPr>
            <p:cNvSpPr/>
            <p:nvPr/>
          </p:nvSpPr>
          <p:spPr>
            <a:xfrm>
              <a:off x="3906804" y="4598138"/>
              <a:ext cx="1371014" cy="149594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6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84" name="CustomText2">
              <a:extLst>
                <a:ext uri="{FF2B5EF4-FFF2-40B4-BE49-F238E27FC236}">
                  <a16:creationId xmlns="" xmlns:a16="http://schemas.microsoft.com/office/drawing/2014/main" id="{FA30731A-03C5-4049-B50F-AA502D4E7B9C}"/>
                </a:ext>
              </a:extLst>
            </p:cNvPr>
            <p:cNvSpPr/>
            <p:nvPr/>
          </p:nvSpPr>
          <p:spPr>
            <a:xfrm>
              <a:off x="3906804" y="4228438"/>
              <a:ext cx="1476319" cy="357593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700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045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EAB56B5-F79A-4DA5-A25D-20C993D75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7964ABF-701F-49F7-8459-5A37D4CC9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96BF2F2-C81C-4998-B9D2-E7D7C3536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22</a:t>
            </a:fld>
            <a:endParaRPr lang="zh-CN" altLang="en-US"/>
          </a:p>
        </p:txBody>
      </p:sp>
      <p:grpSp>
        <p:nvGrpSpPr>
          <p:cNvPr id="5" name="58a19e4d-3ceb-45fe-811f-2d64888e435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5146279-B9C9-4142-B9C7-F0ADBDD79B7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8425" y="1764000"/>
            <a:ext cx="10852063" cy="3724282"/>
            <a:chOff x="668425" y="1764000"/>
            <a:chExt cx="10852063" cy="3724282"/>
          </a:xfrm>
        </p:grpSpPr>
        <p:grpSp>
          <p:nvGrpSpPr>
            <p:cNvPr id="6" name="îsḻiḋè">
              <a:extLst>
                <a:ext uri="{FF2B5EF4-FFF2-40B4-BE49-F238E27FC236}">
                  <a16:creationId xmlns="" xmlns:a16="http://schemas.microsoft.com/office/drawing/2014/main" id="{08E5A03B-540C-40A4-B742-C5B7576DAAC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680744" y="1764000"/>
              <a:ext cx="2830513" cy="3724282"/>
              <a:chOff x="2953" y="987"/>
              <a:chExt cx="1783" cy="2346"/>
            </a:xfrm>
          </p:grpSpPr>
          <p:sp>
            <p:nvSpPr>
              <p:cNvPr id="14" name="ïŝ1íďê">
                <a:extLst>
                  <a:ext uri="{FF2B5EF4-FFF2-40B4-BE49-F238E27FC236}">
                    <a16:creationId xmlns="" xmlns:a16="http://schemas.microsoft.com/office/drawing/2014/main" id="{CA35A50A-4975-4448-946B-FEE3DA6367F2}"/>
                  </a:ext>
                </a:extLst>
              </p:cNvPr>
              <p:cNvSpPr/>
              <p:nvPr/>
            </p:nvSpPr>
            <p:spPr bwMode="auto">
              <a:xfrm>
                <a:off x="4508" y="1862"/>
                <a:ext cx="202" cy="175"/>
              </a:xfrm>
              <a:custGeom>
                <a:avLst/>
                <a:gdLst>
                  <a:gd name="T0" fmla="*/ 0 w 23"/>
                  <a:gd name="T1" fmla="*/ 20 h 20"/>
                  <a:gd name="T2" fmla="*/ 23 w 23"/>
                  <a:gd name="T3" fmla="*/ 20 h 20"/>
                  <a:gd name="T4" fmla="*/ 19 w 23"/>
                  <a:gd name="T5" fmla="*/ 0 h 20"/>
                  <a:gd name="T6" fmla="*/ 0 w 23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0">
                    <a:moveTo>
                      <a:pt x="0" y="20"/>
                    </a:moveTo>
                    <a:cubicBezTo>
                      <a:pt x="23" y="20"/>
                      <a:pt x="23" y="20"/>
                      <a:pt x="23" y="20"/>
                    </a:cubicBezTo>
                    <a:cubicBezTo>
                      <a:pt x="22" y="13"/>
                      <a:pt x="21" y="6"/>
                      <a:pt x="19" y="0"/>
                    </a:cubicBezTo>
                    <a:cubicBezTo>
                      <a:pt x="15" y="8"/>
                      <a:pt x="8" y="15"/>
                      <a:pt x="0" y="2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šḻïḓê">
                <a:extLst>
                  <a:ext uri="{FF2B5EF4-FFF2-40B4-BE49-F238E27FC236}">
                    <a16:creationId xmlns="" xmlns:a16="http://schemas.microsoft.com/office/drawing/2014/main" id="{9CF330F8-9811-439A-88D8-72937D40ABBC}"/>
                  </a:ext>
                </a:extLst>
              </p:cNvPr>
              <p:cNvSpPr/>
              <p:nvPr/>
            </p:nvSpPr>
            <p:spPr bwMode="auto">
              <a:xfrm>
                <a:off x="2953" y="1600"/>
                <a:ext cx="817" cy="1313"/>
              </a:xfrm>
              <a:custGeom>
                <a:avLst/>
                <a:gdLst>
                  <a:gd name="T0" fmla="*/ 17 w 93"/>
                  <a:gd name="T1" fmla="*/ 0 h 150"/>
                  <a:gd name="T2" fmla="*/ 0 w 93"/>
                  <a:gd name="T3" fmla="*/ 55 h 150"/>
                  <a:gd name="T4" fmla="*/ 71 w 93"/>
                  <a:gd name="T5" fmla="*/ 150 h 150"/>
                  <a:gd name="T6" fmla="*/ 93 w 93"/>
                  <a:gd name="T7" fmla="*/ 54 h 150"/>
                  <a:gd name="T8" fmla="*/ 17 w 93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50">
                    <a:moveTo>
                      <a:pt x="17" y="0"/>
                    </a:moveTo>
                    <a:cubicBezTo>
                      <a:pt x="6" y="16"/>
                      <a:pt x="0" y="35"/>
                      <a:pt x="0" y="55"/>
                    </a:cubicBezTo>
                    <a:cubicBezTo>
                      <a:pt x="0" y="100"/>
                      <a:pt x="30" y="137"/>
                      <a:pt x="71" y="150"/>
                    </a:cubicBezTo>
                    <a:cubicBezTo>
                      <a:pt x="93" y="54"/>
                      <a:pt x="93" y="54"/>
                      <a:pt x="93" y="54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ṡḻíḍe">
                <a:extLst>
                  <a:ext uri="{FF2B5EF4-FFF2-40B4-BE49-F238E27FC236}">
                    <a16:creationId xmlns="" xmlns:a16="http://schemas.microsoft.com/office/drawing/2014/main" id="{F3548CCC-7262-42C9-97FE-F8C1027E815D}"/>
                  </a:ext>
                </a:extLst>
              </p:cNvPr>
              <p:cNvSpPr/>
              <p:nvPr/>
            </p:nvSpPr>
            <p:spPr bwMode="auto">
              <a:xfrm>
                <a:off x="3137" y="1232"/>
                <a:ext cx="694" cy="796"/>
              </a:xfrm>
              <a:custGeom>
                <a:avLst/>
                <a:gdLst>
                  <a:gd name="T0" fmla="*/ 79 w 79"/>
                  <a:gd name="T1" fmla="*/ 91 h 91"/>
                  <a:gd name="T2" fmla="*/ 49 w 79"/>
                  <a:gd name="T3" fmla="*/ 35 h 91"/>
                  <a:gd name="T4" fmla="*/ 59 w 79"/>
                  <a:gd name="T5" fmla="*/ 0 h 91"/>
                  <a:gd name="T6" fmla="*/ 0 w 79"/>
                  <a:gd name="T7" fmla="*/ 36 h 91"/>
                  <a:gd name="T8" fmla="*/ 78 w 79"/>
                  <a:gd name="T9" fmla="*/ 91 h 91"/>
                  <a:gd name="T10" fmla="*/ 79 w 79"/>
                  <a:gd name="T11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91">
                    <a:moveTo>
                      <a:pt x="79" y="91"/>
                    </a:moveTo>
                    <a:cubicBezTo>
                      <a:pt x="61" y="79"/>
                      <a:pt x="49" y="58"/>
                      <a:pt x="49" y="35"/>
                    </a:cubicBezTo>
                    <a:cubicBezTo>
                      <a:pt x="49" y="22"/>
                      <a:pt x="53" y="10"/>
                      <a:pt x="59" y="0"/>
                    </a:cubicBezTo>
                    <a:cubicBezTo>
                      <a:pt x="35" y="5"/>
                      <a:pt x="15" y="18"/>
                      <a:pt x="0" y="36"/>
                    </a:cubicBezTo>
                    <a:cubicBezTo>
                      <a:pt x="78" y="91"/>
                      <a:pt x="78" y="91"/>
                      <a:pt x="78" y="91"/>
                    </a:cubicBezTo>
                    <a:lnTo>
                      <a:pt x="79" y="91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ŝḷîḍè">
                <a:extLst>
                  <a:ext uri="{FF2B5EF4-FFF2-40B4-BE49-F238E27FC236}">
                    <a16:creationId xmlns="" xmlns:a16="http://schemas.microsoft.com/office/drawing/2014/main" id="{4D415565-0788-49E3-AA96-BCB988DB4D0A}"/>
                  </a:ext>
                </a:extLst>
              </p:cNvPr>
              <p:cNvSpPr/>
              <p:nvPr/>
            </p:nvSpPr>
            <p:spPr bwMode="auto">
              <a:xfrm>
                <a:off x="3638" y="2098"/>
                <a:ext cx="395" cy="850"/>
              </a:xfrm>
              <a:custGeom>
                <a:avLst/>
                <a:gdLst>
                  <a:gd name="T0" fmla="*/ 45 w 45"/>
                  <a:gd name="T1" fmla="*/ 2 h 97"/>
                  <a:gd name="T2" fmla="*/ 37 w 45"/>
                  <a:gd name="T3" fmla="*/ 0 h 97"/>
                  <a:gd name="T4" fmla="*/ 22 w 45"/>
                  <a:gd name="T5" fmla="*/ 0 h 97"/>
                  <a:gd name="T6" fmla="*/ 0 w 45"/>
                  <a:gd name="T7" fmla="*/ 95 h 97"/>
                  <a:gd name="T8" fmla="*/ 22 w 45"/>
                  <a:gd name="T9" fmla="*/ 97 h 97"/>
                  <a:gd name="T10" fmla="*/ 38 w 45"/>
                  <a:gd name="T11" fmla="*/ 96 h 97"/>
                  <a:gd name="T12" fmla="*/ 38 w 45"/>
                  <a:gd name="T13" fmla="*/ 34 h 97"/>
                  <a:gd name="T14" fmla="*/ 45 w 45"/>
                  <a:gd name="T15" fmla="*/ 18 h 97"/>
                  <a:gd name="T16" fmla="*/ 45 w 45"/>
                  <a:gd name="T17" fmla="*/ 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97">
                    <a:moveTo>
                      <a:pt x="45" y="2"/>
                    </a:moveTo>
                    <a:cubicBezTo>
                      <a:pt x="42" y="1"/>
                      <a:pt x="39" y="1"/>
                      <a:pt x="37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7" y="96"/>
                      <a:pt x="14" y="97"/>
                      <a:pt x="22" y="97"/>
                    </a:cubicBezTo>
                    <a:cubicBezTo>
                      <a:pt x="27" y="97"/>
                      <a:pt x="33" y="97"/>
                      <a:pt x="38" y="96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28"/>
                      <a:pt x="40" y="22"/>
                      <a:pt x="45" y="18"/>
                    </a:cubicBezTo>
                    <a:lnTo>
                      <a:pt x="45" y="2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ś1ïďe">
                <a:extLst>
                  <a:ext uri="{FF2B5EF4-FFF2-40B4-BE49-F238E27FC236}">
                    <a16:creationId xmlns="" xmlns:a16="http://schemas.microsoft.com/office/drawing/2014/main" id="{0D43C442-1E51-4D06-9C83-355841DEBA10}"/>
                  </a:ext>
                </a:extLst>
              </p:cNvPr>
              <p:cNvSpPr/>
              <p:nvPr/>
            </p:nvSpPr>
            <p:spPr bwMode="auto">
              <a:xfrm>
                <a:off x="4314" y="2098"/>
                <a:ext cx="396" cy="666"/>
              </a:xfrm>
              <a:custGeom>
                <a:avLst/>
                <a:gdLst>
                  <a:gd name="T0" fmla="*/ 0 w 45"/>
                  <a:gd name="T1" fmla="*/ 2 h 76"/>
                  <a:gd name="T2" fmla="*/ 0 w 45"/>
                  <a:gd name="T3" fmla="*/ 18 h 76"/>
                  <a:gd name="T4" fmla="*/ 6 w 45"/>
                  <a:gd name="T5" fmla="*/ 34 h 76"/>
                  <a:gd name="T6" fmla="*/ 6 w 45"/>
                  <a:gd name="T7" fmla="*/ 76 h 76"/>
                  <a:gd name="T8" fmla="*/ 45 w 45"/>
                  <a:gd name="T9" fmla="*/ 0 h 76"/>
                  <a:gd name="T10" fmla="*/ 8 w 45"/>
                  <a:gd name="T11" fmla="*/ 0 h 76"/>
                  <a:gd name="T12" fmla="*/ 0 w 45"/>
                  <a:gd name="T13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76">
                    <a:moveTo>
                      <a:pt x="0" y="2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4" y="22"/>
                      <a:pt x="6" y="28"/>
                      <a:pt x="6" y="34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29" y="58"/>
                      <a:pt x="44" y="31"/>
                      <a:pt x="4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1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îṥľíḑê">
                <a:extLst>
                  <a:ext uri="{FF2B5EF4-FFF2-40B4-BE49-F238E27FC236}">
                    <a16:creationId xmlns="" xmlns:a16="http://schemas.microsoft.com/office/drawing/2014/main" id="{FE898FD0-235E-4F2E-AF0B-F602E9FFA88F}"/>
                  </a:ext>
                </a:extLst>
              </p:cNvPr>
              <p:cNvSpPr/>
              <p:nvPr/>
            </p:nvSpPr>
            <p:spPr bwMode="auto">
              <a:xfrm>
                <a:off x="3612" y="987"/>
                <a:ext cx="1124" cy="2346"/>
              </a:xfrm>
              <a:custGeom>
                <a:avLst/>
                <a:gdLst>
                  <a:gd name="T0" fmla="*/ 75 w 128"/>
                  <a:gd name="T1" fmla="*/ 147 h 268"/>
                  <a:gd name="T2" fmla="*/ 75 w 128"/>
                  <a:gd name="T3" fmla="*/ 125 h 268"/>
                  <a:gd name="T4" fmla="*/ 128 w 128"/>
                  <a:gd name="T5" fmla="*/ 63 h 268"/>
                  <a:gd name="T6" fmla="*/ 64 w 128"/>
                  <a:gd name="T7" fmla="*/ 0 h 268"/>
                  <a:gd name="T8" fmla="*/ 0 w 128"/>
                  <a:gd name="T9" fmla="*/ 63 h 268"/>
                  <a:gd name="T10" fmla="*/ 52 w 128"/>
                  <a:gd name="T11" fmla="*/ 125 h 268"/>
                  <a:gd name="T12" fmla="*/ 52 w 128"/>
                  <a:gd name="T13" fmla="*/ 147 h 268"/>
                  <a:gd name="T14" fmla="*/ 46 w 128"/>
                  <a:gd name="T15" fmla="*/ 161 h 268"/>
                  <a:gd name="T16" fmla="*/ 46 w 128"/>
                  <a:gd name="T17" fmla="*/ 250 h 268"/>
                  <a:gd name="T18" fmla="*/ 64 w 128"/>
                  <a:gd name="T19" fmla="*/ 268 h 268"/>
                  <a:gd name="T20" fmla="*/ 82 w 128"/>
                  <a:gd name="T21" fmla="*/ 250 h 268"/>
                  <a:gd name="T22" fmla="*/ 82 w 128"/>
                  <a:gd name="T23" fmla="*/ 161 h 268"/>
                  <a:gd name="T24" fmla="*/ 75 w 128"/>
                  <a:gd name="T25" fmla="*/ 147 h 268"/>
                  <a:gd name="T26" fmla="*/ 13 w 128"/>
                  <a:gd name="T27" fmla="*/ 63 h 268"/>
                  <a:gd name="T28" fmla="*/ 64 w 128"/>
                  <a:gd name="T29" fmla="*/ 14 h 268"/>
                  <a:gd name="T30" fmla="*/ 114 w 128"/>
                  <a:gd name="T31" fmla="*/ 63 h 268"/>
                  <a:gd name="T32" fmla="*/ 64 w 128"/>
                  <a:gd name="T33" fmla="*/ 113 h 268"/>
                  <a:gd name="T34" fmla="*/ 13 w 128"/>
                  <a:gd name="T35" fmla="*/ 63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8" h="268">
                    <a:moveTo>
                      <a:pt x="75" y="147"/>
                    </a:moveTo>
                    <a:cubicBezTo>
                      <a:pt x="75" y="125"/>
                      <a:pt x="75" y="125"/>
                      <a:pt x="75" y="125"/>
                    </a:cubicBezTo>
                    <a:cubicBezTo>
                      <a:pt x="105" y="120"/>
                      <a:pt x="128" y="94"/>
                      <a:pt x="128" y="63"/>
                    </a:cubicBezTo>
                    <a:cubicBezTo>
                      <a:pt x="128" y="28"/>
                      <a:pt x="99" y="0"/>
                      <a:pt x="64" y="0"/>
                    </a:cubicBezTo>
                    <a:cubicBezTo>
                      <a:pt x="28" y="0"/>
                      <a:pt x="0" y="28"/>
                      <a:pt x="0" y="63"/>
                    </a:cubicBezTo>
                    <a:cubicBezTo>
                      <a:pt x="0" y="94"/>
                      <a:pt x="22" y="120"/>
                      <a:pt x="52" y="125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48" y="151"/>
                      <a:pt x="46" y="156"/>
                      <a:pt x="46" y="161"/>
                    </a:cubicBezTo>
                    <a:cubicBezTo>
                      <a:pt x="46" y="250"/>
                      <a:pt x="46" y="250"/>
                      <a:pt x="46" y="250"/>
                    </a:cubicBezTo>
                    <a:cubicBezTo>
                      <a:pt x="46" y="259"/>
                      <a:pt x="54" y="268"/>
                      <a:pt x="64" y="268"/>
                    </a:cubicBezTo>
                    <a:cubicBezTo>
                      <a:pt x="74" y="268"/>
                      <a:pt x="82" y="259"/>
                      <a:pt x="82" y="250"/>
                    </a:cubicBezTo>
                    <a:cubicBezTo>
                      <a:pt x="82" y="161"/>
                      <a:pt x="82" y="161"/>
                      <a:pt x="82" y="161"/>
                    </a:cubicBezTo>
                    <a:cubicBezTo>
                      <a:pt x="82" y="156"/>
                      <a:pt x="79" y="151"/>
                      <a:pt x="75" y="147"/>
                    </a:cubicBezTo>
                    <a:close/>
                    <a:moveTo>
                      <a:pt x="13" y="63"/>
                    </a:moveTo>
                    <a:cubicBezTo>
                      <a:pt x="13" y="36"/>
                      <a:pt x="36" y="14"/>
                      <a:pt x="64" y="14"/>
                    </a:cubicBezTo>
                    <a:cubicBezTo>
                      <a:pt x="92" y="14"/>
                      <a:pt x="114" y="36"/>
                      <a:pt x="114" y="63"/>
                    </a:cubicBezTo>
                    <a:cubicBezTo>
                      <a:pt x="114" y="91"/>
                      <a:pt x="92" y="113"/>
                      <a:pt x="64" y="113"/>
                    </a:cubicBezTo>
                    <a:cubicBezTo>
                      <a:pt x="36" y="113"/>
                      <a:pt x="13" y="91"/>
                      <a:pt x="13" y="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ṡḷiḋê">
                <a:extLst>
                  <a:ext uri="{FF2B5EF4-FFF2-40B4-BE49-F238E27FC236}">
                    <a16:creationId xmlns="" xmlns:a16="http://schemas.microsoft.com/office/drawing/2014/main" id="{1D7477B1-A12B-4FE3-9C6A-CC08BBD3B329}"/>
                  </a:ext>
                </a:extLst>
              </p:cNvPr>
              <p:cNvSpPr/>
              <p:nvPr/>
            </p:nvSpPr>
            <p:spPr bwMode="auto">
              <a:xfrm>
                <a:off x="3945" y="1451"/>
                <a:ext cx="79" cy="14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Sḻïḍê">
                <a:extLst>
                  <a:ext uri="{FF2B5EF4-FFF2-40B4-BE49-F238E27FC236}">
                    <a16:creationId xmlns="" xmlns:a16="http://schemas.microsoft.com/office/drawing/2014/main" id="{CB5C96DE-B058-4833-9F29-23B46BA02D47}"/>
                  </a:ext>
                </a:extLst>
              </p:cNvPr>
              <p:cNvSpPr/>
              <p:nvPr/>
            </p:nvSpPr>
            <p:spPr bwMode="auto">
              <a:xfrm>
                <a:off x="4227" y="1608"/>
                <a:ext cx="79" cy="140"/>
              </a:xfrm>
              <a:custGeom>
                <a:avLst/>
                <a:gdLst>
                  <a:gd name="T0" fmla="*/ 4 w 9"/>
                  <a:gd name="T1" fmla="*/ 0 h 16"/>
                  <a:gd name="T2" fmla="*/ 0 w 9"/>
                  <a:gd name="T3" fmla="*/ 8 h 16"/>
                  <a:gd name="T4" fmla="*/ 4 w 9"/>
                  <a:gd name="T5" fmla="*/ 16 h 16"/>
                  <a:gd name="T6" fmla="*/ 9 w 9"/>
                  <a:gd name="T7" fmla="*/ 8 h 16"/>
                  <a:gd name="T8" fmla="*/ 4 w 9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6">
                    <a:moveTo>
                      <a:pt x="4" y="0"/>
                    </a:moveTo>
                    <a:cubicBezTo>
                      <a:pt x="1" y="0"/>
                      <a:pt x="0" y="4"/>
                      <a:pt x="0" y="8"/>
                    </a:cubicBezTo>
                    <a:cubicBezTo>
                      <a:pt x="0" y="13"/>
                      <a:pt x="2" y="16"/>
                      <a:pt x="4" y="16"/>
                    </a:cubicBezTo>
                    <a:cubicBezTo>
                      <a:pt x="7" y="16"/>
                      <a:pt x="9" y="13"/>
                      <a:pt x="9" y="8"/>
                    </a:cubicBezTo>
                    <a:cubicBezTo>
                      <a:pt x="9" y="4"/>
                      <a:pt x="8" y="0"/>
                      <a:pt x="4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$ļïḓê">
                <a:extLst>
                  <a:ext uri="{FF2B5EF4-FFF2-40B4-BE49-F238E27FC236}">
                    <a16:creationId xmlns="" xmlns:a16="http://schemas.microsoft.com/office/drawing/2014/main" id="{42C4A986-3B60-491F-ACE5-3D062E31CF6D}"/>
                  </a:ext>
                </a:extLst>
              </p:cNvPr>
              <p:cNvSpPr/>
              <p:nvPr/>
            </p:nvSpPr>
            <p:spPr bwMode="auto">
              <a:xfrm>
                <a:off x="3770" y="1223"/>
                <a:ext cx="799" cy="709"/>
              </a:xfrm>
              <a:custGeom>
                <a:avLst/>
                <a:gdLst>
                  <a:gd name="T0" fmla="*/ 19 w 91"/>
                  <a:gd name="T1" fmla="*/ 0 h 81"/>
                  <a:gd name="T2" fmla="*/ 0 w 91"/>
                  <a:gd name="T3" fmla="*/ 36 h 81"/>
                  <a:gd name="T4" fmla="*/ 46 w 91"/>
                  <a:gd name="T5" fmla="*/ 81 h 81"/>
                  <a:gd name="T6" fmla="*/ 91 w 91"/>
                  <a:gd name="T7" fmla="*/ 45 h 81"/>
                  <a:gd name="T8" fmla="*/ 19 w 91"/>
                  <a:gd name="T9" fmla="*/ 0 h 81"/>
                  <a:gd name="T10" fmla="*/ 13 w 91"/>
                  <a:gd name="T11" fmla="*/ 34 h 81"/>
                  <a:gd name="T12" fmla="*/ 25 w 91"/>
                  <a:gd name="T13" fmla="*/ 21 h 81"/>
                  <a:gd name="T14" fmla="*/ 37 w 91"/>
                  <a:gd name="T15" fmla="*/ 34 h 81"/>
                  <a:gd name="T16" fmla="*/ 25 w 91"/>
                  <a:gd name="T17" fmla="*/ 48 h 81"/>
                  <a:gd name="T18" fmla="*/ 13 w 91"/>
                  <a:gd name="T19" fmla="*/ 34 h 81"/>
                  <a:gd name="T20" fmla="*/ 25 w 91"/>
                  <a:gd name="T21" fmla="*/ 66 h 81"/>
                  <a:gd name="T22" fmla="*/ 50 w 91"/>
                  <a:gd name="T23" fmla="*/ 21 h 81"/>
                  <a:gd name="T24" fmla="*/ 56 w 91"/>
                  <a:gd name="T25" fmla="*/ 21 h 81"/>
                  <a:gd name="T26" fmla="*/ 31 w 91"/>
                  <a:gd name="T27" fmla="*/ 66 h 81"/>
                  <a:gd name="T28" fmla="*/ 25 w 91"/>
                  <a:gd name="T29" fmla="*/ 66 h 81"/>
                  <a:gd name="T30" fmla="*/ 56 w 91"/>
                  <a:gd name="T31" fmla="*/ 66 h 81"/>
                  <a:gd name="T32" fmla="*/ 44 w 91"/>
                  <a:gd name="T33" fmla="*/ 53 h 81"/>
                  <a:gd name="T34" fmla="*/ 57 w 91"/>
                  <a:gd name="T35" fmla="*/ 39 h 81"/>
                  <a:gd name="T36" fmla="*/ 68 w 91"/>
                  <a:gd name="T37" fmla="*/ 52 h 81"/>
                  <a:gd name="T38" fmla="*/ 56 w 91"/>
                  <a:gd name="T39" fmla="*/ 6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" h="81">
                    <a:moveTo>
                      <a:pt x="19" y="0"/>
                    </a:moveTo>
                    <a:cubicBezTo>
                      <a:pt x="7" y="8"/>
                      <a:pt x="0" y="21"/>
                      <a:pt x="0" y="36"/>
                    </a:cubicBezTo>
                    <a:cubicBezTo>
                      <a:pt x="0" y="61"/>
                      <a:pt x="20" y="81"/>
                      <a:pt x="46" y="81"/>
                    </a:cubicBezTo>
                    <a:cubicBezTo>
                      <a:pt x="68" y="81"/>
                      <a:pt x="87" y="66"/>
                      <a:pt x="91" y="45"/>
                    </a:cubicBezTo>
                    <a:cubicBezTo>
                      <a:pt x="75" y="20"/>
                      <a:pt x="49" y="3"/>
                      <a:pt x="19" y="0"/>
                    </a:cubicBezTo>
                    <a:close/>
                    <a:moveTo>
                      <a:pt x="13" y="34"/>
                    </a:moveTo>
                    <a:cubicBezTo>
                      <a:pt x="13" y="27"/>
                      <a:pt x="18" y="21"/>
                      <a:pt x="25" y="21"/>
                    </a:cubicBezTo>
                    <a:cubicBezTo>
                      <a:pt x="33" y="21"/>
                      <a:pt x="37" y="26"/>
                      <a:pt x="37" y="34"/>
                    </a:cubicBezTo>
                    <a:cubicBezTo>
                      <a:pt x="37" y="43"/>
                      <a:pt x="31" y="48"/>
                      <a:pt x="25" y="48"/>
                    </a:cubicBezTo>
                    <a:cubicBezTo>
                      <a:pt x="18" y="48"/>
                      <a:pt x="13" y="43"/>
                      <a:pt x="13" y="34"/>
                    </a:cubicBezTo>
                    <a:close/>
                    <a:moveTo>
                      <a:pt x="25" y="66"/>
                    </a:moveTo>
                    <a:cubicBezTo>
                      <a:pt x="50" y="21"/>
                      <a:pt x="50" y="21"/>
                      <a:pt x="50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31" y="66"/>
                      <a:pt x="31" y="66"/>
                      <a:pt x="31" y="66"/>
                    </a:cubicBezTo>
                    <a:lnTo>
                      <a:pt x="25" y="66"/>
                    </a:lnTo>
                    <a:close/>
                    <a:moveTo>
                      <a:pt x="56" y="66"/>
                    </a:moveTo>
                    <a:cubicBezTo>
                      <a:pt x="50" y="66"/>
                      <a:pt x="44" y="61"/>
                      <a:pt x="44" y="53"/>
                    </a:cubicBezTo>
                    <a:cubicBezTo>
                      <a:pt x="44" y="45"/>
                      <a:pt x="49" y="39"/>
                      <a:pt x="57" y="39"/>
                    </a:cubicBezTo>
                    <a:cubicBezTo>
                      <a:pt x="64" y="39"/>
                      <a:pt x="68" y="44"/>
                      <a:pt x="68" y="52"/>
                    </a:cubicBezTo>
                    <a:cubicBezTo>
                      <a:pt x="68" y="61"/>
                      <a:pt x="63" y="66"/>
                      <a:pt x="56" y="6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íṩlîḍé">
              <a:extLst>
                <a:ext uri="{FF2B5EF4-FFF2-40B4-BE49-F238E27FC236}">
                  <a16:creationId xmlns="" xmlns:a16="http://schemas.microsoft.com/office/drawing/2014/main" id="{39F45B5A-A439-403E-8AA5-D4D6726C5AC3}"/>
                </a:ext>
              </a:extLst>
            </p:cNvPr>
            <p:cNvSpPr txBox="1"/>
            <p:nvPr/>
          </p:nvSpPr>
          <p:spPr>
            <a:xfrm>
              <a:off x="668425" y="3264191"/>
              <a:ext cx="3807575" cy="837226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8" name="îşḻîḋe">
              <a:extLst>
                <a:ext uri="{FF2B5EF4-FFF2-40B4-BE49-F238E27FC236}">
                  <a16:creationId xmlns="" xmlns:a16="http://schemas.microsoft.com/office/drawing/2014/main" id="{20226623-A5F9-4B58-B46E-3171D32B6718}"/>
                </a:ext>
              </a:extLst>
            </p:cNvPr>
            <p:cNvSpPr/>
            <p:nvPr/>
          </p:nvSpPr>
          <p:spPr>
            <a:xfrm>
              <a:off x="668425" y="2885086"/>
              <a:ext cx="3807575" cy="379105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lvl="0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C22D61CE-2A36-49B7-A5C9-D9294728C140}"/>
                </a:ext>
              </a:extLst>
            </p:cNvPr>
            <p:cNvCxnSpPr/>
            <p:nvPr/>
          </p:nvCxnSpPr>
          <p:spPr>
            <a:xfrm>
              <a:off x="7511257" y="3483321"/>
              <a:ext cx="400923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îṥḷiḑe">
              <a:extLst>
                <a:ext uri="{FF2B5EF4-FFF2-40B4-BE49-F238E27FC236}">
                  <a16:creationId xmlns="" xmlns:a16="http://schemas.microsoft.com/office/drawing/2014/main" id="{A0D7B6E9-89BD-402D-8736-D074C8CB666D}"/>
                </a:ext>
              </a:extLst>
            </p:cNvPr>
            <p:cNvSpPr txBox="1"/>
            <p:nvPr/>
          </p:nvSpPr>
          <p:spPr>
            <a:xfrm>
              <a:off x="7712913" y="2455005"/>
              <a:ext cx="3807575" cy="837226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1" name="íşľïdè">
              <a:extLst>
                <a:ext uri="{FF2B5EF4-FFF2-40B4-BE49-F238E27FC236}">
                  <a16:creationId xmlns="" xmlns:a16="http://schemas.microsoft.com/office/drawing/2014/main" id="{CCEA794D-6E3F-4F36-8C61-000ED694DF74}"/>
                </a:ext>
              </a:extLst>
            </p:cNvPr>
            <p:cNvSpPr/>
            <p:nvPr/>
          </p:nvSpPr>
          <p:spPr>
            <a:xfrm>
              <a:off x="7712913" y="2075900"/>
              <a:ext cx="3807575" cy="379105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lvl="0" algn="r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ísḻíďé">
              <a:extLst>
                <a:ext uri="{FF2B5EF4-FFF2-40B4-BE49-F238E27FC236}">
                  <a16:creationId xmlns="" xmlns:a16="http://schemas.microsoft.com/office/drawing/2014/main" id="{6FCD9486-EEDB-4C63-874B-A85CAAD7CF30}"/>
                </a:ext>
              </a:extLst>
            </p:cNvPr>
            <p:cNvSpPr txBox="1"/>
            <p:nvPr/>
          </p:nvSpPr>
          <p:spPr>
            <a:xfrm>
              <a:off x="7712913" y="4013498"/>
              <a:ext cx="3807575" cy="837226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3" name="îṧḷîḋe">
              <a:extLst>
                <a:ext uri="{FF2B5EF4-FFF2-40B4-BE49-F238E27FC236}">
                  <a16:creationId xmlns="" xmlns:a16="http://schemas.microsoft.com/office/drawing/2014/main" id="{4866C158-DC98-464C-8FCA-96E25BF8C805}"/>
                </a:ext>
              </a:extLst>
            </p:cNvPr>
            <p:cNvSpPr/>
            <p:nvPr/>
          </p:nvSpPr>
          <p:spPr>
            <a:xfrm>
              <a:off x="7712913" y="3634393"/>
              <a:ext cx="3807575" cy="379105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lvl="0" algn="r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15280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5616B4A-B633-490B-BBE1-D68152431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BA56F15-BCCE-419F-994A-257137E3D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A64455C-4D3C-499A-97A0-1663BA543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fd479647-3895-4f99-8de4-af4ce66e0f6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4CFEBB2-FEF9-4980-8753-7BA4C2594C1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6458" y="1700808"/>
            <a:ext cx="10796401" cy="4442817"/>
            <a:chOff x="676458" y="1700808"/>
            <a:chExt cx="10796401" cy="4442817"/>
          </a:xfrm>
        </p:grpSpPr>
        <p:grpSp>
          <p:nvGrpSpPr>
            <p:cNvPr id="6" name="i$ľiḓe">
              <a:extLst>
                <a:ext uri="{FF2B5EF4-FFF2-40B4-BE49-F238E27FC236}">
                  <a16:creationId xmlns="" xmlns:a16="http://schemas.microsoft.com/office/drawing/2014/main" id="{902DECCE-5ECC-40C1-B6CC-DBCF281037FC}"/>
                </a:ext>
              </a:extLst>
            </p:cNvPr>
            <p:cNvGrpSpPr/>
            <p:nvPr/>
          </p:nvGrpSpPr>
          <p:grpSpPr>
            <a:xfrm>
              <a:off x="719141" y="1700808"/>
              <a:ext cx="10753718" cy="1987797"/>
              <a:chOff x="13592" y="1127001"/>
              <a:chExt cx="11695776" cy="4451258"/>
            </a:xfrm>
          </p:grpSpPr>
          <p:sp>
            <p:nvSpPr>
              <p:cNvPr id="18" name="iS1íḓé">
                <a:extLst>
                  <a:ext uri="{FF2B5EF4-FFF2-40B4-BE49-F238E27FC236}">
                    <a16:creationId xmlns="" xmlns:a16="http://schemas.microsoft.com/office/drawing/2014/main" id="{A9DABA3A-2F77-406F-B521-BC5A744A0590}"/>
                  </a:ext>
                </a:extLst>
              </p:cNvPr>
              <p:cNvSpPr/>
              <p:nvPr/>
            </p:nvSpPr>
            <p:spPr>
              <a:xfrm>
                <a:off x="13592" y="1127001"/>
                <a:ext cx="4209613" cy="3645023"/>
              </a:xfrm>
              <a:prstGeom prst="parallelogram">
                <a:avLst/>
              </a:prstGeom>
              <a:blipFill>
                <a:blip r:embed="rId3"/>
                <a:stretch>
                  <a:fillRect t="-29178" b="-28724"/>
                </a:stretch>
              </a:blip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ṣľîďè">
                <a:extLst>
                  <a:ext uri="{FF2B5EF4-FFF2-40B4-BE49-F238E27FC236}">
                    <a16:creationId xmlns="" xmlns:a16="http://schemas.microsoft.com/office/drawing/2014/main" id="{0C9D1393-69B0-4678-92A9-9935E0AB0DC7}"/>
                  </a:ext>
                </a:extLst>
              </p:cNvPr>
              <p:cNvSpPr/>
              <p:nvPr/>
            </p:nvSpPr>
            <p:spPr>
              <a:xfrm>
                <a:off x="7499755" y="1127001"/>
                <a:ext cx="4209613" cy="3645023"/>
              </a:xfrm>
              <a:prstGeom prst="parallelogram">
                <a:avLst/>
              </a:prstGeom>
              <a:blipFill>
                <a:blip r:embed="rId4"/>
                <a:stretch>
                  <a:fillRect t="-27846" b="-27414"/>
                </a:stretch>
              </a:blip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šḷïḓé">
                <a:extLst>
                  <a:ext uri="{FF2B5EF4-FFF2-40B4-BE49-F238E27FC236}">
                    <a16:creationId xmlns="" xmlns:a16="http://schemas.microsoft.com/office/drawing/2014/main" id="{9C8A1FAC-F69E-4598-B842-EA53FA720723}"/>
                  </a:ext>
                </a:extLst>
              </p:cNvPr>
              <p:cNvSpPr/>
              <p:nvPr/>
            </p:nvSpPr>
            <p:spPr>
              <a:xfrm>
                <a:off x="3756675" y="1127001"/>
                <a:ext cx="4209613" cy="3645023"/>
              </a:xfrm>
              <a:prstGeom prst="parallelogram">
                <a:avLst/>
              </a:prstGeom>
              <a:blipFill>
                <a:blip r:embed="rId5"/>
                <a:stretch>
                  <a:fillRect t="-29489" b="-29033"/>
                </a:stretch>
              </a:blip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" name="îṧḷïḓè">
                <a:extLst>
                  <a:ext uri="{FF2B5EF4-FFF2-40B4-BE49-F238E27FC236}">
                    <a16:creationId xmlns="" xmlns:a16="http://schemas.microsoft.com/office/drawing/2014/main" id="{A4CE9720-5395-4BF6-BF49-4CF00C0CBC71}"/>
                  </a:ext>
                </a:extLst>
              </p:cNvPr>
              <p:cNvSpPr/>
              <p:nvPr/>
            </p:nvSpPr>
            <p:spPr>
              <a:xfrm>
                <a:off x="3065713" y="1933236"/>
                <a:ext cx="1639261" cy="3645023"/>
              </a:xfrm>
              <a:prstGeom prst="parallelogram">
                <a:avLst>
                  <a:gd name="adj" fmla="val 35011"/>
                </a:avLst>
              </a:prstGeom>
              <a:solidFill>
                <a:schemeClr val="accent1">
                  <a:alpha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 algn="ctr"/>
                <a:endParaRPr sz="1400" dirty="0"/>
              </a:p>
            </p:txBody>
          </p:sp>
          <p:sp>
            <p:nvSpPr>
              <p:cNvPr id="22" name="iSlide">
                <a:extLst>
                  <a:ext uri="{FF2B5EF4-FFF2-40B4-BE49-F238E27FC236}">
                    <a16:creationId xmlns="" xmlns:a16="http://schemas.microsoft.com/office/drawing/2014/main" id="{C2D347B1-3804-4C70-A5C5-3C0D2ED56250}"/>
                  </a:ext>
                </a:extLst>
              </p:cNvPr>
              <p:cNvSpPr/>
              <p:nvPr/>
            </p:nvSpPr>
            <p:spPr>
              <a:xfrm>
                <a:off x="6680124" y="1933235"/>
                <a:ext cx="1639261" cy="3645024"/>
              </a:xfrm>
              <a:prstGeom prst="parallelogram">
                <a:avLst>
                  <a:gd name="adj" fmla="val 35011"/>
                </a:avLst>
              </a:prstGeom>
              <a:solidFill>
                <a:schemeClr val="accent2">
                  <a:alpha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 algn="ctr"/>
                <a:endParaRPr sz="1400" dirty="0"/>
              </a:p>
            </p:txBody>
          </p:sp>
        </p:grpSp>
        <p:grpSp>
          <p:nvGrpSpPr>
            <p:cNvPr id="7" name="î$ľïďê">
              <a:extLst>
                <a:ext uri="{FF2B5EF4-FFF2-40B4-BE49-F238E27FC236}">
                  <a16:creationId xmlns="" xmlns:a16="http://schemas.microsoft.com/office/drawing/2014/main" id="{A64420F2-0724-458F-B80A-BE34D837376F}"/>
                </a:ext>
              </a:extLst>
            </p:cNvPr>
            <p:cNvGrpSpPr/>
            <p:nvPr/>
          </p:nvGrpSpPr>
          <p:grpSpPr>
            <a:xfrm>
              <a:off x="676458" y="3933057"/>
              <a:ext cx="2764542" cy="1626134"/>
              <a:chOff x="726782" y="2589840"/>
              <a:chExt cx="2455459" cy="3329389"/>
            </a:xfrm>
          </p:grpSpPr>
          <p:sp>
            <p:nvSpPr>
              <p:cNvPr id="16" name="ïS1iḍé">
                <a:extLst>
                  <a:ext uri="{FF2B5EF4-FFF2-40B4-BE49-F238E27FC236}">
                    <a16:creationId xmlns="" xmlns:a16="http://schemas.microsoft.com/office/drawing/2014/main" id="{B3029659-4B31-4190-9F15-390D9417E3D6}"/>
                  </a:ext>
                </a:extLst>
              </p:cNvPr>
              <p:cNvSpPr/>
              <p:nvPr/>
            </p:nvSpPr>
            <p:spPr>
              <a:xfrm>
                <a:off x="726782" y="2589840"/>
                <a:ext cx="2455459" cy="6695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anchor="ctr">
                <a:normAutofit lnSpcReduction="10000"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8594" algn="l"/>
                  </a:tabLst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17" name="iṩḻîḍê">
                <a:extLst>
                  <a:ext uri="{FF2B5EF4-FFF2-40B4-BE49-F238E27FC236}">
                    <a16:creationId xmlns="" xmlns:a16="http://schemas.microsoft.com/office/drawing/2014/main" id="{69924278-BD3B-4ED9-AA7A-161884701DC2}"/>
                  </a:ext>
                </a:extLst>
              </p:cNvPr>
              <p:cNvSpPr/>
              <p:nvPr/>
            </p:nvSpPr>
            <p:spPr>
              <a:xfrm>
                <a:off x="726782" y="3394915"/>
                <a:ext cx="2455459" cy="2524314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</p:grpSp>
        <p:grpSp>
          <p:nvGrpSpPr>
            <p:cNvPr id="8" name="ïṧḷïḍè">
              <a:extLst>
                <a:ext uri="{FF2B5EF4-FFF2-40B4-BE49-F238E27FC236}">
                  <a16:creationId xmlns="" xmlns:a16="http://schemas.microsoft.com/office/drawing/2014/main" id="{AED71745-C5DE-4870-87CE-9AEDC4D90699}"/>
                </a:ext>
              </a:extLst>
            </p:cNvPr>
            <p:cNvGrpSpPr/>
            <p:nvPr/>
          </p:nvGrpSpPr>
          <p:grpSpPr>
            <a:xfrm>
              <a:off x="4142536" y="3933057"/>
              <a:ext cx="2764542" cy="1626134"/>
              <a:chOff x="726782" y="2589840"/>
              <a:chExt cx="2455459" cy="3329389"/>
            </a:xfrm>
          </p:grpSpPr>
          <p:sp>
            <p:nvSpPr>
              <p:cNvPr id="14" name="ïṧļíḋé">
                <a:extLst>
                  <a:ext uri="{FF2B5EF4-FFF2-40B4-BE49-F238E27FC236}">
                    <a16:creationId xmlns="" xmlns:a16="http://schemas.microsoft.com/office/drawing/2014/main" id="{129ACF92-8758-4C09-9B02-DAB6B78EF8EF}"/>
                  </a:ext>
                </a:extLst>
              </p:cNvPr>
              <p:cNvSpPr/>
              <p:nvPr/>
            </p:nvSpPr>
            <p:spPr>
              <a:xfrm>
                <a:off x="726782" y="2589840"/>
                <a:ext cx="2455459" cy="6695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anchor="ctr">
                <a:normAutofit lnSpcReduction="10000"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8594" algn="l"/>
                  </a:tabLst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15" name="ïṣḷiḓè">
                <a:extLst>
                  <a:ext uri="{FF2B5EF4-FFF2-40B4-BE49-F238E27FC236}">
                    <a16:creationId xmlns="" xmlns:a16="http://schemas.microsoft.com/office/drawing/2014/main" id="{A0620160-5346-4C9D-8235-29F59B69CED1}"/>
                  </a:ext>
                </a:extLst>
              </p:cNvPr>
              <p:cNvSpPr/>
              <p:nvPr/>
            </p:nvSpPr>
            <p:spPr>
              <a:xfrm>
                <a:off x="726782" y="3394915"/>
                <a:ext cx="2455459" cy="2524314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</p:grpSp>
        <p:grpSp>
          <p:nvGrpSpPr>
            <p:cNvPr id="9" name="íšľïďe">
              <a:extLst>
                <a:ext uri="{FF2B5EF4-FFF2-40B4-BE49-F238E27FC236}">
                  <a16:creationId xmlns="" xmlns:a16="http://schemas.microsoft.com/office/drawing/2014/main" id="{C9661E69-6F73-462B-BFA7-3AC2AA46E957}"/>
                </a:ext>
              </a:extLst>
            </p:cNvPr>
            <p:cNvGrpSpPr/>
            <p:nvPr/>
          </p:nvGrpSpPr>
          <p:grpSpPr>
            <a:xfrm>
              <a:off x="8011458" y="3933057"/>
              <a:ext cx="2764542" cy="1626134"/>
              <a:chOff x="726782" y="2589840"/>
              <a:chExt cx="2455459" cy="3329389"/>
            </a:xfrm>
          </p:grpSpPr>
          <p:sp>
            <p:nvSpPr>
              <p:cNvPr id="12" name="iślîḋé">
                <a:extLst>
                  <a:ext uri="{FF2B5EF4-FFF2-40B4-BE49-F238E27FC236}">
                    <a16:creationId xmlns="" xmlns:a16="http://schemas.microsoft.com/office/drawing/2014/main" id="{32E56617-C172-4527-9DA8-7664445F3B67}"/>
                  </a:ext>
                </a:extLst>
              </p:cNvPr>
              <p:cNvSpPr/>
              <p:nvPr/>
            </p:nvSpPr>
            <p:spPr>
              <a:xfrm>
                <a:off x="726782" y="2589840"/>
                <a:ext cx="2455459" cy="6695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anchor="ctr">
                <a:normAutofit lnSpcReduction="10000"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8594" algn="l"/>
                  </a:tabLst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13" name="išļíḓê">
                <a:extLst>
                  <a:ext uri="{FF2B5EF4-FFF2-40B4-BE49-F238E27FC236}">
                    <a16:creationId xmlns="" xmlns:a16="http://schemas.microsoft.com/office/drawing/2014/main" id="{2E5F9985-9EDB-4357-A88A-EEB166B90B6B}"/>
                  </a:ext>
                </a:extLst>
              </p:cNvPr>
              <p:cNvSpPr/>
              <p:nvPr/>
            </p:nvSpPr>
            <p:spPr>
              <a:xfrm>
                <a:off x="726782" y="3394915"/>
                <a:ext cx="2455459" cy="2524314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F0722E76-FA54-43F1-8E6D-8D312664D6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10947" y="1700808"/>
              <a:ext cx="1278736" cy="444281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4129E47C-4998-4E1E-A3DD-704CE8D387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52536" y="1700808"/>
              <a:ext cx="1278736" cy="444281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6720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2EFB42E7-B9E4-4C8A-8C19-2A7343C21262}"/>
              </a:ext>
            </a:extLst>
          </p:cNvPr>
          <p:cNvSpPr txBox="1"/>
          <p:nvPr/>
        </p:nvSpPr>
        <p:spPr>
          <a:xfrm>
            <a:off x="5718203" y="1097951"/>
            <a:ext cx="755594" cy="90757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676968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dirty="0">
              <a:solidFill>
                <a:srgbClr val="676968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20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91AF837-50F0-42FA-A70A-54629B99B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66C0300-79BC-42B8-9C70-C9AAFABD0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BF6A1A-A356-4D4D-9910-4D3002A7C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12331fd9-2cd9-46b1-a5d1-0f2b7077720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3CDE6F0-A207-4CD5-8F45-4D0CCF12F59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3950"/>
            <a:ext cx="10845800" cy="5029200"/>
            <a:chOff x="673100" y="1123950"/>
            <a:chExt cx="10845800" cy="5029200"/>
          </a:xfrm>
        </p:grpSpPr>
        <p:sp>
          <p:nvSpPr>
            <p:cNvPr id="6" name="îṧ1iḑe">
              <a:extLst>
                <a:ext uri="{FF2B5EF4-FFF2-40B4-BE49-F238E27FC236}">
                  <a16:creationId xmlns="" xmlns:a16="http://schemas.microsoft.com/office/drawing/2014/main" id="{B75B593D-5118-49BC-A389-D34D32D1AC16}"/>
                </a:ext>
              </a:extLst>
            </p:cNvPr>
            <p:cNvSpPr/>
            <p:nvPr/>
          </p:nvSpPr>
          <p:spPr>
            <a:xfrm>
              <a:off x="5471735" y="1123950"/>
              <a:ext cx="1209665" cy="5029200"/>
            </a:xfrm>
            <a:prstGeom prst="chevron">
              <a:avLst>
                <a:gd name="adj" fmla="val 786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7" name="îŝļîḓê">
              <a:extLst>
                <a:ext uri="{FF2B5EF4-FFF2-40B4-BE49-F238E27FC236}">
                  <a16:creationId xmlns="" xmlns:a16="http://schemas.microsoft.com/office/drawing/2014/main" id="{5D129375-D883-40FF-981D-95730D336E12}"/>
                </a:ext>
              </a:extLst>
            </p:cNvPr>
            <p:cNvGrpSpPr/>
            <p:nvPr/>
          </p:nvGrpSpPr>
          <p:grpSpPr>
            <a:xfrm>
              <a:off x="673100" y="1269000"/>
              <a:ext cx="5144668" cy="1209666"/>
              <a:chOff x="673100" y="1269000"/>
              <a:chExt cx="5144668" cy="1209666"/>
            </a:xfrm>
          </p:grpSpPr>
          <p:grpSp>
            <p:nvGrpSpPr>
              <p:cNvPr id="27" name="iṡlïḋe">
                <a:extLst>
                  <a:ext uri="{FF2B5EF4-FFF2-40B4-BE49-F238E27FC236}">
                    <a16:creationId xmlns="" xmlns:a16="http://schemas.microsoft.com/office/drawing/2014/main" id="{7FE49435-30E4-45DF-8E48-59E4D437925B}"/>
                  </a:ext>
                </a:extLst>
              </p:cNvPr>
              <p:cNvGrpSpPr/>
              <p:nvPr/>
            </p:nvGrpSpPr>
            <p:grpSpPr>
              <a:xfrm>
                <a:off x="673100" y="1269000"/>
                <a:ext cx="1209666" cy="1209666"/>
                <a:chOff x="769412" y="1571625"/>
                <a:chExt cx="1209666" cy="1209666"/>
              </a:xfrm>
            </p:grpSpPr>
            <p:sp>
              <p:nvSpPr>
                <p:cNvPr id="31" name="íŝ1ïḋé">
                  <a:extLst>
                    <a:ext uri="{FF2B5EF4-FFF2-40B4-BE49-F238E27FC236}">
                      <a16:creationId xmlns="" xmlns:a16="http://schemas.microsoft.com/office/drawing/2014/main" id="{69653AE2-418B-4708-9DBC-A84ECB6CB519}"/>
                    </a:ext>
                  </a:extLst>
                </p:cNvPr>
                <p:cNvSpPr/>
                <p:nvPr/>
              </p:nvSpPr>
              <p:spPr>
                <a:xfrm>
                  <a:off x="769412" y="1571625"/>
                  <a:ext cx="1209666" cy="1209666"/>
                </a:xfrm>
                <a:prstGeom prst="diamond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ísļïdé">
                  <a:extLst>
                    <a:ext uri="{FF2B5EF4-FFF2-40B4-BE49-F238E27FC236}">
                      <a16:creationId xmlns="" xmlns:a16="http://schemas.microsoft.com/office/drawing/2014/main" id="{FF046544-5666-410B-B63B-9CB9B7C43F50}"/>
                    </a:ext>
                  </a:extLst>
                </p:cNvPr>
                <p:cNvSpPr/>
                <p:nvPr/>
              </p:nvSpPr>
              <p:spPr bwMode="auto">
                <a:xfrm>
                  <a:off x="1186238" y="1995399"/>
                  <a:ext cx="376014" cy="362118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" name="îṡļiďê">
                <a:extLst>
                  <a:ext uri="{FF2B5EF4-FFF2-40B4-BE49-F238E27FC236}">
                    <a16:creationId xmlns="" xmlns:a16="http://schemas.microsoft.com/office/drawing/2014/main" id="{B1AD1A3B-9C33-4766-B87E-315947D8CA17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969868" y="1365118"/>
                <a:ext cx="3847900" cy="1017430"/>
                <a:chOff x="673100" y="1130300"/>
                <a:chExt cx="3847900" cy="1017430"/>
              </a:xfrm>
            </p:grpSpPr>
            <p:sp>
              <p:nvSpPr>
                <p:cNvPr id="29" name="îśļiḑê">
                  <a:extLst>
                    <a:ext uri="{FF2B5EF4-FFF2-40B4-BE49-F238E27FC236}">
                      <a16:creationId xmlns="" xmlns:a16="http://schemas.microsoft.com/office/drawing/2014/main" id="{C40916FE-7D97-440B-84EB-76A75B5C36EF}"/>
                    </a:ext>
                  </a:extLst>
                </p:cNvPr>
                <p:cNvSpPr txBox="1"/>
                <p:nvPr/>
              </p:nvSpPr>
              <p:spPr>
                <a:xfrm>
                  <a:off x="673100" y="1130300"/>
                  <a:ext cx="38479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/>
                    <a:t>Text here</a:t>
                  </a:r>
                </a:p>
              </p:txBody>
            </p:sp>
            <p:sp>
              <p:nvSpPr>
                <p:cNvPr id="30" name="îṡ1íḍè">
                  <a:extLst>
                    <a:ext uri="{FF2B5EF4-FFF2-40B4-BE49-F238E27FC236}">
                      <a16:creationId xmlns="" xmlns:a16="http://schemas.microsoft.com/office/drawing/2014/main" id="{BAA22A9C-95D2-4D01-9403-25B5FA820764}"/>
                    </a:ext>
                  </a:extLst>
                </p:cNvPr>
                <p:cNvSpPr txBox="1"/>
                <p:nvPr/>
              </p:nvSpPr>
              <p:spPr>
                <a:xfrm>
                  <a:off x="673100" y="1522812"/>
                  <a:ext cx="38479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sz="1200" dirty="0"/>
                    <a:t>Copy paste fonts. Choose the only option to retain text..…</a:t>
                  </a:r>
                  <a:r>
                    <a:rPr lang="de-DE" sz="1200" dirty="0"/>
                    <a:t>.</a:t>
                  </a:r>
                </a:p>
              </p:txBody>
            </p:sp>
          </p:grpSp>
        </p:grpSp>
        <p:grpSp>
          <p:nvGrpSpPr>
            <p:cNvPr id="8" name="îśľïḋé">
              <a:extLst>
                <a:ext uri="{FF2B5EF4-FFF2-40B4-BE49-F238E27FC236}">
                  <a16:creationId xmlns="" xmlns:a16="http://schemas.microsoft.com/office/drawing/2014/main" id="{31C5A163-6719-442F-BF2B-E8A56637BDC9}"/>
                </a:ext>
              </a:extLst>
            </p:cNvPr>
            <p:cNvGrpSpPr/>
            <p:nvPr/>
          </p:nvGrpSpPr>
          <p:grpSpPr>
            <a:xfrm>
              <a:off x="673100" y="3103067"/>
              <a:ext cx="5144668" cy="1209666"/>
              <a:chOff x="673100" y="1269000"/>
              <a:chExt cx="5144668" cy="1209666"/>
            </a:xfrm>
          </p:grpSpPr>
          <p:grpSp>
            <p:nvGrpSpPr>
              <p:cNvPr id="21" name="ïş1íḋê">
                <a:extLst>
                  <a:ext uri="{FF2B5EF4-FFF2-40B4-BE49-F238E27FC236}">
                    <a16:creationId xmlns="" xmlns:a16="http://schemas.microsoft.com/office/drawing/2014/main" id="{1FCA8220-1F75-4E4E-8E51-CCA0488371E4}"/>
                  </a:ext>
                </a:extLst>
              </p:cNvPr>
              <p:cNvGrpSpPr/>
              <p:nvPr/>
            </p:nvGrpSpPr>
            <p:grpSpPr>
              <a:xfrm>
                <a:off x="673100" y="1269000"/>
                <a:ext cx="1209666" cy="1209666"/>
                <a:chOff x="769412" y="1571625"/>
                <a:chExt cx="1209666" cy="1209666"/>
              </a:xfrm>
            </p:grpSpPr>
            <p:sp>
              <p:nvSpPr>
                <p:cNvPr id="25" name="ï$1iḋe">
                  <a:extLst>
                    <a:ext uri="{FF2B5EF4-FFF2-40B4-BE49-F238E27FC236}">
                      <a16:creationId xmlns="" xmlns:a16="http://schemas.microsoft.com/office/drawing/2014/main" id="{1F53D6A2-1FB7-456C-9155-D62CED03356D}"/>
                    </a:ext>
                  </a:extLst>
                </p:cNvPr>
                <p:cNvSpPr/>
                <p:nvPr/>
              </p:nvSpPr>
              <p:spPr>
                <a:xfrm>
                  <a:off x="769412" y="1571625"/>
                  <a:ext cx="1209666" cy="1209666"/>
                </a:xfrm>
                <a:prstGeom prst="diamond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iśļïḍe">
                  <a:extLst>
                    <a:ext uri="{FF2B5EF4-FFF2-40B4-BE49-F238E27FC236}">
                      <a16:creationId xmlns="" xmlns:a16="http://schemas.microsoft.com/office/drawing/2014/main" id="{4F923410-62B3-4F95-9D48-1A1ED2623E2D}"/>
                    </a:ext>
                  </a:extLst>
                </p:cNvPr>
                <p:cNvSpPr/>
                <p:nvPr/>
              </p:nvSpPr>
              <p:spPr bwMode="auto">
                <a:xfrm>
                  <a:off x="1186238" y="1995399"/>
                  <a:ext cx="376014" cy="362118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" name="ïṧḻîďé">
                <a:extLst>
                  <a:ext uri="{FF2B5EF4-FFF2-40B4-BE49-F238E27FC236}">
                    <a16:creationId xmlns="" xmlns:a16="http://schemas.microsoft.com/office/drawing/2014/main" id="{2CE00903-9B4D-4B9B-A374-A1F795D4B012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969868" y="1365118"/>
                <a:ext cx="3847900" cy="1017430"/>
                <a:chOff x="673100" y="1130300"/>
                <a:chExt cx="3847900" cy="1017430"/>
              </a:xfrm>
            </p:grpSpPr>
            <p:sp>
              <p:nvSpPr>
                <p:cNvPr id="23" name="iṡ1îďé">
                  <a:extLst>
                    <a:ext uri="{FF2B5EF4-FFF2-40B4-BE49-F238E27FC236}">
                      <a16:creationId xmlns="" xmlns:a16="http://schemas.microsoft.com/office/drawing/2014/main" id="{9C10B3F0-C64C-437E-B632-46902C1ED506}"/>
                    </a:ext>
                  </a:extLst>
                </p:cNvPr>
                <p:cNvSpPr txBox="1"/>
                <p:nvPr/>
              </p:nvSpPr>
              <p:spPr>
                <a:xfrm>
                  <a:off x="673100" y="1130300"/>
                  <a:ext cx="38479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/>
                    <a:t>Text here</a:t>
                  </a:r>
                </a:p>
              </p:txBody>
            </p:sp>
            <p:sp>
              <p:nvSpPr>
                <p:cNvPr id="24" name="iṡľïḓê">
                  <a:extLst>
                    <a:ext uri="{FF2B5EF4-FFF2-40B4-BE49-F238E27FC236}">
                      <a16:creationId xmlns="" xmlns:a16="http://schemas.microsoft.com/office/drawing/2014/main" id="{75565152-F634-45C6-B1BB-8040E04891A8}"/>
                    </a:ext>
                  </a:extLst>
                </p:cNvPr>
                <p:cNvSpPr txBox="1"/>
                <p:nvPr/>
              </p:nvSpPr>
              <p:spPr>
                <a:xfrm>
                  <a:off x="673100" y="1522812"/>
                  <a:ext cx="38479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altLang="zh-CN" sz="1200" dirty="0"/>
                    <a:t>Copy paste fonts. Choose the only option to retain text..…</a:t>
                  </a:r>
                  <a:r>
                    <a:rPr lang="de-DE" altLang="zh-CN" sz="1200" dirty="0"/>
                    <a:t>.</a:t>
                  </a:r>
                </a:p>
              </p:txBody>
            </p:sp>
          </p:grpSp>
        </p:grpSp>
        <p:grpSp>
          <p:nvGrpSpPr>
            <p:cNvPr id="9" name="í$lïdè">
              <a:extLst>
                <a:ext uri="{FF2B5EF4-FFF2-40B4-BE49-F238E27FC236}">
                  <a16:creationId xmlns="" xmlns:a16="http://schemas.microsoft.com/office/drawing/2014/main" id="{C0CE5E03-14E7-4ED7-A9AC-2548ADBD69C0}"/>
                </a:ext>
              </a:extLst>
            </p:cNvPr>
            <p:cNvGrpSpPr/>
            <p:nvPr/>
          </p:nvGrpSpPr>
          <p:grpSpPr>
            <a:xfrm>
              <a:off x="673100" y="4937134"/>
              <a:ext cx="5144668" cy="1209666"/>
              <a:chOff x="673100" y="1269000"/>
              <a:chExt cx="5144668" cy="1209666"/>
            </a:xfrm>
          </p:grpSpPr>
          <p:grpSp>
            <p:nvGrpSpPr>
              <p:cNvPr id="15" name="îSḻîḑè">
                <a:extLst>
                  <a:ext uri="{FF2B5EF4-FFF2-40B4-BE49-F238E27FC236}">
                    <a16:creationId xmlns="" xmlns:a16="http://schemas.microsoft.com/office/drawing/2014/main" id="{3E012BC7-B295-4785-8762-5A8A48FAE371}"/>
                  </a:ext>
                </a:extLst>
              </p:cNvPr>
              <p:cNvGrpSpPr/>
              <p:nvPr/>
            </p:nvGrpSpPr>
            <p:grpSpPr>
              <a:xfrm>
                <a:off x="673100" y="1269000"/>
                <a:ext cx="1209666" cy="1209666"/>
                <a:chOff x="769412" y="1571625"/>
                <a:chExt cx="1209666" cy="1209666"/>
              </a:xfrm>
            </p:grpSpPr>
            <p:sp>
              <p:nvSpPr>
                <p:cNvPr id="19" name="îṩliḋe">
                  <a:extLst>
                    <a:ext uri="{FF2B5EF4-FFF2-40B4-BE49-F238E27FC236}">
                      <a16:creationId xmlns="" xmlns:a16="http://schemas.microsoft.com/office/drawing/2014/main" id="{753DE9DB-C90D-4B85-BE5A-54036A1DDE0B}"/>
                    </a:ext>
                  </a:extLst>
                </p:cNvPr>
                <p:cNvSpPr/>
                <p:nvPr/>
              </p:nvSpPr>
              <p:spPr>
                <a:xfrm>
                  <a:off x="769412" y="1571625"/>
                  <a:ext cx="1209666" cy="1209666"/>
                </a:xfrm>
                <a:prstGeom prst="diamond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işlïďe">
                  <a:extLst>
                    <a:ext uri="{FF2B5EF4-FFF2-40B4-BE49-F238E27FC236}">
                      <a16:creationId xmlns="" xmlns:a16="http://schemas.microsoft.com/office/drawing/2014/main" id="{7D94317D-F45F-4092-8B7F-406236BD93FB}"/>
                    </a:ext>
                  </a:extLst>
                </p:cNvPr>
                <p:cNvSpPr/>
                <p:nvPr/>
              </p:nvSpPr>
              <p:spPr bwMode="auto">
                <a:xfrm>
                  <a:off x="1186238" y="1995399"/>
                  <a:ext cx="376014" cy="362118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ïšlíḑê">
                <a:extLst>
                  <a:ext uri="{FF2B5EF4-FFF2-40B4-BE49-F238E27FC236}">
                    <a16:creationId xmlns="" xmlns:a16="http://schemas.microsoft.com/office/drawing/2014/main" id="{655282A0-AF48-4D4F-9160-983C38147AD3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969868" y="1365118"/>
                <a:ext cx="3847900" cy="1017430"/>
                <a:chOff x="673100" y="1130300"/>
                <a:chExt cx="3847900" cy="1017430"/>
              </a:xfrm>
            </p:grpSpPr>
            <p:sp>
              <p:nvSpPr>
                <p:cNvPr id="17" name="îSḷíḓê">
                  <a:extLst>
                    <a:ext uri="{FF2B5EF4-FFF2-40B4-BE49-F238E27FC236}">
                      <a16:creationId xmlns="" xmlns:a16="http://schemas.microsoft.com/office/drawing/2014/main" id="{AE1E40AD-15D9-473C-8574-184193945B3C}"/>
                    </a:ext>
                  </a:extLst>
                </p:cNvPr>
                <p:cNvSpPr txBox="1"/>
                <p:nvPr/>
              </p:nvSpPr>
              <p:spPr>
                <a:xfrm>
                  <a:off x="673100" y="1130300"/>
                  <a:ext cx="38479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/>
                    <a:t>Text here</a:t>
                  </a:r>
                </a:p>
              </p:txBody>
            </p:sp>
            <p:sp>
              <p:nvSpPr>
                <p:cNvPr id="18" name="išḻíḋe">
                  <a:extLst>
                    <a:ext uri="{FF2B5EF4-FFF2-40B4-BE49-F238E27FC236}">
                      <a16:creationId xmlns="" xmlns:a16="http://schemas.microsoft.com/office/drawing/2014/main" id="{368B1733-D0C9-44D1-9C3D-C68929E5847F}"/>
                    </a:ext>
                  </a:extLst>
                </p:cNvPr>
                <p:cNvSpPr txBox="1"/>
                <p:nvPr/>
              </p:nvSpPr>
              <p:spPr>
                <a:xfrm>
                  <a:off x="673100" y="1522812"/>
                  <a:ext cx="38479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altLang="zh-CN" sz="1200" dirty="0"/>
                    <a:t>Copy paste fonts. Choose the only option to retain text..…</a:t>
                  </a:r>
                  <a:r>
                    <a:rPr lang="de-DE" altLang="zh-CN" sz="1200" dirty="0"/>
                    <a:t>.</a:t>
                  </a:r>
                </a:p>
              </p:txBody>
            </p:sp>
          </p:grpSp>
        </p:grpSp>
        <p:grpSp>
          <p:nvGrpSpPr>
            <p:cNvPr id="10" name="íŝľïďê">
              <a:extLst>
                <a:ext uri="{FF2B5EF4-FFF2-40B4-BE49-F238E27FC236}">
                  <a16:creationId xmlns="" xmlns:a16="http://schemas.microsoft.com/office/drawing/2014/main" id="{E8E1B9D7-15C4-47A7-ADD9-D8B1782F07A9}"/>
                </a:ext>
              </a:extLst>
            </p:cNvPr>
            <p:cNvGrpSpPr/>
            <p:nvPr/>
          </p:nvGrpSpPr>
          <p:grpSpPr>
            <a:xfrm>
              <a:off x="6771000" y="2908608"/>
              <a:ext cx="1459884" cy="1459884"/>
              <a:chOff x="769412" y="1571625"/>
              <a:chExt cx="1209666" cy="1209666"/>
            </a:xfrm>
          </p:grpSpPr>
          <p:sp>
            <p:nvSpPr>
              <p:cNvPr id="13" name="ïSľîḍe">
                <a:extLst>
                  <a:ext uri="{FF2B5EF4-FFF2-40B4-BE49-F238E27FC236}">
                    <a16:creationId xmlns="" xmlns:a16="http://schemas.microsoft.com/office/drawing/2014/main" id="{673CF976-2B8E-477C-8E93-3C285171A606}"/>
                  </a:ext>
                </a:extLst>
              </p:cNvPr>
              <p:cNvSpPr/>
              <p:nvPr/>
            </p:nvSpPr>
            <p:spPr>
              <a:xfrm>
                <a:off x="769412" y="1571625"/>
                <a:ext cx="1209666" cy="1209666"/>
              </a:xfrm>
              <a:prstGeom prst="diamond">
                <a:avLst/>
              </a:prstGeom>
              <a:solidFill>
                <a:schemeClr val="accent1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ïşļiḑê">
                <a:extLst>
                  <a:ext uri="{FF2B5EF4-FFF2-40B4-BE49-F238E27FC236}">
                    <a16:creationId xmlns="" xmlns:a16="http://schemas.microsoft.com/office/drawing/2014/main" id="{8D1CAEB9-4F53-4C8C-B592-46B517C76AF4}"/>
                  </a:ext>
                </a:extLst>
              </p:cNvPr>
              <p:cNvSpPr/>
              <p:nvPr/>
            </p:nvSpPr>
            <p:spPr bwMode="auto">
              <a:xfrm>
                <a:off x="1186238" y="1995399"/>
                <a:ext cx="376014" cy="362118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" name="isḻíḓè">
              <a:extLst>
                <a:ext uri="{FF2B5EF4-FFF2-40B4-BE49-F238E27FC236}">
                  <a16:creationId xmlns="" xmlns:a16="http://schemas.microsoft.com/office/drawing/2014/main" id="{F2253C46-A2EF-4ECA-ACEB-4DF9D44BA54D}"/>
                </a:ext>
              </a:extLst>
            </p:cNvPr>
            <p:cNvSpPr txBox="1"/>
            <p:nvPr/>
          </p:nvSpPr>
          <p:spPr>
            <a:xfrm>
              <a:off x="8298182" y="3199185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2" name="i$ľidê">
              <a:extLst>
                <a:ext uri="{FF2B5EF4-FFF2-40B4-BE49-F238E27FC236}">
                  <a16:creationId xmlns="" xmlns:a16="http://schemas.microsoft.com/office/drawing/2014/main" id="{62064DC0-A874-48B3-9A5F-B0ABAADFCBFD}"/>
                </a:ext>
              </a:extLst>
            </p:cNvPr>
            <p:cNvSpPr txBox="1"/>
            <p:nvPr/>
          </p:nvSpPr>
          <p:spPr>
            <a:xfrm>
              <a:off x="8298182" y="3591697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083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EC0CE8F-209C-413C-94CB-0A1012119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04F50D0-E9BE-4BB4-A381-7E8FF3607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9F2DB4C-2FEE-48FE-97F1-6AC3445C2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3fb1d417-8c37-4dec-bfac-ec51499f42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0A9B981-91CD-41D5-9695-A8786579BA7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5275" y="1578482"/>
            <a:ext cx="10935226" cy="4120134"/>
            <a:chOff x="685275" y="1578482"/>
            <a:chExt cx="10935226" cy="4120134"/>
          </a:xfrm>
        </p:grpSpPr>
        <p:sp>
          <p:nvSpPr>
            <p:cNvPr id="6" name="îsļïḓè">
              <a:extLst>
                <a:ext uri="{FF2B5EF4-FFF2-40B4-BE49-F238E27FC236}">
                  <a16:creationId xmlns="" xmlns:a16="http://schemas.microsoft.com/office/drawing/2014/main" id="{467535E0-FF34-4DCC-BC85-562665AB97AC}"/>
                </a:ext>
              </a:extLst>
            </p:cNvPr>
            <p:cNvSpPr txBox="1"/>
            <p:nvPr/>
          </p:nvSpPr>
          <p:spPr>
            <a:xfrm>
              <a:off x="3044807" y="3280519"/>
              <a:ext cx="833323" cy="7012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de-DE" sz="3000" b="1">
                  <a:solidFill>
                    <a:schemeClr val="bg2">
                      <a:lumMod val="50000"/>
                    </a:schemeClr>
                  </a:solidFill>
                </a:rPr>
                <a:t>+</a:t>
              </a:r>
            </a:p>
          </p:txBody>
        </p:sp>
        <p:sp>
          <p:nvSpPr>
            <p:cNvPr id="7" name="iṧliďé">
              <a:extLst>
                <a:ext uri="{FF2B5EF4-FFF2-40B4-BE49-F238E27FC236}">
                  <a16:creationId xmlns="" xmlns:a16="http://schemas.microsoft.com/office/drawing/2014/main" id="{23825AC0-E349-4D38-BB1D-78656565BC7C}"/>
                </a:ext>
              </a:extLst>
            </p:cNvPr>
            <p:cNvSpPr txBox="1"/>
            <p:nvPr/>
          </p:nvSpPr>
          <p:spPr>
            <a:xfrm>
              <a:off x="8683178" y="3280519"/>
              <a:ext cx="833323" cy="7012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de-DE" sz="3000" b="1">
                  <a:solidFill>
                    <a:schemeClr val="bg2">
                      <a:lumMod val="50000"/>
                    </a:schemeClr>
                  </a:solidFill>
                </a:rPr>
                <a:t>+</a:t>
              </a:r>
            </a:p>
          </p:txBody>
        </p:sp>
        <p:sp>
          <p:nvSpPr>
            <p:cNvPr id="8" name="îśḷíďe">
              <a:extLst>
                <a:ext uri="{FF2B5EF4-FFF2-40B4-BE49-F238E27FC236}">
                  <a16:creationId xmlns="" xmlns:a16="http://schemas.microsoft.com/office/drawing/2014/main" id="{10F83AEF-17BC-4D4A-9353-59790CCB4434}"/>
                </a:ext>
              </a:extLst>
            </p:cNvPr>
            <p:cNvSpPr txBox="1"/>
            <p:nvPr/>
          </p:nvSpPr>
          <p:spPr>
            <a:xfrm>
              <a:off x="5885894" y="3280519"/>
              <a:ext cx="833323" cy="7012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de-DE" sz="3000" b="1">
                  <a:solidFill>
                    <a:schemeClr val="bg2">
                      <a:lumMod val="50000"/>
                    </a:schemeClr>
                  </a:solidFill>
                </a:rPr>
                <a:t>=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848EC4B6-7D41-4453-AEA2-9700B8542201}"/>
                </a:ext>
              </a:extLst>
            </p:cNvPr>
            <p:cNvCxnSpPr/>
            <p:nvPr/>
          </p:nvCxnSpPr>
          <p:spPr>
            <a:xfrm>
              <a:off x="3438667" y="3937384"/>
              <a:ext cx="0" cy="1634886"/>
            </a:xfrm>
            <a:prstGeom prst="line">
              <a:avLst/>
            </a:prstGeom>
            <a:ln w="127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1AE4D0E3-498D-49B3-BF98-95039E108259}"/>
                </a:ext>
              </a:extLst>
            </p:cNvPr>
            <p:cNvCxnSpPr/>
            <p:nvPr/>
          </p:nvCxnSpPr>
          <p:spPr>
            <a:xfrm>
              <a:off x="9084282" y="3923207"/>
              <a:ext cx="0" cy="1634886"/>
            </a:xfrm>
            <a:prstGeom prst="line">
              <a:avLst/>
            </a:prstGeom>
            <a:ln w="127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Sľiḑê">
              <a:extLst>
                <a:ext uri="{FF2B5EF4-FFF2-40B4-BE49-F238E27FC236}">
                  <a16:creationId xmlns="" xmlns:a16="http://schemas.microsoft.com/office/drawing/2014/main" id="{5BE504F0-24FA-498E-AC17-643C21DC7F3A}"/>
                </a:ext>
              </a:extLst>
            </p:cNvPr>
            <p:cNvSpPr txBox="1"/>
            <p:nvPr/>
          </p:nvSpPr>
          <p:spPr>
            <a:xfrm>
              <a:off x="9217531" y="5301269"/>
              <a:ext cx="1288769" cy="39734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/>
              <a:r>
                <a:rPr lang="en-US" altLang="zh-CN" sz="1200" b="1" dirty="0"/>
                <a:t>Keyword</a:t>
              </a:r>
              <a:endParaRPr lang="zh-CN" altLang="en-US" sz="1200" b="1" dirty="0"/>
            </a:p>
          </p:txBody>
        </p:sp>
        <p:sp>
          <p:nvSpPr>
            <p:cNvPr id="12" name="íṧļïḓè">
              <a:extLst>
                <a:ext uri="{FF2B5EF4-FFF2-40B4-BE49-F238E27FC236}">
                  <a16:creationId xmlns="" xmlns:a16="http://schemas.microsoft.com/office/drawing/2014/main" id="{09178DAE-AB73-4421-A067-75BCB8619790}"/>
                </a:ext>
              </a:extLst>
            </p:cNvPr>
            <p:cNvSpPr/>
            <p:nvPr/>
          </p:nvSpPr>
          <p:spPr>
            <a:xfrm rot="11840417">
              <a:off x="1325636" y="2929383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ṥľidê">
              <a:extLst>
                <a:ext uri="{FF2B5EF4-FFF2-40B4-BE49-F238E27FC236}">
                  <a16:creationId xmlns="" xmlns:a16="http://schemas.microsoft.com/office/drawing/2014/main" id="{199C2479-0327-49FD-BF08-DE2A8A1814FC}"/>
                </a:ext>
              </a:extLst>
            </p:cNvPr>
            <p:cNvSpPr/>
            <p:nvPr/>
          </p:nvSpPr>
          <p:spPr>
            <a:xfrm rot="5422425">
              <a:off x="1335256" y="2927844"/>
              <a:ext cx="1459678" cy="1460053"/>
            </a:xfrm>
            <a:prstGeom prst="pie">
              <a:avLst>
                <a:gd name="adj1" fmla="val 10766470"/>
                <a:gd name="adj2" fmla="val 6573054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ṣḻïḑé">
              <a:extLst>
                <a:ext uri="{FF2B5EF4-FFF2-40B4-BE49-F238E27FC236}">
                  <a16:creationId xmlns="" xmlns:a16="http://schemas.microsoft.com/office/drawing/2014/main" id="{995B41D9-658C-4F4A-A36B-B518302D9F3D}"/>
                </a:ext>
              </a:extLst>
            </p:cNvPr>
            <p:cNvSpPr/>
            <p:nvPr/>
          </p:nvSpPr>
          <p:spPr>
            <a:xfrm rot="5422425">
              <a:off x="1443521" y="305297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ṣļïḑé">
              <a:extLst>
                <a:ext uri="{FF2B5EF4-FFF2-40B4-BE49-F238E27FC236}">
                  <a16:creationId xmlns="" xmlns:a16="http://schemas.microsoft.com/office/drawing/2014/main" id="{11868177-1C14-4FBB-85DB-2750CB5BD189}"/>
                </a:ext>
              </a:extLst>
            </p:cNvPr>
            <p:cNvSpPr/>
            <p:nvPr/>
          </p:nvSpPr>
          <p:spPr>
            <a:xfrm rot="5422425">
              <a:off x="1161325" y="2754098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1AD2CA1A-68F9-45CA-898A-418E84FF7806}"/>
                </a:ext>
              </a:extLst>
            </p:cNvPr>
            <p:cNvCxnSpPr/>
            <p:nvPr/>
          </p:nvCxnSpPr>
          <p:spPr>
            <a:xfrm>
              <a:off x="2048200" y="2103047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iŝ1ide">
              <a:extLst>
                <a:ext uri="{FF2B5EF4-FFF2-40B4-BE49-F238E27FC236}">
                  <a16:creationId xmlns="" xmlns:a16="http://schemas.microsoft.com/office/drawing/2014/main" id="{2C397AC9-7491-4B35-97E0-CA27C623EB5C}"/>
                </a:ext>
              </a:extLst>
            </p:cNvPr>
            <p:cNvSpPr txBox="1"/>
            <p:nvPr/>
          </p:nvSpPr>
          <p:spPr>
            <a:xfrm>
              <a:off x="979929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01 Keyword</a:t>
              </a:r>
              <a:endParaRPr lang="zh-CN" altLang="en-US" b="1" dirty="0"/>
            </a:p>
          </p:txBody>
        </p:sp>
        <p:sp>
          <p:nvSpPr>
            <p:cNvPr id="18" name="íṩļîḑe">
              <a:extLst>
                <a:ext uri="{FF2B5EF4-FFF2-40B4-BE49-F238E27FC236}">
                  <a16:creationId xmlns="" xmlns:a16="http://schemas.microsoft.com/office/drawing/2014/main" id="{0BD4BCBB-0A8E-4A3C-935D-5346B9074024}"/>
                </a:ext>
              </a:extLst>
            </p:cNvPr>
            <p:cNvSpPr/>
            <p:nvPr/>
          </p:nvSpPr>
          <p:spPr>
            <a:xfrm>
              <a:off x="1746298" y="3393846"/>
              <a:ext cx="603803" cy="58327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8407" y="81204"/>
                  </a:moveTo>
                  <a:lnTo>
                    <a:pt x="18407" y="81204"/>
                  </a:lnTo>
                  <a:cubicBezTo>
                    <a:pt x="10252" y="89638"/>
                    <a:pt x="16543" y="100240"/>
                    <a:pt x="4194" y="113253"/>
                  </a:cubicBezTo>
                  <a:cubicBezTo>
                    <a:pt x="0" y="119759"/>
                    <a:pt x="27029" y="117349"/>
                    <a:pt x="39378" y="104578"/>
                  </a:cubicBezTo>
                  <a:cubicBezTo>
                    <a:pt x="45436" y="98072"/>
                    <a:pt x="43339" y="89638"/>
                    <a:pt x="37281" y="83373"/>
                  </a:cubicBezTo>
                  <a:cubicBezTo>
                    <a:pt x="30757" y="76867"/>
                    <a:pt x="22601" y="76867"/>
                    <a:pt x="18407" y="81204"/>
                  </a:cubicBezTo>
                  <a:close/>
                  <a:moveTo>
                    <a:pt x="115572" y="4337"/>
                  </a:moveTo>
                  <a:lnTo>
                    <a:pt x="115572" y="4337"/>
                  </a:lnTo>
                  <a:cubicBezTo>
                    <a:pt x="111611" y="0"/>
                    <a:pt x="59883" y="40481"/>
                    <a:pt x="45436" y="55662"/>
                  </a:cubicBezTo>
                  <a:cubicBezTo>
                    <a:pt x="39378" y="64096"/>
                    <a:pt x="37281" y="68433"/>
                    <a:pt x="32854" y="70602"/>
                  </a:cubicBezTo>
                  <a:cubicBezTo>
                    <a:pt x="32854" y="72530"/>
                    <a:pt x="34951" y="72530"/>
                    <a:pt x="34951" y="72530"/>
                  </a:cubicBezTo>
                  <a:cubicBezTo>
                    <a:pt x="37281" y="74698"/>
                    <a:pt x="39378" y="74698"/>
                    <a:pt x="43339" y="79036"/>
                  </a:cubicBezTo>
                  <a:cubicBezTo>
                    <a:pt x="45436" y="81204"/>
                    <a:pt x="47533" y="83373"/>
                    <a:pt x="47533" y="85301"/>
                  </a:cubicBezTo>
                  <a:cubicBezTo>
                    <a:pt x="47533" y="87469"/>
                    <a:pt x="49631" y="87469"/>
                    <a:pt x="49631" y="87469"/>
                  </a:cubicBezTo>
                  <a:cubicBezTo>
                    <a:pt x="53592" y="85301"/>
                    <a:pt x="57786" y="81204"/>
                    <a:pt x="64077" y="74698"/>
                  </a:cubicBezTo>
                  <a:cubicBezTo>
                    <a:pt x="78291" y="59759"/>
                    <a:pt x="119766" y="8433"/>
                    <a:pt x="115572" y="433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ś1ïḑè">
              <a:extLst>
                <a:ext uri="{FF2B5EF4-FFF2-40B4-BE49-F238E27FC236}">
                  <a16:creationId xmlns="" xmlns:a16="http://schemas.microsoft.com/office/drawing/2014/main" id="{48C9152D-811B-4059-9124-F895E96C66EE}"/>
                </a:ext>
              </a:extLst>
            </p:cNvPr>
            <p:cNvSpPr/>
            <p:nvPr/>
          </p:nvSpPr>
          <p:spPr>
            <a:xfrm rot="11840417">
              <a:off x="4152257" y="2929383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ṩliḋè">
              <a:extLst>
                <a:ext uri="{FF2B5EF4-FFF2-40B4-BE49-F238E27FC236}">
                  <a16:creationId xmlns="" xmlns:a16="http://schemas.microsoft.com/office/drawing/2014/main" id="{CC8AF38F-B964-4EA5-BAC5-4BCC5E49E4AF}"/>
                </a:ext>
              </a:extLst>
            </p:cNvPr>
            <p:cNvSpPr/>
            <p:nvPr/>
          </p:nvSpPr>
          <p:spPr>
            <a:xfrm rot="5422425">
              <a:off x="4161876" y="2927844"/>
              <a:ext cx="1459678" cy="1460053"/>
            </a:xfrm>
            <a:prstGeom prst="pie">
              <a:avLst>
                <a:gd name="adj1" fmla="val 10766470"/>
                <a:gd name="adj2" fmla="val 3757806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$ľïdê">
              <a:extLst>
                <a:ext uri="{FF2B5EF4-FFF2-40B4-BE49-F238E27FC236}">
                  <a16:creationId xmlns="" xmlns:a16="http://schemas.microsoft.com/office/drawing/2014/main" id="{3D9FE41A-0BF6-44B1-96A9-18EF63CBA07C}"/>
                </a:ext>
              </a:extLst>
            </p:cNvPr>
            <p:cNvSpPr/>
            <p:nvPr/>
          </p:nvSpPr>
          <p:spPr>
            <a:xfrm rot="5422425">
              <a:off x="4270142" y="305297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ṣlïďê">
              <a:extLst>
                <a:ext uri="{FF2B5EF4-FFF2-40B4-BE49-F238E27FC236}">
                  <a16:creationId xmlns="" xmlns:a16="http://schemas.microsoft.com/office/drawing/2014/main" id="{AE150283-66C2-4886-84C0-B38376CA58E6}"/>
                </a:ext>
              </a:extLst>
            </p:cNvPr>
            <p:cNvSpPr/>
            <p:nvPr/>
          </p:nvSpPr>
          <p:spPr>
            <a:xfrm rot="5422425">
              <a:off x="3987945" y="2754098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BD348E72-60E1-4A96-B2E5-7BF65A7BAE97}"/>
                </a:ext>
              </a:extLst>
            </p:cNvPr>
            <p:cNvCxnSpPr/>
            <p:nvPr/>
          </p:nvCxnSpPr>
          <p:spPr>
            <a:xfrm>
              <a:off x="4860706" y="2103047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íśļíḓé">
              <a:extLst>
                <a:ext uri="{FF2B5EF4-FFF2-40B4-BE49-F238E27FC236}">
                  <a16:creationId xmlns="" xmlns:a16="http://schemas.microsoft.com/office/drawing/2014/main" id="{2D0C55C0-4FD9-4938-9318-1B109D580D5A}"/>
                </a:ext>
              </a:extLst>
            </p:cNvPr>
            <p:cNvSpPr/>
            <p:nvPr/>
          </p:nvSpPr>
          <p:spPr>
            <a:xfrm>
              <a:off x="4537261" y="3379690"/>
              <a:ext cx="603410" cy="62272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7865" y="41298"/>
                  </a:moveTo>
                  <a:lnTo>
                    <a:pt x="107865" y="41298"/>
                  </a:lnTo>
                  <a:cubicBezTo>
                    <a:pt x="98157" y="18441"/>
                    <a:pt x="81438" y="0"/>
                    <a:pt x="71730" y="2077"/>
                  </a:cubicBezTo>
                  <a:cubicBezTo>
                    <a:pt x="57438" y="9350"/>
                    <a:pt x="81438" y="36883"/>
                    <a:pt x="9707" y="64415"/>
                  </a:cubicBezTo>
                  <a:cubicBezTo>
                    <a:pt x="2426" y="66753"/>
                    <a:pt x="0" y="75844"/>
                    <a:pt x="2426" y="82857"/>
                  </a:cubicBezTo>
                  <a:cubicBezTo>
                    <a:pt x="4853" y="87532"/>
                    <a:pt x="14292" y="94285"/>
                    <a:pt x="21842" y="92207"/>
                  </a:cubicBezTo>
                  <a:lnTo>
                    <a:pt x="26426" y="89870"/>
                  </a:lnTo>
                  <a:cubicBezTo>
                    <a:pt x="31280" y="96623"/>
                    <a:pt x="36134" y="92207"/>
                    <a:pt x="36134" y="96623"/>
                  </a:cubicBezTo>
                  <a:cubicBezTo>
                    <a:pt x="38561" y="101298"/>
                    <a:pt x="43146" y="110389"/>
                    <a:pt x="43146" y="112727"/>
                  </a:cubicBezTo>
                  <a:cubicBezTo>
                    <a:pt x="45573" y="115064"/>
                    <a:pt x="48000" y="119740"/>
                    <a:pt x="50426" y="117402"/>
                  </a:cubicBezTo>
                  <a:cubicBezTo>
                    <a:pt x="52853" y="117402"/>
                    <a:pt x="62292" y="115064"/>
                    <a:pt x="64719" y="112727"/>
                  </a:cubicBezTo>
                  <a:cubicBezTo>
                    <a:pt x="69303" y="112727"/>
                    <a:pt x="69303" y="110389"/>
                    <a:pt x="67146" y="108051"/>
                  </a:cubicBezTo>
                  <a:cubicBezTo>
                    <a:pt x="67146" y="105974"/>
                    <a:pt x="62292" y="103636"/>
                    <a:pt x="62292" y="101298"/>
                  </a:cubicBezTo>
                  <a:cubicBezTo>
                    <a:pt x="59865" y="98961"/>
                    <a:pt x="57438" y="89870"/>
                    <a:pt x="55011" y="87532"/>
                  </a:cubicBezTo>
                  <a:cubicBezTo>
                    <a:pt x="52853" y="85194"/>
                    <a:pt x="57438" y="80519"/>
                    <a:pt x="62292" y="80519"/>
                  </a:cubicBezTo>
                  <a:cubicBezTo>
                    <a:pt x="95730" y="78441"/>
                    <a:pt x="100584" y="96623"/>
                    <a:pt x="112449" y="92207"/>
                  </a:cubicBezTo>
                  <a:cubicBezTo>
                    <a:pt x="119730" y="89870"/>
                    <a:pt x="119730" y="64415"/>
                    <a:pt x="107865" y="41298"/>
                  </a:cubicBezTo>
                  <a:close/>
                  <a:moveTo>
                    <a:pt x="105168" y="80519"/>
                  </a:moveTo>
                  <a:lnTo>
                    <a:pt x="105168" y="80519"/>
                  </a:lnTo>
                  <a:cubicBezTo>
                    <a:pt x="102741" y="80519"/>
                    <a:pt x="88449" y="71428"/>
                    <a:pt x="81438" y="52987"/>
                  </a:cubicBezTo>
                  <a:cubicBezTo>
                    <a:pt x="74157" y="34545"/>
                    <a:pt x="74157" y="16103"/>
                    <a:pt x="76584" y="16103"/>
                  </a:cubicBezTo>
                  <a:cubicBezTo>
                    <a:pt x="79011" y="16103"/>
                    <a:pt x="90876" y="27532"/>
                    <a:pt x="98157" y="45974"/>
                  </a:cubicBezTo>
                  <a:cubicBezTo>
                    <a:pt x="107865" y="64415"/>
                    <a:pt x="105168" y="78441"/>
                    <a:pt x="105168" y="805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ṩ1ïďè">
              <a:extLst>
                <a:ext uri="{FF2B5EF4-FFF2-40B4-BE49-F238E27FC236}">
                  <a16:creationId xmlns="" xmlns:a16="http://schemas.microsoft.com/office/drawing/2014/main" id="{62EF7496-2B6A-4EFC-AFAE-97754E541418}"/>
                </a:ext>
              </a:extLst>
            </p:cNvPr>
            <p:cNvSpPr/>
            <p:nvPr/>
          </p:nvSpPr>
          <p:spPr>
            <a:xfrm rot="11840417">
              <a:off x="6978877" y="2933790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$ḻiḑe">
              <a:extLst>
                <a:ext uri="{FF2B5EF4-FFF2-40B4-BE49-F238E27FC236}">
                  <a16:creationId xmlns="" xmlns:a16="http://schemas.microsoft.com/office/drawing/2014/main" id="{45E579DD-A8C6-470D-82DC-DCBADE95F429}"/>
                </a:ext>
              </a:extLst>
            </p:cNvPr>
            <p:cNvSpPr/>
            <p:nvPr/>
          </p:nvSpPr>
          <p:spPr>
            <a:xfrm rot="5422425">
              <a:off x="6988497" y="2932250"/>
              <a:ext cx="1459678" cy="1460053"/>
            </a:xfrm>
            <a:prstGeom prst="pie">
              <a:avLst>
                <a:gd name="adj1" fmla="val 10766470"/>
                <a:gd name="adj2" fmla="val 879191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Sļîdê">
              <a:extLst>
                <a:ext uri="{FF2B5EF4-FFF2-40B4-BE49-F238E27FC236}">
                  <a16:creationId xmlns="" xmlns:a16="http://schemas.microsoft.com/office/drawing/2014/main" id="{284C1D2E-F608-4E15-ABC2-9680B2509CFA}"/>
                </a:ext>
              </a:extLst>
            </p:cNvPr>
            <p:cNvSpPr/>
            <p:nvPr/>
          </p:nvSpPr>
          <p:spPr>
            <a:xfrm rot="5422425">
              <a:off x="7096762" y="305738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ṥľîḍê">
              <a:extLst>
                <a:ext uri="{FF2B5EF4-FFF2-40B4-BE49-F238E27FC236}">
                  <a16:creationId xmlns="" xmlns:a16="http://schemas.microsoft.com/office/drawing/2014/main" id="{6D3F3F67-3D4A-407D-A003-C861270F08B1}"/>
                </a:ext>
              </a:extLst>
            </p:cNvPr>
            <p:cNvSpPr/>
            <p:nvPr/>
          </p:nvSpPr>
          <p:spPr>
            <a:xfrm rot="5422425">
              <a:off x="6814565" y="2758507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  <a:alpha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C3CEBD63-F141-4C81-86BC-5813455E4096}"/>
                </a:ext>
              </a:extLst>
            </p:cNvPr>
            <p:cNvCxnSpPr/>
            <p:nvPr/>
          </p:nvCxnSpPr>
          <p:spPr>
            <a:xfrm>
              <a:off x="7700448" y="2103047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ïşľiḑè">
              <a:extLst>
                <a:ext uri="{FF2B5EF4-FFF2-40B4-BE49-F238E27FC236}">
                  <a16:creationId xmlns="" xmlns:a16="http://schemas.microsoft.com/office/drawing/2014/main" id="{DBDFA1F1-1B72-43DE-8343-E8A256E28022}"/>
                </a:ext>
              </a:extLst>
            </p:cNvPr>
            <p:cNvSpPr/>
            <p:nvPr/>
          </p:nvSpPr>
          <p:spPr>
            <a:xfrm>
              <a:off x="7331005" y="3372562"/>
              <a:ext cx="695201" cy="62584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9277" y="40719"/>
                  </a:moveTo>
                  <a:lnTo>
                    <a:pt x="19277" y="40719"/>
                  </a:lnTo>
                  <a:cubicBezTo>
                    <a:pt x="23373" y="36134"/>
                    <a:pt x="27951" y="38561"/>
                    <a:pt x="34216" y="45573"/>
                  </a:cubicBezTo>
                  <a:cubicBezTo>
                    <a:pt x="36385" y="48000"/>
                    <a:pt x="36385" y="45573"/>
                    <a:pt x="36385" y="45573"/>
                  </a:cubicBezTo>
                  <a:cubicBezTo>
                    <a:pt x="38554" y="45573"/>
                    <a:pt x="44819" y="36134"/>
                    <a:pt x="46987" y="36134"/>
                  </a:cubicBezTo>
                  <a:cubicBezTo>
                    <a:pt x="46987" y="36134"/>
                    <a:pt x="46987" y="36134"/>
                    <a:pt x="46987" y="33707"/>
                  </a:cubicBezTo>
                  <a:cubicBezTo>
                    <a:pt x="44819" y="33707"/>
                    <a:pt x="42891" y="31280"/>
                    <a:pt x="42891" y="28853"/>
                  </a:cubicBezTo>
                  <a:cubicBezTo>
                    <a:pt x="32048" y="12134"/>
                    <a:pt x="72530" y="2696"/>
                    <a:pt x="66265" y="2696"/>
                  </a:cubicBezTo>
                  <a:cubicBezTo>
                    <a:pt x="61927" y="0"/>
                    <a:pt x="49156" y="0"/>
                    <a:pt x="46987" y="0"/>
                  </a:cubicBezTo>
                  <a:cubicBezTo>
                    <a:pt x="40722" y="2696"/>
                    <a:pt x="30120" y="9707"/>
                    <a:pt x="25783" y="14561"/>
                  </a:cubicBezTo>
                  <a:cubicBezTo>
                    <a:pt x="19277" y="19415"/>
                    <a:pt x="17349" y="21842"/>
                    <a:pt x="17349" y="21842"/>
                  </a:cubicBezTo>
                  <a:cubicBezTo>
                    <a:pt x="14939" y="24000"/>
                    <a:pt x="17349" y="28853"/>
                    <a:pt x="12771" y="31280"/>
                  </a:cubicBezTo>
                  <a:cubicBezTo>
                    <a:pt x="8674" y="33707"/>
                    <a:pt x="6506" y="31280"/>
                    <a:pt x="4337" y="33707"/>
                  </a:cubicBezTo>
                  <a:cubicBezTo>
                    <a:pt x="4337" y="36134"/>
                    <a:pt x="2168" y="36134"/>
                    <a:pt x="0" y="38561"/>
                  </a:cubicBezTo>
                  <a:lnTo>
                    <a:pt x="0" y="40719"/>
                  </a:lnTo>
                  <a:lnTo>
                    <a:pt x="8674" y="50426"/>
                  </a:lnTo>
                  <a:cubicBezTo>
                    <a:pt x="8674" y="52853"/>
                    <a:pt x="10602" y="52853"/>
                    <a:pt x="12771" y="52853"/>
                  </a:cubicBezTo>
                  <a:cubicBezTo>
                    <a:pt x="12771" y="50426"/>
                    <a:pt x="14939" y="48000"/>
                    <a:pt x="17349" y="48000"/>
                  </a:cubicBezTo>
                  <a:cubicBezTo>
                    <a:pt x="17349" y="48000"/>
                    <a:pt x="17349" y="40719"/>
                    <a:pt x="19277" y="40719"/>
                  </a:cubicBezTo>
                  <a:close/>
                  <a:moveTo>
                    <a:pt x="53493" y="43146"/>
                  </a:moveTo>
                  <a:lnTo>
                    <a:pt x="53493" y="43146"/>
                  </a:lnTo>
                  <a:cubicBezTo>
                    <a:pt x="51325" y="43146"/>
                    <a:pt x="51325" y="43146"/>
                    <a:pt x="51325" y="43146"/>
                  </a:cubicBezTo>
                  <a:cubicBezTo>
                    <a:pt x="42891" y="50426"/>
                    <a:pt x="42891" y="50426"/>
                    <a:pt x="42891" y="50426"/>
                  </a:cubicBezTo>
                  <a:cubicBezTo>
                    <a:pt x="40722" y="52853"/>
                    <a:pt x="40722" y="52853"/>
                    <a:pt x="40722" y="55011"/>
                  </a:cubicBezTo>
                  <a:cubicBezTo>
                    <a:pt x="91807" y="117303"/>
                    <a:pt x="91807" y="117303"/>
                    <a:pt x="91807" y="117303"/>
                  </a:cubicBezTo>
                  <a:cubicBezTo>
                    <a:pt x="91807" y="119730"/>
                    <a:pt x="94216" y="119730"/>
                    <a:pt x="96144" y="117303"/>
                  </a:cubicBezTo>
                  <a:cubicBezTo>
                    <a:pt x="102650" y="112449"/>
                    <a:pt x="102650" y="112449"/>
                    <a:pt x="102650" y="112449"/>
                  </a:cubicBezTo>
                  <a:cubicBezTo>
                    <a:pt x="102650" y="110022"/>
                    <a:pt x="102650" y="107865"/>
                    <a:pt x="102650" y="107865"/>
                  </a:cubicBezTo>
                  <a:lnTo>
                    <a:pt x="53493" y="43146"/>
                  </a:lnTo>
                  <a:close/>
                  <a:moveTo>
                    <a:pt x="119759" y="16988"/>
                  </a:moveTo>
                  <a:lnTo>
                    <a:pt x="119759" y="16988"/>
                  </a:lnTo>
                  <a:cubicBezTo>
                    <a:pt x="117590" y="12134"/>
                    <a:pt x="117590" y="14561"/>
                    <a:pt x="115421" y="14561"/>
                  </a:cubicBezTo>
                  <a:cubicBezTo>
                    <a:pt x="115421" y="16988"/>
                    <a:pt x="111084" y="21842"/>
                    <a:pt x="111084" y="24000"/>
                  </a:cubicBezTo>
                  <a:cubicBezTo>
                    <a:pt x="108915" y="28853"/>
                    <a:pt x="104819" y="33707"/>
                    <a:pt x="98313" y="28853"/>
                  </a:cubicBezTo>
                  <a:cubicBezTo>
                    <a:pt x="91807" y="21842"/>
                    <a:pt x="94216" y="19415"/>
                    <a:pt x="96144" y="16988"/>
                  </a:cubicBezTo>
                  <a:cubicBezTo>
                    <a:pt x="96144" y="14561"/>
                    <a:pt x="100481" y="7550"/>
                    <a:pt x="100481" y="5123"/>
                  </a:cubicBezTo>
                  <a:cubicBezTo>
                    <a:pt x="102650" y="5123"/>
                    <a:pt x="100481" y="2696"/>
                    <a:pt x="98313" y="2696"/>
                  </a:cubicBezTo>
                  <a:cubicBezTo>
                    <a:pt x="96144" y="5123"/>
                    <a:pt x="83373" y="9707"/>
                    <a:pt x="81204" y="19415"/>
                  </a:cubicBezTo>
                  <a:cubicBezTo>
                    <a:pt x="79036" y="26426"/>
                    <a:pt x="83373" y="33707"/>
                    <a:pt x="76867" y="40719"/>
                  </a:cubicBezTo>
                  <a:cubicBezTo>
                    <a:pt x="68433" y="50426"/>
                    <a:pt x="68433" y="50426"/>
                    <a:pt x="68433" y="50426"/>
                  </a:cubicBezTo>
                  <a:cubicBezTo>
                    <a:pt x="76867" y="62292"/>
                    <a:pt x="76867" y="62292"/>
                    <a:pt x="76867" y="62292"/>
                  </a:cubicBezTo>
                  <a:cubicBezTo>
                    <a:pt x="87710" y="50426"/>
                    <a:pt x="87710" y="50426"/>
                    <a:pt x="87710" y="50426"/>
                  </a:cubicBezTo>
                  <a:cubicBezTo>
                    <a:pt x="89638" y="48000"/>
                    <a:pt x="94216" y="45573"/>
                    <a:pt x="98313" y="48000"/>
                  </a:cubicBezTo>
                  <a:cubicBezTo>
                    <a:pt x="108915" y="50426"/>
                    <a:pt x="113253" y="45573"/>
                    <a:pt x="117590" y="38561"/>
                  </a:cubicBezTo>
                  <a:cubicBezTo>
                    <a:pt x="119759" y="31280"/>
                    <a:pt x="119759" y="19415"/>
                    <a:pt x="119759" y="16988"/>
                  </a:cubicBezTo>
                  <a:close/>
                  <a:moveTo>
                    <a:pt x="17349" y="107865"/>
                  </a:moveTo>
                  <a:lnTo>
                    <a:pt x="17349" y="107865"/>
                  </a:lnTo>
                  <a:cubicBezTo>
                    <a:pt x="14939" y="110022"/>
                    <a:pt x="14939" y="112449"/>
                    <a:pt x="17349" y="112449"/>
                  </a:cubicBezTo>
                  <a:cubicBezTo>
                    <a:pt x="21445" y="119730"/>
                    <a:pt x="21445" y="119730"/>
                    <a:pt x="21445" y="119730"/>
                  </a:cubicBezTo>
                  <a:cubicBezTo>
                    <a:pt x="23373" y="119730"/>
                    <a:pt x="25783" y="119730"/>
                    <a:pt x="25783" y="117303"/>
                  </a:cubicBezTo>
                  <a:cubicBezTo>
                    <a:pt x="55662" y="86292"/>
                    <a:pt x="55662" y="86292"/>
                    <a:pt x="55662" y="86292"/>
                  </a:cubicBezTo>
                  <a:cubicBezTo>
                    <a:pt x="46987" y="74157"/>
                    <a:pt x="46987" y="74157"/>
                    <a:pt x="46987" y="74157"/>
                  </a:cubicBezTo>
                  <a:lnTo>
                    <a:pt x="17349" y="1078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šḷîďê">
              <a:extLst>
                <a:ext uri="{FF2B5EF4-FFF2-40B4-BE49-F238E27FC236}">
                  <a16:creationId xmlns="" xmlns:a16="http://schemas.microsoft.com/office/drawing/2014/main" id="{23BE5F0F-B917-4B8E-A71F-FAC1FF0E783F}"/>
                </a:ext>
              </a:extLst>
            </p:cNvPr>
            <p:cNvSpPr/>
            <p:nvPr/>
          </p:nvSpPr>
          <p:spPr>
            <a:xfrm rot="11840417">
              <a:off x="9805497" y="2929383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ṡlïḋê">
              <a:extLst>
                <a:ext uri="{FF2B5EF4-FFF2-40B4-BE49-F238E27FC236}">
                  <a16:creationId xmlns="" xmlns:a16="http://schemas.microsoft.com/office/drawing/2014/main" id="{278B9598-C709-42A3-A607-EB6146DDBBE8}"/>
                </a:ext>
              </a:extLst>
            </p:cNvPr>
            <p:cNvSpPr/>
            <p:nvPr/>
          </p:nvSpPr>
          <p:spPr>
            <a:xfrm rot="5422425">
              <a:off x="9815117" y="2927844"/>
              <a:ext cx="1459678" cy="1460053"/>
            </a:xfrm>
            <a:prstGeom prst="pie">
              <a:avLst>
                <a:gd name="adj1" fmla="val 10766470"/>
                <a:gd name="adj2" fmla="val 766269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ś1iḍê">
              <a:extLst>
                <a:ext uri="{FF2B5EF4-FFF2-40B4-BE49-F238E27FC236}">
                  <a16:creationId xmlns="" xmlns:a16="http://schemas.microsoft.com/office/drawing/2014/main" id="{A556B881-1CB3-434D-9C90-0A3C679AFC79}"/>
                </a:ext>
              </a:extLst>
            </p:cNvPr>
            <p:cNvSpPr/>
            <p:nvPr/>
          </p:nvSpPr>
          <p:spPr>
            <a:xfrm rot="5422425">
              <a:off x="9923382" y="305297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ṣlîḑè">
              <a:extLst>
                <a:ext uri="{FF2B5EF4-FFF2-40B4-BE49-F238E27FC236}">
                  <a16:creationId xmlns="" xmlns:a16="http://schemas.microsoft.com/office/drawing/2014/main" id="{64295A94-9B72-412F-85BB-CEC631B6ACC7}"/>
                </a:ext>
              </a:extLst>
            </p:cNvPr>
            <p:cNvSpPr/>
            <p:nvPr/>
          </p:nvSpPr>
          <p:spPr>
            <a:xfrm rot="5422425">
              <a:off x="9641185" y="2754098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0C816ECA-8B80-48A6-86DB-64600EBA730E}"/>
                </a:ext>
              </a:extLst>
            </p:cNvPr>
            <p:cNvCxnSpPr/>
            <p:nvPr/>
          </p:nvCxnSpPr>
          <p:spPr>
            <a:xfrm>
              <a:off x="10541472" y="2086221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iṥ1ide">
              <a:extLst>
                <a:ext uri="{FF2B5EF4-FFF2-40B4-BE49-F238E27FC236}">
                  <a16:creationId xmlns="" xmlns:a16="http://schemas.microsoft.com/office/drawing/2014/main" id="{48C3E3F0-100C-407F-B856-50ABF91D356C}"/>
                </a:ext>
              </a:extLst>
            </p:cNvPr>
            <p:cNvSpPr/>
            <p:nvPr/>
          </p:nvSpPr>
          <p:spPr>
            <a:xfrm>
              <a:off x="10099509" y="3393845"/>
              <a:ext cx="743721" cy="60194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324" y="2895"/>
                  </a:moveTo>
                  <a:lnTo>
                    <a:pt x="115324" y="2895"/>
                  </a:lnTo>
                  <a:cubicBezTo>
                    <a:pt x="112727" y="2895"/>
                    <a:pt x="4675" y="51474"/>
                    <a:pt x="2337" y="51474"/>
                  </a:cubicBezTo>
                  <a:cubicBezTo>
                    <a:pt x="0" y="51474"/>
                    <a:pt x="0" y="54369"/>
                    <a:pt x="2337" y="54369"/>
                  </a:cubicBezTo>
                  <a:cubicBezTo>
                    <a:pt x="4675" y="56943"/>
                    <a:pt x="25454" y="68525"/>
                    <a:pt x="25454" y="68525"/>
                  </a:cubicBezTo>
                  <a:lnTo>
                    <a:pt x="25454" y="68525"/>
                  </a:lnTo>
                  <a:cubicBezTo>
                    <a:pt x="41558" y="73994"/>
                    <a:pt x="41558" y="73994"/>
                    <a:pt x="41558" y="73994"/>
                  </a:cubicBezTo>
                  <a:cubicBezTo>
                    <a:pt x="41558" y="73994"/>
                    <a:pt x="110389" y="11260"/>
                    <a:pt x="112727" y="11260"/>
                  </a:cubicBezTo>
                  <a:cubicBezTo>
                    <a:pt x="112727" y="8364"/>
                    <a:pt x="112727" y="11260"/>
                    <a:pt x="112727" y="11260"/>
                  </a:cubicBezTo>
                  <a:lnTo>
                    <a:pt x="62337" y="79785"/>
                  </a:lnTo>
                  <a:lnTo>
                    <a:pt x="62337" y="79785"/>
                  </a:lnTo>
                  <a:cubicBezTo>
                    <a:pt x="59999" y="82680"/>
                    <a:pt x="59999" y="82680"/>
                    <a:pt x="59999" y="82680"/>
                  </a:cubicBezTo>
                  <a:cubicBezTo>
                    <a:pt x="62337" y="85576"/>
                    <a:pt x="62337" y="85576"/>
                    <a:pt x="62337" y="85576"/>
                  </a:cubicBezTo>
                  <a:lnTo>
                    <a:pt x="62337" y="85576"/>
                  </a:lnTo>
                  <a:cubicBezTo>
                    <a:pt x="62337" y="85576"/>
                    <a:pt x="94285" y="105522"/>
                    <a:pt x="94285" y="108418"/>
                  </a:cubicBezTo>
                  <a:cubicBezTo>
                    <a:pt x="96623" y="108418"/>
                    <a:pt x="98961" y="108418"/>
                    <a:pt x="101298" y="105522"/>
                  </a:cubicBezTo>
                  <a:cubicBezTo>
                    <a:pt x="101298" y="102627"/>
                    <a:pt x="119740" y="8364"/>
                    <a:pt x="119740" y="5790"/>
                  </a:cubicBezTo>
                  <a:cubicBezTo>
                    <a:pt x="119740" y="2895"/>
                    <a:pt x="117662" y="0"/>
                    <a:pt x="115324" y="2895"/>
                  </a:cubicBezTo>
                  <a:close/>
                  <a:moveTo>
                    <a:pt x="41558" y="116782"/>
                  </a:moveTo>
                  <a:lnTo>
                    <a:pt x="41558" y="116782"/>
                  </a:lnTo>
                  <a:cubicBezTo>
                    <a:pt x="41558" y="119678"/>
                    <a:pt x="41558" y="119678"/>
                    <a:pt x="43896" y="119678"/>
                  </a:cubicBezTo>
                  <a:cubicBezTo>
                    <a:pt x="43896" y="116782"/>
                    <a:pt x="62337" y="99731"/>
                    <a:pt x="62337" y="99731"/>
                  </a:cubicBezTo>
                  <a:cubicBezTo>
                    <a:pt x="41558" y="85576"/>
                    <a:pt x="41558" y="85576"/>
                    <a:pt x="41558" y="85576"/>
                  </a:cubicBezTo>
                  <a:lnTo>
                    <a:pt x="41558" y="11678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ṩḷîḋ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85275" y="4983531"/>
              <a:ext cx="2668200" cy="705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8" name="íṣ1ïḍ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269832" y="4986626"/>
              <a:ext cx="2668200" cy="705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9" name="îṧlîḑe">
              <a:extLst>
                <a:ext uri="{FF2B5EF4-FFF2-40B4-BE49-F238E27FC236}">
                  <a16:creationId xmlns="" xmlns:a16="http://schemas.microsoft.com/office/drawing/2014/main" id="{67D17C48-785D-4F4A-9825-DFFC794E9CEB}"/>
                </a:ext>
              </a:extLst>
            </p:cNvPr>
            <p:cNvSpPr txBox="1"/>
            <p:nvPr/>
          </p:nvSpPr>
          <p:spPr>
            <a:xfrm>
              <a:off x="3571918" y="5260112"/>
              <a:ext cx="1288769" cy="39734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/>
              <a:r>
                <a:rPr lang="en-US" altLang="zh-CN" sz="1200" b="1" dirty="0"/>
                <a:t>Keyword</a:t>
              </a:r>
              <a:endParaRPr lang="zh-CN" altLang="en-US" sz="1200" b="1" dirty="0"/>
            </a:p>
          </p:txBody>
        </p:sp>
        <p:sp>
          <p:nvSpPr>
            <p:cNvPr id="40" name="ïṣľîḓê">
              <a:extLst>
                <a:ext uri="{FF2B5EF4-FFF2-40B4-BE49-F238E27FC236}">
                  <a16:creationId xmlns="" xmlns:a16="http://schemas.microsoft.com/office/drawing/2014/main" id="{440FE6D9-BCD9-467A-A86D-D80F87612EB9}"/>
                </a:ext>
              </a:extLst>
            </p:cNvPr>
            <p:cNvSpPr txBox="1"/>
            <p:nvPr/>
          </p:nvSpPr>
          <p:spPr>
            <a:xfrm>
              <a:off x="3780331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02 Keyword</a:t>
              </a:r>
              <a:endParaRPr lang="zh-CN" altLang="en-US" b="1" dirty="0"/>
            </a:p>
          </p:txBody>
        </p:sp>
        <p:sp>
          <p:nvSpPr>
            <p:cNvPr id="41" name="i$líḑè">
              <a:extLst>
                <a:ext uri="{FF2B5EF4-FFF2-40B4-BE49-F238E27FC236}">
                  <a16:creationId xmlns="" xmlns:a16="http://schemas.microsoft.com/office/drawing/2014/main" id="{1AA72A35-3C34-434B-800D-BEA03D09528C}"/>
                </a:ext>
              </a:extLst>
            </p:cNvPr>
            <p:cNvSpPr txBox="1"/>
            <p:nvPr/>
          </p:nvSpPr>
          <p:spPr>
            <a:xfrm>
              <a:off x="6633169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03 Keyword</a:t>
              </a:r>
              <a:endParaRPr lang="zh-CN" altLang="en-US" b="1" dirty="0"/>
            </a:p>
          </p:txBody>
        </p:sp>
        <p:sp>
          <p:nvSpPr>
            <p:cNvPr id="42" name="î$ľiďê">
              <a:extLst>
                <a:ext uri="{FF2B5EF4-FFF2-40B4-BE49-F238E27FC236}">
                  <a16:creationId xmlns="" xmlns:a16="http://schemas.microsoft.com/office/drawing/2014/main" id="{E390CCB4-0E9B-4ADA-8AC0-6B52823C8276}"/>
                </a:ext>
              </a:extLst>
            </p:cNvPr>
            <p:cNvSpPr txBox="1"/>
            <p:nvPr/>
          </p:nvSpPr>
          <p:spPr>
            <a:xfrm>
              <a:off x="9459789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04 Keyword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45650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6CCAC3A-DCE5-4BFE-AF94-A39C2650C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7726810-FFF4-4904-AF8B-EC62CC4EC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39A359A-E862-4007-A60A-F92A7092E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5fd53a06-bc9c-4e44-8af6-400417d81c7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98B6743-B42C-4F8E-ABAC-D2D7C33F9DB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6801"/>
            <a:ext cx="10860050" cy="5016824"/>
            <a:chOff x="669925" y="1126801"/>
            <a:chExt cx="10860050" cy="5016824"/>
          </a:xfrm>
        </p:grpSpPr>
        <p:sp>
          <p:nvSpPr>
            <p:cNvPr id="6" name="ïśḻíďe">
              <a:extLst>
                <a:ext uri="{FF2B5EF4-FFF2-40B4-BE49-F238E27FC236}">
                  <a16:creationId xmlns="" xmlns:a16="http://schemas.microsoft.com/office/drawing/2014/main" id="{55078433-E311-4E92-9075-8F3E0129B411}"/>
                </a:ext>
              </a:extLst>
            </p:cNvPr>
            <p:cNvSpPr/>
            <p:nvPr/>
          </p:nvSpPr>
          <p:spPr bwMode="auto">
            <a:xfrm>
              <a:off x="669925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ï$lïdê">
              <a:extLst>
                <a:ext uri="{FF2B5EF4-FFF2-40B4-BE49-F238E27FC236}">
                  <a16:creationId xmlns="" xmlns:a16="http://schemas.microsoft.com/office/drawing/2014/main" id="{4459E1B8-DF72-40F6-9135-D1E632E164D4}"/>
                </a:ext>
              </a:extLst>
            </p:cNvPr>
            <p:cNvSpPr/>
            <p:nvPr/>
          </p:nvSpPr>
          <p:spPr>
            <a:xfrm>
              <a:off x="9481401" y="3418533"/>
              <a:ext cx="2033387" cy="4577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46800" rtlCol="0" anchor="ctr">
              <a:normAutofit/>
            </a:bodyPr>
            <a:lstStyle/>
            <a:p>
              <a:pPr algn="ctr"/>
              <a:r>
                <a:rPr lang="en-US" altLang="zh-CN" sz="2000" b="1" dirty="0"/>
                <a:t>20%</a:t>
              </a:r>
              <a:endParaRPr lang="zh-CN" altLang="en-US" sz="2000" b="1" dirty="0"/>
            </a:p>
          </p:txBody>
        </p:sp>
        <p:sp>
          <p:nvSpPr>
            <p:cNvPr id="8" name="iṥ1ídê">
              <a:extLst>
                <a:ext uri="{FF2B5EF4-FFF2-40B4-BE49-F238E27FC236}">
                  <a16:creationId xmlns="" xmlns:a16="http://schemas.microsoft.com/office/drawing/2014/main" id="{D4A4CD80-5CAC-4AD9-84C5-71B1F65F83EB}"/>
                </a:ext>
              </a:extLst>
            </p:cNvPr>
            <p:cNvSpPr/>
            <p:nvPr/>
          </p:nvSpPr>
          <p:spPr>
            <a:xfrm>
              <a:off x="669926" y="3418533"/>
              <a:ext cx="8554759" cy="45770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46800" rtlCol="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</a:rPr>
                <a:t>80%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isļiḑè">
              <a:extLst>
                <a:ext uri="{FF2B5EF4-FFF2-40B4-BE49-F238E27FC236}">
                  <a16:creationId xmlns="" xmlns:a16="http://schemas.microsoft.com/office/drawing/2014/main" id="{578D9E04-57C6-4B8A-8F7F-7C4C6A156493}"/>
                </a:ext>
              </a:extLst>
            </p:cNvPr>
            <p:cNvSpPr/>
            <p:nvPr/>
          </p:nvSpPr>
          <p:spPr bwMode="auto">
            <a:xfrm>
              <a:off x="1399818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í$ḷiḓè">
              <a:extLst>
                <a:ext uri="{FF2B5EF4-FFF2-40B4-BE49-F238E27FC236}">
                  <a16:creationId xmlns="" xmlns:a16="http://schemas.microsoft.com/office/drawing/2014/main" id="{1163838D-EDC2-48F1-ABD8-EE537485B8AD}"/>
                </a:ext>
              </a:extLst>
            </p:cNvPr>
            <p:cNvSpPr/>
            <p:nvPr/>
          </p:nvSpPr>
          <p:spPr bwMode="auto">
            <a:xfrm>
              <a:off x="2129711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iŝḷîdè">
              <a:extLst>
                <a:ext uri="{FF2B5EF4-FFF2-40B4-BE49-F238E27FC236}">
                  <a16:creationId xmlns="" xmlns:a16="http://schemas.microsoft.com/office/drawing/2014/main" id="{2D357C6C-73A7-400E-B0EC-CBA410CBB72F}"/>
                </a:ext>
              </a:extLst>
            </p:cNvPr>
            <p:cNvSpPr/>
            <p:nvPr/>
          </p:nvSpPr>
          <p:spPr bwMode="auto">
            <a:xfrm>
              <a:off x="2859604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ïṡliḓe">
              <a:extLst>
                <a:ext uri="{FF2B5EF4-FFF2-40B4-BE49-F238E27FC236}">
                  <a16:creationId xmlns="" xmlns:a16="http://schemas.microsoft.com/office/drawing/2014/main" id="{4D3E08C1-7E20-44F9-8B75-1A753593B43A}"/>
                </a:ext>
              </a:extLst>
            </p:cNvPr>
            <p:cNvSpPr/>
            <p:nvPr/>
          </p:nvSpPr>
          <p:spPr bwMode="auto">
            <a:xfrm>
              <a:off x="3589497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ïśľïďé">
              <a:extLst>
                <a:ext uri="{FF2B5EF4-FFF2-40B4-BE49-F238E27FC236}">
                  <a16:creationId xmlns="" xmlns:a16="http://schemas.microsoft.com/office/drawing/2014/main" id="{37F07423-6962-4B19-8D7C-AEAA378554D3}"/>
                </a:ext>
              </a:extLst>
            </p:cNvPr>
            <p:cNvSpPr/>
            <p:nvPr/>
          </p:nvSpPr>
          <p:spPr bwMode="auto">
            <a:xfrm>
              <a:off x="4319390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íṧḻïḑe">
              <a:extLst>
                <a:ext uri="{FF2B5EF4-FFF2-40B4-BE49-F238E27FC236}">
                  <a16:creationId xmlns="" xmlns:a16="http://schemas.microsoft.com/office/drawing/2014/main" id="{16634A68-B3EC-4573-8586-F982DCE63C69}"/>
                </a:ext>
              </a:extLst>
            </p:cNvPr>
            <p:cNvSpPr/>
            <p:nvPr/>
          </p:nvSpPr>
          <p:spPr bwMode="auto">
            <a:xfrm>
              <a:off x="5049283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íṧḷîdé">
              <a:extLst>
                <a:ext uri="{FF2B5EF4-FFF2-40B4-BE49-F238E27FC236}">
                  <a16:creationId xmlns="" xmlns:a16="http://schemas.microsoft.com/office/drawing/2014/main" id="{FE92268C-7DB6-4A84-AA26-691D35CB3526}"/>
                </a:ext>
              </a:extLst>
            </p:cNvPr>
            <p:cNvSpPr/>
            <p:nvPr/>
          </p:nvSpPr>
          <p:spPr bwMode="auto">
            <a:xfrm>
              <a:off x="5779176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íṧľïḓè">
              <a:extLst>
                <a:ext uri="{FF2B5EF4-FFF2-40B4-BE49-F238E27FC236}">
                  <a16:creationId xmlns="" xmlns:a16="http://schemas.microsoft.com/office/drawing/2014/main" id="{9A789C57-8804-4EBF-BCBD-C07341D7A149}"/>
                </a:ext>
              </a:extLst>
            </p:cNvPr>
            <p:cNvSpPr/>
            <p:nvPr/>
          </p:nvSpPr>
          <p:spPr bwMode="auto">
            <a:xfrm>
              <a:off x="6509069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íṥľîḋê">
              <a:extLst>
                <a:ext uri="{FF2B5EF4-FFF2-40B4-BE49-F238E27FC236}">
                  <a16:creationId xmlns="" xmlns:a16="http://schemas.microsoft.com/office/drawing/2014/main" id="{9C1C8BD1-F59C-4B03-8BB8-E1D8DB578D96}"/>
                </a:ext>
              </a:extLst>
            </p:cNvPr>
            <p:cNvSpPr/>
            <p:nvPr/>
          </p:nvSpPr>
          <p:spPr bwMode="auto">
            <a:xfrm>
              <a:off x="7238962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îşľíḋè">
              <a:extLst>
                <a:ext uri="{FF2B5EF4-FFF2-40B4-BE49-F238E27FC236}">
                  <a16:creationId xmlns="" xmlns:a16="http://schemas.microsoft.com/office/drawing/2014/main" id="{175A7CE4-8F8B-4179-84C6-4DE975869EE4}"/>
                </a:ext>
              </a:extLst>
            </p:cNvPr>
            <p:cNvSpPr/>
            <p:nvPr/>
          </p:nvSpPr>
          <p:spPr bwMode="auto">
            <a:xfrm>
              <a:off x="7968855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ïṡliḑê">
              <a:extLst>
                <a:ext uri="{FF2B5EF4-FFF2-40B4-BE49-F238E27FC236}">
                  <a16:creationId xmlns="" xmlns:a16="http://schemas.microsoft.com/office/drawing/2014/main" id="{EE8258C2-72BB-493B-B383-664EC02359CA}"/>
                </a:ext>
              </a:extLst>
            </p:cNvPr>
            <p:cNvSpPr/>
            <p:nvPr/>
          </p:nvSpPr>
          <p:spPr bwMode="auto">
            <a:xfrm>
              <a:off x="8698748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îṡlíḋe">
              <a:extLst>
                <a:ext uri="{FF2B5EF4-FFF2-40B4-BE49-F238E27FC236}">
                  <a16:creationId xmlns="" xmlns:a16="http://schemas.microsoft.com/office/drawing/2014/main" id="{6497EDDA-D88A-4FAD-A36D-0304D83E46CA}"/>
                </a:ext>
              </a:extLst>
            </p:cNvPr>
            <p:cNvSpPr/>
            <p:nvPr/>
          </p:nvSpPr>
          <p:spPr bwMode="auto">
            <a:xfrm>
              <a:off x="9428641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îśľíḓê">
              <a:extLst>
                <a:ext uri="{FF2B5EF4-FFF2-40B4-BE49-F238E27FC236}">
                  <a16:creationId xmlns="" xmlns:a16="http://schemas.microsoft.com/office/drawing/2014/main" id="{351984A4-2BF5-4A49-AD87-7A55F41479CC}"/>
                </a:ext>
              </a:extLst>
            </p:cNvPr>
            <p:cNvSpPr/>
            <p:nvPr/>
          </p:nvSpPr>
          <p:spPr bwMode="auto">
            <a:xfrm>
              <a:off x="10158534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îšļiḓè">
              <a:extLst>
                <a:ext uri="{FF2B5EF4-FFF2-40B4-BE49-F238E27FC236}">
                  <a16:creationId xmlns="" xmlns:a16="http://schemas.microsoft.com/office/drawing/2014/main" id="{F9E48D9C-336B-4EB8-9C99-50060061C7CD}"/>
                </a:ext>
              </a:extLst>
            </p:cNvPr>
            <p:cNvSpPr/>
            <p:nvPr/>
          </p:nvSpPr>
          <p:spPr bwMode="auto">
            <a:xfrm>
              <a:off x="10888428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" name="íṩlîḑe">
              <a:extLst>
                <a:ext uri="{FF2B5EF4-FFF2-40B4-BE49-F238E27FC236}">
                  <a16:creationId xmlns="" xmlns:a16="http://schemas.microsoft.com/office/drawing/2014/main" id="{A5AE33AC-0E43-45C6-AF36-9DBFE9ABA304}"/>
                </a:ext>
              </a:extLst>
            </p:cNvPr>
            <p:cNvGrpSpPr/>
            <p:nvPr/>
          </p:nvGrpSpPr>
          <p:grpSpPr>
            <a:xfrm>
              <a:off x="687278" y="4148301"/>
              <a:ext cx="4377087" cy="1899399"/>
              <a:chOff x="687278" y="2398652"/>
              <a:chExt cx="3524773" cy="1899399"/>
            </a:xfrm>
          </p:grpSpPr>
          <p:sp>
            <p:nvSpPr>
              <p:cNvPr id="32" name="íŝľidé">
                <a:extLst>
                  <a:ext uri="{FF2B5EF4-FFF2-40B4-BE49-F238E27FC236}">
                    <a16:creationId xmlns="" xmlns:a16="http://schemas.microsoft.com/office/drawing/2014/main" id="{7B6633CA-89BD-4306-BDF4-11F46145E769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3" name="ïSļíďé">
                <a:extLst>
                  <a:ext uri="{FF2B5EF4-FFF2-40B4-BE49-F238E27FC236}">
                    <a16:creationId xmlns="" xmlns:a16="http://schemas.microsoft.com/office/drawing/2014/main" id="{360A1161-1B67-43F5-8D78-F8ACB82FC18B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87C5453B-CB3A-40F0-97B0-9781FBB30DEE}"/>
                </a:ext>
              </a:extLst>
            </p:cNvPr>
            <p:cNvCxnSpPr/>
            <p:nvPr/>
          </p:nvCxnSpPr>
          <p:spPr>
            <a:xfrm>
              <a:off x="4955163" y="4014000"/>
              <a:ext cx="0" cy="2129625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î$ľîdè">
              <a:extLst>
                <a:ext uri="{FF2B5EF4-FFF2-40B4-BE49-F238E27FC236}">
                  <a16:creationId xmlns="" xmlns:a16="http://schemas.microsoft.com/office/drawing/2014/main" id="{A7272E82-CB06-4139-9AC9-963761A0F311}"/>
                </a:ext>
              </a:extLst>
            </p:cNvPr>
            <p:cNvGrpSpPr/>
            <p:nvPr/>
          </p:nvGrpSpPr>
          <p:grpSpPr>
            <a:xfrm>
              <a:off x="5362463" y="4691759"/>
              <a:ext cx="2640372" cy="1444441"/>
              <a:chOff x="751665" y="4691759"/>
              <a:chExt cx="2640372" cy="1444441"/>
            </a:xfrm>
          </p:grpSpPr>
          <p:sp>
            <p:nvSpPr>
              <p:cNvPr id="30" name="íṡ1îḋè">
                <a:extLst>
                  <a:ext uri="{FF2B5EF4-FFF2-40B4-BE49-F238E27FC236}">
                    <a16:creationId xmlns="" xmlns:a16="http://schemas.microsoft.com/office/drawing/2014/main" id="{D62DB088-9CBC-4E56-84BF-182960C297F9}"/>
                  </a:ext>
                </a:extLst>
              </p:cNvPr>
              <p:cNvSpPr txBox="1"/>
              <p:nvPr/>
            </p:nvSpPr>
            <p:spPr>
              <a:xfrm>
                <a:off x="751665" y="5085148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išliďe">
                <a:extLst>
                  <a:ext uri="{FF2B5EF4-FFF2-40B4-BE49-F238E27FC236}">
                    <a16:creationId xmlns="" xmlns:a16="http://schemas.microsoft.com/office/drawing/2014/main" id="{2C658CD8-ECC6-4CDD-B827-55937D038EA6}"/>
                  </a:ext>
                </a:extLst>
              </p:cNvPr>
              <p:cNvSpPr txBox="1"/>
              <p:nvPr/>
            </p:nvSpPr>
            <p:spPr>
              <a:xfrm>
                <a:off x="751665" y="4691759"/>
                <a:ext cx="2640372" cy="39338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26" name="ïsļidê">
              <a:extLst>
                <a:ext uri="{FF2B5EF4-FFF2-40B4-BE49-F238E27FC236}">
                  <a16:creationId xmlns="" xmlns:a16="http://schemas.microsoft.com/office/drawing/2014/main" id="{F434EF11-0661-4249-9087-E384C409FD65}"/>
                </a:ext>
              </a:extLst>
            </p:cNvPr>
            <p:cNvGrpSpPr/>
            <p:nvPr/>
          </p:nvGrpSpPr>
          <p:grpSpPr>
            <a:xfrm>
              <a:off x="8889603" y="4691759"/>
              <a:ext cx="2640372" cy="1444441"/>
              <a:chOff x="751665" y="4691759"/>
              <a:chExt cx="2640372" cy="1444441"/>
            </a:xfrm>
          </p:grpSpPr>
          <p:sp>
            <p:nvSpPr>
              <p:cNvPr id="28" name="í$líḓè">
                <a:extLst>
                  <a:ext uri="{FF2B5EF4-FFF2-40B4-BE49-F238E27FC236}">
                    <a16:creationId xmlns="" xmlns:a16="http://schemas.microsoft.com/office/drawing/2014/main" id="{8AC4164A-53F4-4B15-A761-933C149827B6}"/>
                  </a:ext>
                </a:extLst>
              </p:cNvPr>
              <p:cNvSpPr txBox="1"/>
              <p:nvPr/>
            </p:nvSpPr>
            <p:spPr>
              <a:xfrm>
                <a:off x="751665" y="5085148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ṣḷïḓê">
                <a:extLst>
                  <a:ext uri="{FF2B5EF4-FFF2-40B4-BE49-F238E27FC236}">
                    <a16:creationId xmlns="" xmlns:a16="http://schemas.microsoft.com/office/drawing/2014/main" id="{33576B7B-56E5-4573-B0AF-DD5A0903C8AD}"/>
                  </a:ext>
                </a:extLst>
              </p:cNvPr>
              <p:cNvSpPr txBox="1"/>
              <p:nvPr/>
            </p:nvSpPr>
            <p:spPr>
              <a:xfrm>
                <a:off x="751665" y="4691759"/>
                <a:ext cx="2640372" cy="39338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C6A0D816-F55B-4852-A5AC-D81636E233D5}"/>
                </a:ext>
              </a:extLst>
            </p:cNvPr>
            <p:cNvCxnSpPr>
              <a:cxnSpLocks/>
            </p:cNvCxnSpPr>
            <p:nvPr/>
          </p:nvCxnSpPr>
          <p:spPr>
            <a:xfrm>
              <a:off x="8481000" y="4691759"/>
              <a:ext cx="0" cy="145186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259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D928AA5-39A5-4865-ADC5-0FF1DC081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5FB3381-B391-4398-8034-918F32ED3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F383A29-5B42-45D6-A4A5-960AD2F9D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76d61c0-ea0e-4d16-a7cc-7b2379d6a2c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7EDBD0A-96BD-4D9B-80B1-6F02FD16829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989000"/>
            <a:ext cx="10850563" cy="2676373"/>
            <a:chOff x="669925" y="1989000"/>
            <a:chExt cx="10850563" cy="2676373"/>
          </a:xfrm>
        </p:grpSpPr>
        <p:sp>
          <p:nvSpPr>
            <p:cNvPr id="6" name="îṩḷïḓé">
              <a:extLst>
                <a:ext uri="{FF2B5EF4-FFF2-40B4-BE49-F238E27FC236}">
                  <a16:creationId xmlns="" xmlns:a16="http://schemas.microsoft.com/office/drawing/2014/main" id="{C8B955C7-58CC-4FD7-89D1-A43300424520}"/>
                </a:ext>
              </a:extLst>
            </p:cNvPr>
            <p:cNvSpPr/>
            <p:nvPr/>
          </p:nvSpPr>
          <p:spPr bwMode="auto">
            <a:xfrm>
              <a:off x="5331000" y="1989000"/>
              <a:ext cx="1879823" cy="450000"/>
            </a:xfrm>
            <a:prstGeom prst="rect">
              <a:avLst/>
            </a:prstGeom>
            <a:solidFill>
              <a:schemeClr val="tx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îṩḻiḓê">
              <a:extLst>
                <a:ext uri="{FF2B5EF4-FFF2-40B4-BE49-F238E27FC236}">
                  <a16:creationId xmlns="" xmlns:a16="http://schemas.microsoft.com/office/drawing/2014/main" id="{F77437E6-A206-4DBF-81DA-DF69AC8982FF}"/>
                </a:ext>
              </a:extLst>
            </p:cNvPr>
            <p:cNvSpPr/>
            <p:nvPr/>
          </p:nvSpPr>
          <p:spPr bwMode="auto">
            <a:xfrm>
              <a:off x="7485833" y="1989000"/>
              <a:ext cx="1879823" cy="450000"/>
            </a:xfrm>
            <a:prstGeom prst="rect">
              <a:avLst/>
            </a:prstGeom>
            <a:solidFill>
              <a:schemeClr val="tx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íšḻiḍê">
              <a:extLst>
                <a:ext uri="{FF2B5EF4-FFF2-40B4-BE49-F238E27FC236}">
                  <a16:creationId xmlns="" xmlns:a16="http://schemas.microsoft.com/office/drawing/2014/main" id="{1E348015-C7D8-4961-BD8B-B941ECDBE09E}"/>
                </a:ext>
              </a:extLst>
            </p:cNvPr>
            <p:cNvSpPr/>
            <p:nvPr/>
          </p:nvSpPr>
          <p:spPr bwMode="auto">
            <a:xfrm>
              <a:off x="9640665" y="1989000"/>
              <a:ext cx="1879823" cy="450000"/>
            </a:xfrm>
            <a:prstGeom prst="rect">
              <a:avLst/>
            </a:prstGeom>
            <a:solidFill>
              <a:schemeClr val="tx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íSḷïḓé">
              <a:extLst>
                <a:ext uri="{FF2B5EF4-FFF2-40B4-BE49-F238E27FC236}">
                  <a16:creationId xmlns="" xmlns:a16="http://schemas.microsoft.com/office/drawing/2014/main" id="{48276488-B94D-4794-AB2E-77E22869729C}"/>
                </a:ext>
              </a:extLst>
            </p:cNvPr>
            <p:cNvGrpSpPr/>
            <p:nvPr/>
          </p:nvGrpSpPr>
          <p:grpSpPr>
            <a:xfrm>
              <a:off x="669925" y="2674050"/>
              <a:ext cx="10790970" cy="429123"/>
              <a:chOff x="669925" y="1919877"/>
              <a:chExt cx="10790970" cy="429123"/>
            </a:xfrm>
          </p:grpSpPr>
          <p:sp>
            <p:nvSpPr>
              <p:cNvPr id="25" name="íśļiḑe">
                <a:extLst>
                  <a:ext uri="{FF2B5EF4-FFF2-40B4-BE49-F238E27FC236}">
                    <a16:creationId xmlns="" xmlns:a16="http://schemas.microsoft.com/office/drawing/2014/main" id="{E9761901-D5C8-467B-BE81-5A834CAB26B2}"/>
                  </a:ext>
                </a:extLst>
              </p:cNvPr>
              <p:cNvSpPr/>
              <p:nvPr/>
            </p:nvSpPr>
            <p:spPr bwMode="auto">
              <a:xfrm>
                <a:off x="669925" y="1919877"/>
                <a:ext cx="4657402" cy="429123"/>
              </a:xfrm>
              <a:prstGeom prst="rect">
                <a:avLst/>
              </a:prstGeom>
              <a:solidFill>
                <a:schemeClr val="bg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sz="1200"/>
                  <a:t>Supporting text here. </a:t>
                </a:r>
                <a:endParaRPr lang="en-US" altLang="zh-CN" sz="1200" dirty="0"/>
              </a:p>
            </p:txBody>
          </p:sp>
          <p:sp>
            <p:nvSpPr>
              <p:cNvPr id="26" name="ï$ļiḑè">
                <a:extLst>
                  <a:ext uri="{FF2B5EF4-FFF2-40B4-BE49-F238E27FC236}">
                    <a16:creationId xmlns="" xmlns:a16="http://schemas.microsoft.com/office/drawing/2014/main" id="{624F94DB-D7A0-4BBB-8326-8AD5554734D4}"/>
                  </a:ext>
                </a:extLst>
              </p:cNvPr>
              <p:cNvSpPr/>
              <p:nvPr/>
            </p:nvSpPr>
            <p:spPr bwMode="auto">
              <a:xfrm>
                <a:off x="6262102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="" xmlns:a16="http://schemas.microsoft.com/office/drawing/2014/main" id="{FFA65675-042A-4829-98C4-5624913C85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50186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="" xmlns:a16="http://schemas.microsoft.com/office/drawing/2014/main" id="{DB253C2D-9B7F-4BE0-8A2B-24ED624FCE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5426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="" xmlns:a16="http://schemas.microsoft.com/office/drawing/2014/main" id="{B6BE7DA8-C0F0-44AD-91F8-01B78ED3D8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00258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iṥḻíďe">
                <a:extLst>
                  <a:ext uri="{FF2B5EF4-FFF2-40B4-BE49-F238E27FC236}">
                    <a16:creationId xmlns="" xmlns:a16="http://schemas.microsoft.com/office/drawing/2014/main" id="{F4F0242B-382A-4F0B-890D-6153D7E00E55}"/>
                  </a:ext>
                </a:extLst>
              </p:cNvPr>
              <p:cNvSpPr/>
              <p:nvPr/>
            </p:nvSpPr>
            <p:spPr bwMode="auto">
              <a:xfrm>
                <a:off x="10489712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0" name="îś1idè">
              <a:extLst>
                <a:ext uri="{FF2B5EF4-FFF2-40B4-BE49-F238E27FC236}">
                  <a16:creationId xmlns="" xmlns:a16="http://schemas.microsoft.com/office/drawing/2014/main" id="{F82C5F18-59F7-49D4-AC81-3091F145A9D6}"/>
                </a:ext>
              </a:extLst>
            </p:cNvPr>
            <p:cNvGrpSpPr/>
            <p:nvPr/>
          </p:nvGrpSpPr>
          <p:grpSpPr>
            <a:xfrm>
              <a:off x="669925" y="3455150"/>
              <a:ext cx="10790970" cy="429123"/>
              <a:chOff x="669925" y="1919877"/>
              <a:chExt cx="10790970" cy="429123"/>
            </a:xfrm>
          </p:grpSpPr>
          <p:sp>
            <p:nvSpPr>
              <p:cNvPr id="18" name="ïśľïḑe">
                <a:extLst>
                  <a:ext uri="{FF2B5EF4-FFF2-40B4-BE49-F238E27FC236}">
                    <a16:creationId xmlns="" xmlns:a16="http://schemas.microsoft.com/office/drawing/2014/main" id="{0A54EE44-FC80-4350-AA80-2F5B0E3C5BBA}"/>
                  </a:ext>
                </a:extLst>
              </p:cNvPr>
              <p:cNvSpPr/>
              <p:nvPr/>
            </p:nvSpPr>
            <p:spPr bwMode="auto">
              <a:xfrm>
                <a:off x="669925" y="1919877"/>
                <a:ext cx="4657402" cy="429123"/>
              </a:xfrm>
              <a:prstGeom prst="rect">
                <a:avLst/>
              </a:prstGeom>
              <a:solidFill>
                <a:schemeClr val="bg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sz="1200"/>
                  <a:t>Supporting text here. </a:t>
                </a:r>
                <a:endParaRPr lang="en-US" altLang="zh-CN" sz="1200" dirty="0"/>
              </a:p>
            </p:txBody>
          </p:sp>
          <p:sp>
            <p:nvSpPr>
              <p:cNvPr id="19" name="î$ļïḍê">
                <a:extLst>
                  <a:ext uri="{FF2B5EF4-FFF2-40B4-BE49-F238E27FC236}">
                    <a16:creationId xmlns="" xmlns:a16="http://schemas.microsoft.com/office/drawing/2014/main" id="{D6717CDC-45A2-47B9-9739-F62F70954965}"/>
                  </a:ext>
                </a:extLst>
              </p:cNvPr>
              <p:cNvSpPr/>
              <p:nvPr/>
            </p:nvSpPr>
            <p:spPr bwMode="auto">
              <a:xfrm>
                <a:off x="6262102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="" xmlns:a16="http://schemas.microsoft.com/office/drawing/2014/main" id="{BECC9D05-19E5-446A-8705-862DF71357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50186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="" xmlns:a16="http://schemas.microsoft.com/office/drawing/2014/main" id="{D7AC86E7-5B77-4023-9A18-4FB1CF73E8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5426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51161C05-66CF-43B6-828A-2CDCEB540C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00258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íšḷïḍê">
                <a:extLst>
                  <a:ext uri="{FF2B5EF4-FFF2-40B4-BE49-F238E27FC236}">
                    <a16:creationId xmlns="" xmlns:a16="http://schemas.microsoft.com/office/drawing/2014/main" id="{843CD6F7-FBCA-4F76-BB7A-2238E1197792}"/>
                  </a:ext>
                </a:extLst>
              </p:cNvPr>
              <p:cNvSpPr/>
              <p:nvPr/>
            </p:nvSpPr>
            <p:spPr bwMode="auto">
              <a:xfrm>
                <a:off x="10489712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" name="íṡḷîďé">
                <a:extLst>
                  <a:ext uri="{FF2B5EF4-FFF2-40B4-BE49-F238E27FC236}">
                    <a16:creationId xmlns="" xmlns:a16="http://schemas.microsoft.com/office/drawing/2014/main" id="{A8B6F7F7-C9FA-4158-AC7A-44550BE8218B}"/>
                  </a:ext>
                </a:extLst>
              </p:cNvPr>
              <p:cNvSpPr/>
              <p:nvPr/>
            </p:nvSpPr>
            <p:spPr bwMode="auto">
              <a:xfrm>
                <a:off x="8334880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1" name="íśľïďe">
              <a:extLst>
                <a:ext uri="{FF2B5EF4-FFF2-40B4-BE49-F238E27FC236}">
                  <a16:creationId xmlns="" xmlns:a16="http://schemas.microsoft.com/office/drawing/2014/main" id="{0A1D3AEE-4CD2-424C-8399-9221956AB3D9}"/>
                </a:ext>
              </a:extLst>
            </p:cNvPr>
            <p:cNvGrpSpPr/>
            <p:nvPr/>
          </p:nvGrpSpPr>
          <p:grpSpPr>
            <a:xfrm>
              <a:off x="669925" y="4236250"/>
              <a:ext cx="10790970" cy="429123"/>
              <a:chOff x="669925" y="1919877"/>
              <a:chExt cx="10790970" cy="429123"/>
            </a:xfrm>
          </p:grpSpPr>
          <p:sp>
            <p:nvSpPr>
              <p:cNvPr id="12" name="iṩḷíde">
                <a:extLst>
                  <a:ext uri="{FF2B5EF4-FFF2-40B4-BE49-F238E27FC236}">
                    <a16:creationId xmlns="" xmlns:a16="http://schemas.microsoft.com/office/drawing/2014/main" id="{28D78A7B-155D-43D7-986B-7219B52DAF51}"/>
                  </a:ext>
                </a:extLst>
              </p:cNvPr>
              <p:cNvSpPr/>
              <p:nvPr/>
            </p:nvSpPr>
            <p:spPr bwMode="auto">
              <a:xfrm>
                <a:off x="669925" y="1919877"/>
                <a:ext cx="4657402" cy="429123"/>
              </a:xfrm>
              <a:prstGeom prst="rect">
                <a:avLst/>
              </a:prstGeom>
              <a:solidFill>
                <a:schemeClr val="bg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sz="1200"/>
                  <a:t>Supporting text here. </a:t>
                </a:r>
                <a:endParaRPr lang="en-US" altLang="zh-CN" sz="1200" dirty="0"/>
              </a:p>
            </p:txBody>
          </p:sp>
          <p:sp>
            <p:nvSpPr>
              <p:cNvPr id="13" name="işḻîḋe">
                <a:extLst>
                  <a:ext uri="{FF2B5EF4-FFF2-40B4-BE49-F238E27FC236}">
                    <a16:creationId xmlns="" xmlns:a16="http://schemas.microsoft.com/office/drawing/2014/main" id="{2D7976DE-D3BD-4F25-BF03-2988459BE2EB}"/>
                  </a:ext>
                </a:extLst>
              </p:cNvPr>
              <p:cNvSpPr/>
              <p:nvPr/>
            </p:nvSpPr>
            <p:spPr bwMode="auto">
              <a:xfrm>
                <a:off x="8334880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="" xmlns:a16="http://schemas.microsoft.com/office/drawing/2014/main" id="{EE863DB5-9EB5-49D6-8830-85DA2F6930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50186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="" xmlns:a16="http://schemas.microsoft.com/office/drawing/2014/main" id="{6CF2BE7C-874A-49C5-AEA2-D4A1A1EB56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5426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="" xmlns:a16="http://schemas.microsoft.com/office/drawing/2014/main" id="{42AFE859-183C-44F6-8BAC-910ABBA040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00258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íṡḷîḑè">
                <a:extLst>
                  <a:ext uri="{FF2B5EF4-FFF2-40B4-BE49-F238E27FC236}">
                    <a16:creationId xmlns="" xmlns:a16="http://schemas.microsoft.com/office/drawing/2014/main" id="{D207A27C-C8D7-4676-8939-7D00DEE703A5}"/>
                  </a:ext>
                </a:extLst>
              </p:cNvPr>
              <p:cNvSpPr/>
              <p:nvPr/>
            </p:nvSpPr>
            <p:spPr bwMode="auto">
              <a:xfrm>
                <a:off x="10489712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992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8B9963B-5384-42DC-839B-190288A53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</a:t>
            </a:r>
            <a:r>
              <a:rPr lang="en-US" altLang="zh-CN" dirty="0" err="1"/>
              <a:t>editClick</a:t>
            </a:r>
            <a:r>
              <a:rPr lang="en-US" altLang="zh-CN" dirty="0"/>
              <a:t> to edit Master title style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08B6B58-4183-4C66-A161-133BE3D24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28C2913-0931-4CDB-B3CC-19AF086B3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fe86b902-d78c-40d9-8125-abae9de3fbc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2DE49F1-CCC6-4886-BAA2-FEC25E7B49F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392541"/>
            <a:ext cx="10845798" cy="4492018"/>
            <a:chOff x="673101" y="1392541"/>
            <a:chExt cx="10845798" cy="4492018"/>
          </a:xfrm>
        </p:grpSpPr>
        <p:sp>
          <p:nvSpPr>
            <p:cNvPr id="6" name="iṡ1íḓê">
              <a:extLst>
                <a:ext uri="{FF2B5EF4-FFF2-40B4-BE49-F238E27FC236}">
                  <a16:creationId xmlns="" xmlns:a16="http://schemas.microsoft.com/office/drawing/2014/main" id="{E333ED76-0946-4155-98C7-CDDCA330727D}"/>
                </a:ext>
              </a:extLst>
            </p:cNvPr>
            <p:cNvSpPr/>
            <p:nvPr/>
          </p:nvSpPr>
          <p:spPr bwMode="auto">
            <a:xfrm>
              <a:off x="6096000" y="1392541"/>
              <a:ext cx="1859763" cy="2868766"/>
            </a:xfrm>
            <a:custGeom>
              <a:avLst/>
              <a:gdLst>
                <a:gd name="T0" fmla="*/ 667 w 680"/>
                <a:gd name="T1" fmla="*/ 200 h 1049"/>
                <a:gd name="T2" fmla="*/ 610 w 680"/>
                <a:gd name="T3" fmla="*/ 188 h 1049"/>
                <a:gd name="T4" fmla="*/ 537 w 680"/>
                <a:gd name="T5" fmla="*/ 176 h 1049"/>
                <a:gd name="T6" fmla="*/ 499 w 680"/>
                <a:gd name="T7" fmla="*/ 217 h 1049"/>
                <a:gd name="T8" fmla="*/ 328 w 680"/>
                <a:gd name="T9" fmla="*/ 204 h 1049"/>
                <a:gd name="T10" fmla="*/ 286 w 680"/>
                <a:gd name="T11" fmla="*/ 113 h 1049"/>
                <a:gd name="T12" fmla="*/ 31 w 680"/>
                <a:gd name="T13" fmla="*/ 0 h 1049"/>
                <a:gd name="T14" fmla="*/ 0 w 680"/>
                <a:gd name="T15" fmla="*/ 56 h 1049"/>
                <a:gd name="T16" fmla="*/ 0 w 680"/>
                <a:gd name="T17" fmla="*/ 217 h 1049"/>
                <a:gd name="T18" fmla="*/ 0 w 680"/>
                <a:gd name="T19" fmla="*/ 299 h 1049"/>
                <a:gd name="T20" fmla="*/ 41 w 680"/>
                <a:gd name="T21" fmla="*/ 279 h 1049"/>
                <a:gd name="T22" fmla="*/ 151 w 680"/>
                <a:gd name="T23" fmla="*/ 264 h 1049"/>
                <a:gd name="T24" fmla="*/ 249 w 680"/>
                <a:gd name="T25" fmla="*/ 373 h 1049"/>
                <a:gd name="T26" fmla="*/ 189 w 680"/>
                <a:gd name="T27" fmla="*/ 507 h 1049"/>
                <a:gd name="T28" fmla="*/ 43 w 680"/>
                <a:gd name="T29" fmla="*/ 508 h 1049"/>
                <a:gd name="T30" fmla="*/ 0 w 680"/>
                <a:gd name="T31" fmla="*/ 485 h 1049"/>
                <a:gd name="T32" fmla="*/ 1 w 680"/>
                <a:gd name="T33" fmla="*/ 751 h 1049"/>
                <a:gd name="T34" fmla="*/ 61 w 680"/>
                <a:gd name="T35" fmla="*/ 807 h 1049"/>
                <a:gd name="T36" fmla="*/ 266 w 680"/>
                <a:gd name="T37" fmla="*/ 808 h 1049"/>
                <a:gd name="T38" fmla="*/ 364 w 680"/>
                <a:gd name="T39" fmla="*/ 808 h 1049"/>
                <a:gd name="T40" fmla="*/ 340 w 680"/>
                <a:gd name="T41" fmla="*/ 901 h 1049"/>
                <a:gd name="T42" fmla="*/ 342 w 680"/>
                <a:gd name="T43" fmla="*/ 1002 h 1049"/>
                <a:gd name="T44" fmla="*/ 434 w 680"/>
                <a:gd name="T45" fmla="*/ 1044 h 1049"/>
                <a:gd name="T46" fmla="*/ 512 w 680"/>
                <a:gd name="T47" fmla="*/ 976 h 1049"/>
                <a:gd name="T48" fmla="*/ 500 w 680"/>
                <a:gd name="T49" fmla="*/ 895 h 1049"/>
                <a:gd name="T50" fmla="*/ 466 w 680"/>
                <a:gd name="T51" fmla="*/ 807 h 1049"/>
                <a:gd name="T52" fmla="*/ 500 w 680"/>
                <a:gd name="T53" fmla="*/ 807 h 1049"/>
                <a:gd name="T54" fmla="*/ 630 w 680"/>
                <a:gd name="T55" fmla="*/ 807 h 1049"/>
                <a:gd name="T56" fmla="*/ 651 w 680"/>
                <a:gd name="T57" fmla="*/ 698 h 1049"/>
                <a:gd name="T58" fmla="*/ 670 w 680"/>
                <a:gd name="T59" fmla="*/ 472 h 1049"/>
                <a:gd name="T60" fmla="*/ 677 w 680"/>
                <a:gd name="T61" fmla="*/ 367 h 1049"/>
                <a:gd name="T62" fmla="*/ 680 w 680"/>
                <a:gd name="T63" fmla="*/ 215 h 1049"/>
                <a:gd name="T64" fmla="*/ 667 w 680"/>
                <a:gd name="T65" fmla="*/ 20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80" h="1049">
                  <a:moveTo>
                    <a:pt x="667" y="200"/>
                  </a:moveTo>
                  <a:cubicBezTo>
                    <a:pt x="649" y="195"/>
                    <a:pt x="629" y="191"/>
                    <a:pt x="610" y="188"/>
                  </a:cubicBezTo>
                  <a:cubicBezTo>
                    <a:pt x="586" y="185"/>
                    <a:pt x="561" y="181"/>
                    <a:pt x="537" y="176"/>
                  </a:cubicBezTo>
                  <a:cubicBezTo>
                    <a:pt x="528" y="192"/>
                    <a:pt x="515" y="206"/>
                    <a:pt x="499" y="217"/>
                  </a:cubicBezTo>
                  <a:cubicBezTo>
                    <a:pt x="446" y="254"/>
                    <a:pt x="375" y="249"/>
                    <a:pt x="328" y="204"/>
                  </a:cubicBezTo>
                  <a:cubicBezTo>
                    <a:pt x="302" y="180"/>
                    <a:pt x="287" y="147"/>
                    <a:pt x="286" y="113"/>
                  </a:cubicBezTo>
                  <a:cubicBezTo>
                    <a:pt x="198" y="82"/>
                    <a:pt x="114" y="43"/>
                    <a:pt x="31" y="0"/>
                  </a:cubicBezTo>
                  <a:cubicBezTo>
                    <a:pt x="11" y="9"/>
                    <a:pt x="1" y="29"/>
                    <a:pt x="0" y="56"/>
                  </a:cubicBezTo>
                  <a:cubicBezTo>
                    <a:pt x="0" y="110"/>
                    <a:pt x="0" y="164"/>
                    <a:pt x="0" y="217"/>
                  </a:cubicBezTo>
                  <a:cubicBezTo>
                    <a:pt x="0" y="243"/>
                    <a:pt x="0" y="269"/>
                    <a:pt x="0" y="299"/>
                  </a:cubicBezTo>
                  <a:cubicBezTo>
                    <a:pt x="17" y="291"/>
                    <a:pt x="29" y="285"/>
                    <a:pt x="41" y="279"/>
                  </a:cubicBezTo>
                  <a:cubicBezTo>
                    <a:pt x="76" y="260"/>
                    <a:pt x="113" y="253"/>
                    <a:pt x="151" y="264"/>
                  </a:cubicBezTo>
                  <a:cubicBezTo>
                    <a:pt x="207" y="279"/>
                    <a:pt x="241" y="317"/>
                    <a:pt x="249" y="373"/>
                  </a:cubicBezTo>
                  <a:cubicBezTo>
                    <a:pt x="258" y="429"/>
                    <a:pt x="238" y="476"/>
                    <a:pt x="189" y="507"/>
                  </a:cubicBezTo>
                  <a:cubicBezTo>
                    <a:pt x="141" y="538"/>
                    <a:pt x="92" y="538"/>
                    <a:pt x="43" y="508"/>
                  </a:cubicBezTo>
                  <a:cubicBezTo>
                    <a:pt x="30" y="501"/>
                    <a:pt x="17" y="494"/>
                    <a:pt x="0" y="485"/>
                  </a:cubicBezTo>
                  <a:cubicBezTo>
                    <a:pt x="0" y="578"/>
                    <a:pt x="0" y="665"/>
                    <a:pt x="1" y="751"/>
                  </a:cubicBezTo>
                  <a:cubicBezTo>
                    <a:pt x="1" y="785"/>
                    <a:pt x="27" y="807"/>
                    <a:pt x="61" y="807"/>
                  </a:cubicBezTo>
                  <a:cubicBezTo>
                    <a:pt x="129" y="808"/>
                    <a:pt x="197" y="808"/>
                    <a:pt x="266" y="808"/>
                  </a:cubicBezTo>
                  <a:cubicBezTo>
                    <a:pt x="298" y="808"/>
                    <a:pt x="330" y="808"/>
                    <a:pt x="364" y="808"/>
                  </a:cubicBezTo>
                  <a:cubicBezTo>
                    <a:pt x="369" y="844"/>
                    <a:pt x="356" y="873"/>
                    <a:pt x="340" y="901"/>
                  </a:cubicBezTo>
                  <a:cubicBezTo>
                    <a:pt x="320" y="935"/>
                    <a:pt x="320" y="969"/>
                    <a:pt x="342" y="1002"/>
                  </a:cubicBezTo>
                  <a:cubicBezTo>
                    <a:pt x="364" y="1035"/>
                    <a:pt x="395" y="1049"/>
                    <a:pt x="434" y="1044"/>
                  </a:cubicBezTo>
                  <a:cubicBezTo>
                    <a:pt x="474" y="1038"/>
                    <a:pt x="500" y="1014"/>
                    <a:pt x="512" y="976"/>
                  </a:cubicBezTo>
                  <a:cubicBezTo>
                    <a:pt x="522" y="947"/>
                    <a:pt x="512" y="921"/>
                    <a:pt x="500" y="895"/>
                  </a:cubicBezTo>
                  <a:cubicBezTo>
                    <a:pt x="488" y="868"/>
                    <a:pt x="479" y="840"/>
                    <a:pt x="466" y="807"/>
                  </a:cubicBezTo>
                  <a:cubicBezTo>
                    <a:pt x="483" y="807"/>
                    <a:pt x="492" y="807"/>
                    <a:pt x="500" y="807"/>
                  </a:cubicBezTo>
                  <a:cubicBezTo>
                    <a:pt x="543" y="807"/>
                    <a:pt x="586" y="807"/>
                    <a:pt x="630" y="807"/>
                  </a:cubicBezTo>
                  <a:cubicBezTo>
                    <a:pt x="638" y="771"/>
                    <a:pt x="645" y="735"/>
                    <a:pt x="651" y="698"/>
                  </a:cubicBezTo>
                  <a:cubicBezTo>
                    <a:pt x="663" y="623"/>
                    <a:pt x="664" y="547"/>
                    <a:pt x="670" y="472"/>
                  </a:cubicBezTo>
                  <a:cubicBezTo>
                    <a:pt x="673" y="437"/>
                    <a:pt x="675" y="402"/>
                    <a:pt x="677" y="367"/>
                  </a:cubicBezTo>
                  <a:cubicBezTo>
                    <a:pt x="679" y="317"/>
                    <a:pt x="680" y="266"/>
                    <a:pt x="680" y="215"/>
                  </a:cubicBezTo>
                  <a:cubicBezTo>
                    <a:pt x="680" y="210"/>
                    <a:pt x="673" y="201"/>
                    <a:pt x="667" y="20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7" name="îṣ1îdê">
              <a:extLst>
                <a:ext uri="{FF2B5EF4-FFF2-40B4-BE49-F238E27FC236}">
                  <a16:creationId xmlns="" xmlns:a16="http://schemas.microsoft.com/office/drawing/2014/main" id="{FF0DF1EA-42C0-41A5-A287-F295CA89A84A}"/>
                </a:ext>
              </a:extLst>
            </p:cNvPr>
            <p:cNvSpPr/>
            <p:nvPr/>
          </p:nvSpPr>
          <p:spPr bwMode="auto">
            <a:xfrm>
              <a:off x="5430705" y="3684491"/>
              <a:ext cx="2366816" cy="2200068"/>
            </a:xfrm>
            <a:custGeom>
              <a:avLst/>
              <a:gdLst>
                <a:gd name="T0" fmla="*/ 865 w 865"/>
                <a:gd name="T1" fmla="*/ 0 h 804"/>
                <a:gd name="T2" fmla="*/ 750 w 865"/>
                <a:gd name="T3" fmla="*/ 0 h 804"/>
                <a:gd name="T4" fmla="*/ 776 w 865"/>
                <a:gd name="T5" fmla="*/ 53 h 804"/>
                <a:gd name="T6" fmla="*/ 735 w 865"/>
                <a:gd name="T7" fmla="*/ 226 h 804"/>
                <a:gd name="T8" fmla="*/ 564 w 865"/>
                <a:gd name="T9" fmla="*/ 215 h 804"/>
                <a:gd name="T10" fmla="*/ 544 w 865"/>
                <a:gd name="T11" fmla="*/ 38 h 804"/>
                <a:gd name="T12" fmla="*/ 561 w 865"/>
                <a:gd name="T13" fmla="*/ 6 h 804"/>
                <a:gd name="T14" fmla="*/ 554 w 865"/>
                <a:gd name="T15" fmla="*/ 2 h 804"/>
                <a:gd name="T16" fmla="*/ 297 w 865"/>
                <a:gd name="T17" fmla="*/ 3 h 804"/>
                <a:gd name="T18" fmla="*/ 242 w 865"/>
                <a:gd name="T19" fmla="*/ 62 h 804"/>
                <a:gd name="T20" fmla="*/ 242 w 865"/>
                <a:gd name="T21" fmla="*/ 166 h 804"/>
                <a:gd name="T22" fmla="*/ 242 w 865"/>
                <a:gd name="T23" fmla="*/ 366 h 804"/>
                <a:gd name="T24" fmla="*/ 144 w 865"/>
                <a:gd name="T25" fmla="*/ 340 h 804"/>
                <a:gd name="T26" fmla="*/ 46 w 865"/>
                <a:gd name="T27" fmla="*/ 346 h 804"/>
                <a:gd name="T28" fmla="*/ 7 w 865"/>
                <a:gd name="T29" fmla="*/ 439 h 804"/>
                <a:gd name="T30" fmla="*/ 75 w 865"/>
                <a:gd name="T31" fmla="*/ 514 h 804"/>
                <a:gd name="T32" fmla="*/ 158 w 865"/>
                <a:gd name="T33" fmla="*/ 501 h 804"/>
                <a:gd name="T34" fmla="*/ 242 w 865"/>
                <a:gd name="T35" fmla="*/ 468 h 804"/>
                <a:gd name="T36" fmla="*/ 243 w 865"/>
                <a:gd name="T37" fmla="*/ 507 h 804"/>
                <a:gd name="T38" fmla="*/ 244 w 865"/>
                <a:gd name="T39" fmla="*/ 752 h 804"/>
                <a:gd name="T40" fmla="*/ 264 w 865"/>
                <a:gd name="T41" fmla="*/ 804 h 804"/>
                <a:gd name="T42" fmla="*/ 300 w 865"/>
                <a:gd name="T43" fmla="*/ 787 h 804"/>
                <a:gd name="T44" fmla="*/ 535 w 865"/>
                <a:gd name="T45" fmla="*/ 598 h 804"/>
                <a:gd name="T46" fmla="*/ 727 w 865"/>
                <a:gd name="T47" fmla="*/ 342 h 804"/>
                <a:gd name="T48" fmla="*/ 865 w 865"/>
                <a:gd name="T49" fmla="*/ 0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65" h="804">
                  <a:moveTo>
                    <a:pt x="865" y="0"/>
                  </a:moveTo>
                  <a:cubicBezTo>
                    <a:pt x="827" y="0"/>
                    <a:pt x="789" y="0"/>
                    <a:pt x="750" y="0"/>
                  </a:cubicBezTo>
                  <a:cubicBezTo>
                    <a:pt x="760" y="20"/>
                    <a:pt x="768" y="37"/>
                    <a:pt x="776" y="53"/>
                  </a:cubicBezTo>
                  <a:cubicBezTo>
                    <a:pt x="806" y="118"/>
                    <a:pt x="790" y="187"/>
                    <a:pt x="735" y="226"/>
                  </a:cubicBezTo>
                  <a:cubicBezTo>
                    <a:pt x="682" y="264"/>
                    <a:pt x="610" y="259"/>
                    <a:pt x="564" y="215"/>
                  </a:cubicBezTo>
                  <a:cubicBezTo>
                    <a:pt x="514" y="168"/>
                    <a:pt x="506" y="98"/>
                    <a:pt x="544" y="38"/>
                  </a:cubicBezTo>
                  <a:cubicBezTo>
                    <a:pt x="551" y="28"/>
                    <a:pt x="556" y="17"/>
                    <a:pt x="561" y="6"/>
                  </a:cubicBezTo>
                  <a:cubicBezTo>
                    <a:pt x="557" y="4"/>
                    <a:pt x="556" y="2"/>
                    <a:pt x="554" y="2"/>
                  </a:cubicBezTo>
                  <a:cubicBezTo>
                    <a:pt x="468" y="2"/>
                    <a:pt x="382" y="1"/>
                    <a:pt x="297" y="3"/>
                  </a:cubicBezTo>
                  <a:cubicBezTo>
                    <a:pt x="264" y="3"/>
                    <a:pt x="243" y="28"/>
                    <a:pt x="242" y="62"/>
                  </a:cubicBezTo>
                  <a:cubicBezTo>
                    <a:pt x="241" y="97"/>
                    <a:pt x="242" y="132"/>
                    <a:pt x="242" y="166"/>
                  </a:cubicBezTo>
                  <a:cubicBezTo>
                    <a:pt x="242" y="233"/>
                    <a:pt x="242" y="299"/>
                    <a:pt x="242" y="366"/>
                  </a:cubicBezTo>
                  <a:cubicBezTo>
                    <a:pt x="205" y="370"/>
                    <a:pt x="174" y="357"/>
                    <a:pt x="144" y="340"/>
                  </a:cubicBezTo>
                  <a:cubicBezTo>
                    <a:pt x="111" y="321"/>
                    <a:pt x="77" y="324"/>
                    <a:pt x="46" y="346"/>
                  </a:cubicBezTo>
                  <a:cubicBezTo>
                    <a:pt x="14" y="369"/>
                    <a:pt x="0" y="401"/>
                    <a:pt x="7" y="439"/>
                  </a:cubicBezTo>
                  <a:cubicBezTo>
                    <a:pt x="14" y="478"/>
                    <a:pt x="36" y="503"/>
                    <a:pt x="75" y="514"/>
                  </a:cubicBezTo>
                  <a:cubicBezTo>
                    <a:pt x="105" y="523"/>
                    <a:pt x="131" y="514"/>
                    <a:pt x="158" y="501"/>
                  </a:cubicBezTo>
                  <a:cubicBezTo>
                    <a:pt x="184" y="489"/>
                    <a:pt x="212" y="480"/>
                    <a:pt x="242" y="468"/>
                  </a:cubicBezTo>
                  <a:cubicBezTo>
                    <a:pt x="243" y="487"/>
                    <a:pt x="243" y="497"/>
                    <a:pt x="243" y="507"/>
                  </a:cubicBezTo>
                  <a:cubicBezTo>
                    <a:pt x="243" y="589"/>
                    <a:pt x="243" y="670"/>
                    <a:pt x="244" y="752"/>
                  </a:cubicBezTo>
                  <a:cubicBezTo>
                    <a:pt x="244" y="776"/>
                    <a:pt x="251" y="793"/>
                    <a:pt x="264" y="804"/>
                  </a:cubicBezTo>
                  <a:cubicBezTo>
                    <a:pt x="276" y="800"/>
                    <a:pt x="287" y="795"/>
                    <a:pt x="300" y="787"/>
                  </a:cubicBezTo>
                  <a:cubicBezTo>
                    <a:pt x="387" y="736"/>
                    <a:pt x="462" y="668"/>
                    <a:pt x="535" y="598"/>
                  </a:cubicBezTo>
                  <a:cubicBezTo>
                    <a:pt x="612" y="523"/>
                    <a:pt x="672" y="434"/>
                    <a:pt x="727" y="342"/>
                  </a:cubicBezTo>
                  <a:cubicBezTo>
                    <a:pt x="792" y="234"/>
                    <a:pt x="836" y="120"/>
                    <a:pt x="865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" name="iṩḻïḋè">
              <a:extLst>
                <a:ext uri="{FF2B5EF4-FFF2-40B4-BE49-F238E27FC236}">
                  <a16:creationId xmlns="" xmlns:a16="http://schemas.microsoft.com/office/drawing/2014/main" id="{74BDC42C-727C-4D1F-8DF1-883CA869286C}"/>
                </a:ext>
              </a:extLst>
            </p:cNvPr>
            <p:cNvSpPr/>
            <p:nvPr/>
          </p:nvSpPr>
          <p:spPr bwMode="auto">
            <a:xfrm>
              <a:off x="4399582" y="3039614"/>
              <a:ext cx="1636864" cy="2833034"/>
            </a:xfrm>
            <a:custGeom>
              <a:avLst/>
              <a:gdLst>
                <a:gd name="T0" fmla="*/ 584 w 598"/>
                <a:gd name="T1" fmla="*/ 1036 h 1036"/>
                <a:gd name="T2" fmla="*/ 595 w 598"/>
                <a:gd name="T3" fmla="*/ 1001 h 1036"/>
                <a:gd name="T4" fmla="*/ 595 w 598"/>
                <a:gd name="T5" fmla="*/ 896 h 1036"/>
                <a:gd name="T6" fmla="*/ 595 w 598"/>
                <a:gd name="T7" fmla="*/ 753 h 1036"/>
                <a:gd name="T8" fmla="*/ 553 w 598"/>
                <a:gd name="T9" fmla="*/ 773 h 1036"/>
                <a:gd name="T10" fmla="*/ 488 w 598"/>
                <a:gd name="T11" fmla="*/ 792 h 1036"/>
                <a:gd name="T12" fmla="*/ 355 w 598"/>
                <a:gd name="T13" fmla="*/ 709 h 1036"/>
                <a:gd name="T14" fmla="*/ 389 w 598"/>
                <a:gd name="T15" fmla="*/ 557 h 1036"/>
                <a:gd name="T16" fmla="*/ 544 w 598"/>
                <a:gd name="T17" fmla="*/ 538 h 1036"/>
                <a:gd name="T18" fmla="*/ 595 w 598"/>
                <a:gd name="T19" fmla="*/ 566 h 1036"/>
                <a:gd name="T20" fmla="*/ 596 w 598"/>
                <a:gd name="T21" fmla="*/ 318 h 1036"/>
                <a:gd name="T22" fmla="*/ 517 w 598"/>
                <a:gd name="T23" fmla="*/ 242 h 1036"/>
                <a:gd name="T24" fmla="*/ 262 w 598"/>
                <a:gd name="T25" fmla="*/ 243 h 1036"/>
                <a:gd name="T26" fmla="*/ 233 w 598"/>
                <a:gd name="T27" fmla="*/ 243 h 1036"/>
                <a:gd name="T28" fmla="*/ 256 w 598"/>
                <a:gd name="T29" fmla="*/ 152 h 1036"/>
                <a:gd name="T30" fmla="*/ 251 w 598"/>
                <a:gd name="T31" fmla="*/ 44 h 1036"/>
                <a:gd name="T32" fmla="*/ 156 w 598"/>
                <a:gd name="T33" fmla="*/ 8 h 1036"/>
                <a:gd name="T34" fmla="*/ 83 w 598"/>
                <a:gd name="T35" fmla="*/ 86 h 1036"/>
                <a:gd name="T36" fmla="*/ 101 w 598"/>
                <a:gd name="T37" fmla="*/ 166 h 1036"/>
                <a:gd name="T38" fmla="*/ 130 w 598"/>
                <a:gd name="T39" fmla="*/ 243 h 1036"/>
                <a:gd name="T40" fmla="*/ 94 w 598"/>
                <a:gd name="T41" fmla="*/ 243 h 1036"/>
                <a:gd name="T42" fmla="*/ 0 w 598"/>
                <a:gd name="T43" fmla="*/ 243 h 1036"/>
                <a:gd name="T44" fmla="*/ 235 w 598"/>
                <a:gd name="T45" fmla="*/ 727 h 1036"/>
                <a:gd name="T46" fmla="*/ 569 w 598"/>
                <a:gd name="T47" fmla="*/ 1028 h 1036"/>
                <a:gd name="T48" fmla="*/ 584 w 598"/>
                <a:gd name="T49" fmla="*/ 1036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98" h="1036">
                  <a:moveTo>
                    <a:pt x="584" y="1036"/>
                  </a:moveTo>
                  <a:cubicBezTo>
                    <a:pt x="591" y="1026"/>
                    <a:pt x="595" y="1014"/>
                    <a:pt x="595" y="1001"/>
                  </a:cubicBezTo>
                  <a:cubicBezTo>
                    <a:pt x="596" y="966"/>
                    <a:pt x="595" y="931"/>
                    <a:pt x="595" y="896"/>
                  </a:cubicBezTo>
                  <a:cubicBezTo>
                    <a:pt x="595" y="849"/>
                    <a:pt x="595" y="803"/>
                    <a:pt x="595" y="753"/>
                  </a:cubicBezTo>
                  <a:cubicBezTo>
                    <a:pt x="579" y="760"/>
                    <a:pt x="567" y="768"/>
                    <a:pt x="553" y="773"/>
                  </a:cubicBezTo>
                  <a:cubicBezTo>
                    <a:pt x="532" y="780"/>
                    <a:pt x="510" y="790"/>
                    <a:pt x="488" y="792"/>
                  </a:cubicBezTo>
                  <a:cubicBezTo>
                    <a:pt x="431" y="798"/>
                    <a:pt x="377" y="762"/>
                    <a:pt x="355" y="709"/>
                  </a:cubicBezTo>
                  <a:cubicBezTo>
                    <a:pt x="333" y="656"/>
                    <a:pt x="347" y="594"/>
                    <a:pt x="389" y="557"/>
                  </a:cubicBezTo>
                  <a:cubicBezTo>
                    <a:pt x="432" y="519"/>
                    <a:pt x="494" y="511"/>
                    <a:pt x="544" y="538"/>
                  </a:cubicBezTo>
                  <a:cubicBezTo>
                    <a:pt x="560" y="546"/>
                    <a:pt x="576" y="555"/>
                    <a:pt x="595" y="566"/>
                  </a:cubicBezTo>
                  <a:cubicBezTo>
                    <a:pt x="595" y="480"/>
                    <a:pt x="593" y="399"/>
                    <a:pt x="596" y="318"/>
                  </a:cubicBezTo>
                  <a:cubicBezTo>
                    <a:pt x="598" y="261"/>
                    <a:pt x="563" y="241"/>
                    <a:pt x="517" y="242"/>
                  </a:cubicBezTo>
                  <a:cubicBezTo>
                    <a:pt x="432" y="244"/>
                    <a:pt x="347" y="243"/>
                    <a:pt x="262" y="243"/>
                  </a:cubicBezTo>
                  <a:cubicBezTo>
                    <a:pt x="252" y="243"/>
                    <a:pt x="242" y="243"/>
                    <a:pt x="233" y="243"/>
                  </a:cubicBezTo>
                  <a:cubicBezTo>
                    <a:pt x="230" y="207"/>
                    <a:pt x="235" y="187"/>
                    <a:pt x="256" y="152"/>
                  </a:cubicBezTo>
                  <a:cubicBezTo>
                    <a:pt x="277" y="116"/>
                    <a:pt x="275" y="75"/>
                    <a:pt x="251" y="44"/>
                  </a:cubicBezTo>
                  <a:cubicBezTo>
                    <a:pt x="227" y="13"/>
                    <a:pt x="194" y="0"/>
                    <a:pt x="156" y="8"/>
                  </a:cubicBezTo>
                  <a:cubicBezTo>
                    <a:pt x="115" y="17"/>
                    <a:pt x="86" y="44"/>
                    <a:pt x="83" y="86"/>
                  </a:cubicBezTo>
                  <a:cubicBezTo>
                    <a:pt x="81" y="112"/>
                    <a:pt x="93" y="139"/>
                    <a:pt x="101" y="166"/>
                  </a:cubicBezTo>
                  <a:cubicBezTo>
                    <a:pt x="109" y="190"/>
                    <a:pt x="119" y="214"/>
                    <a:pt x="130" y="243"/>
                  </a:cubicBezTo>
                  <a:cubicBezTo>
                    <a:pt x="113" y="243"/>
                    <a:pt x="104" y="243"/>
                    <a:pt x="94" y="243"/>
                  </a:cubicBezTo>
                  <a:cubicBezTo>
                    <a:pt x="63" y="243"/>
                    <a:pt x="32" y="243"/>
                    <a:pt x="0" y="243"/>
                  </a:cubicBezTo>
                  <a:cubicBezTo>
                    <a:pt x="45" y="419"/>
                    <a:pt x="122" y="581"/>
                    <a:pt x="235" y="727"/>
                  </a:cubicBezTo>
                  <a:cubicBezTo>
                    <a:pt x="328" y="848"/>
                    <a:pt x="441" y="946"/>
                    <a:pt x="569" y="1028"/>
                  </a:cubicBezTo>
                  <a:cubicBezTo>
                    <a:pt x="574" y="1031"/>
                    <a:pt x="579" y="1034"/>
                    <a:pt x="584" y="103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" name="îṩḷïḍe">
              <a:extLst>
                <a:ext uri="{FF2B5EF4-FFF2-40B4-BE49-F238E27FC236}">
                  <a16:creationId xmlns="" xmlns:a16="http://schemas.microsoft.com/office/drawing/2014/main" id="{09E0869E-D0E5-4E4C-8C43-2C64F74F67CA}"/>
                </a:ext>
              </a:extLst>
            </p:cNvPr>
            <p:cNvSpPr/>
            <p:nvPr/>
          </p:nvSpPr>
          <p:spPr bwMode="auto">
            <a:xfrm>
              <a:off x="4236237" y="1423168"/>
              <a:ext cx="2458698" cy="2203471"/>
            </a:xfrm>
            <a:custGeom>
              <a:avLst/>
              <a:gdLst>
                <a:gd name="T0" fmla="*/ 745 w 899"/>
                <a:gd name="T1" fmla="*/ 304 h 806"/>
                <a:gd name="T2" fmla="*/ 654 w 899"/>
                <a:gd name="T3" fmla="*/ 341 h 806"/>
                <a:gd name="T4" fmla="*/ 654 w 899"/>
                <a:gd name="T5" fmla="*/ 308 h 806"/>
                <a:gd name="T6" fmla="*/ 654 w 899"/>
                <a:gd name="T7" fmla="*/ 65 h 806"/>
                <a:gd name="T8" fmla="*/ 628 w 899"/>
                <a:gd name="T9" fmla="*/ 0 h 806"/>
                <a:gd name="T10" fmla="*/ 494 w 899"/>
                <a:gd name="T11" fmla="*/ 64 h 806"/>
                <a:gd name="T12" fmla="*/ 199 w 899"/>
                <a:gd name="T13" fmla="*/ 156 h 806"/>
                <a:gd name="T14" fmla="*/ 29 w 899"/>
                <a:gd name="T15" fmla="*/ 185 h 806"/>
                <a:gd name="T16" fmla="*/ 1 w 899"/>
                <a:gd name="T17" fmla="*/ 216 h 806"/>
                <a:gd name="T18" fmla="*/ 1 w 899"/>
                <a:gd name="T19" fmla="*/ 253 h 806"/>
                <a:gd name="T20" fmla="*/ 0 w 899"/>
                <a:gd name="T21" fmla="*/ 253 h 806"/>
                <a:gd name="T22" fmla="*/ 0 w 899"/>
                <a:gd name="T23" fmla="*/ 259 h 806"/>
                <a:gd name="T24" fmla="*/ 85 w 899"/>
                <a:gd name="T25" fmla="*/ 360 h 806"/>
                <a:gd name="T26" fmla="*/ 30 w 899"/>
                <a:gd name="T27" fmla="*/ 497 h 806"/>
                <a:gd name="T28" fmla="*/ 13 w 899"/>
                <a:gd name="T29" fmla="*/ 507 h 806"/>
                <a:gd name="T30" fmla="*/ 35 w 899"/>
                <a:gd name="T31" fmla="*/ 715 h 806"/>
                <a:gd name="T32" fmla="*/ 53 w 899"/>
                <a:gd name="T33" fmla="*/ 806 h 806"/>
                <a:gd name="T34" fmla="*/ 143 w 899"/>
                <a:gd name="T35" fmla="*/ 806 h 806"/>
                <a:gd name="T36" fmla="*/ 123 w 899"/>
                <a:gd name="T37" fmla="*/ 767 h 806"/>
                <a:gd name="T38" fmla="*/ 111 w 899"/>
                <a:gd name="T39" fmla="*/ 656 h 806"/>
                <a:gd name="T40" fmla="*/ 224 w 899"/>
                <a:gd name="T41" fmla="*/ 562 h 806"/>
                <a:gd name="T42" fmla="*/ 353 w 899"/>
                <a:gd name="T43" fmla="*/ 623 h 806"/>
                <a:gd name="T44" fmla="*/ 356 w 899"/>
                <a:gd name="T45" fmla="*/ 767 h 806"/>
                <a:gd name="T46" fmla="*/ 334 w 899"/>
                <a:gd name="T47" fmla="*/ 806 h 806"/>
                <a:gd name="T48" fmla="*/ 580 w 899"/>
                <a:gd name="T49" fmla="*/ 806 h 806"/>
                <a:gd name="T50" fmla="*/ 654 w 899"/>
                <a:gd name="T51" fmla="*/ 732 h 806"/>
                <a:gd name="T52" fmla="*/ 654 w 899"/>
                <a:gd name="T53" fmla="*/ 462 h 806"/>
                <a:gd name="T54" fmla="*/ 676 w 899"/>
                <a:gd name="T55" fmla="*/ 442 h 806"/>
                <a:gd name="T56" fmla="*/ 747 w 899"/>
                <a:gd name="T57" fmla="*/ 468 h 806"/>
                <a:gd name="T58" fmla="*/ 865 w 899"/>
                <a:gd name="T59" fmla="*/ 452 h 806"/>
                <a:gd name="T60" fmla="*/ 874 w 899"/>
                <a:gd name="T61" fmla="*/ 332 h 806"/>
                <a:gd name="T62" fmla="*/ 745 w 899"/>
                <a:gd name="T63" fmla="*/ 304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9" h="806">
                  <a:moveTo>
                    <a:pt x="745" y="304"/>
                  </a:moveTo>
                  <a:cubicBezTo>
                    <a:pt x="717" y="317"/>
                    <a:pt x="688" y="328"/>
                    <a:pt x="654" y="341"/>
                  </a:cubicBezTo>
                  <a:cubicBezTo>
                    <a:pt x="654" y="325"/>
                    <a:pt x="654" y="316"/>
                    <a:pt x="654" y="308"/>
                  </a:cubicBezTo>
                  <a:cubicBezTo>
                    <a:pt x="654" y="227"/>
                    <a:pt x="654" y="146"/>
                    <a:pt x="654" y="65"/>
                  </a:cubicBezTo>
                  <a:cubicBezTo>
                    <a:pt x="654" y="32"/>
                    <a:pt x="646" y="11"/>
                    <a:pt x="628" y="0"/>
                  </a:cubicBezTo>
                  <a:cubicBezTo>
                    <a:pt x="583" y="22"/>
                    <a:pt x="539" y="43"/>
                    <a:pt x="494" y="64"/>
                  </a:cubicBezTo>
                  <a:cubicBezTo>
                    <a:pt x="399" y="106"/>
                    <a:pt x="301" y="138"/>
                    <a:pt x="199" y="156"/>
                  </a:cubicBezTo>
                  <a:cubicBezTo>
                    <a:pt x="142" y="166"/>
                    <a:pt x="86" y="175"/>
                    <a:pt x="29" y="185"/>
                  </a:cubicBezTo>
                  <a:cubicBezTo>
                    <a:pt x="2" y="189"/>
                    <a:pt x="1" y="189"/>
                    <a:pt x="1" y="216"/>
                  </a:cubicBezTo>
                  <a:cubicBezTo>
                    <a:pt x="1" y="229"/>
                    <a:pt x="1" y="241"/>
                    <a:pt x="1" y="253"/>
                  </a:cubicBezTo>
                  <a:cubicBezTo>
                    <a:pt x="1" y="253"/>
                    <a:pt x="1" y="253"/>
                    <a:pt x="0" y="253"/>
                  </a:cubicBezTo>
                  <a:cubicBezTo>
                    <a:pt x="0" y="255"/>
                    <a:pt x="0" y="257"/>
                    <a:pt x="0" y="259"/>
                  </a:cubicBezTo>
                  <a:cubicBezTo>
                    <a:pt x="45" y="274"/>
                    <a:pt x="76" y="312"/>
                    <a:pt x="85" y="360"/>
                  </a:cubicBezTo>
                  <a:cubicBezTo>
                    <a:pt x="95" y="416"/>
                    <a:pt x="76" y="463"/>
                    <a:pt x="30" y="497"/>
                  </a:cubicBezTo>
                  <a:cubicBezTo>
                    <a:pt x="25" y="501"/>
                    <a:pt x="19" y="504"/>
                    <a:pt x="13" y="507"/>
                  </a:cubicBezTo>
                  <a:cubicBezTo>
                    <a:pt x="18" y="577"/>
                    <a:pt x="23" y="647"/>
                    <a:pt x="35" y="715"/>
                  </a:cubicBezTo>
                  <a:cubicBezTo>
                    <a:pt x="40" y="746"/>
                    <a:pt x="46" y="776"/>
                    <a:pt x="53" y="806"/>
                  </a:cubicBezTo>
                  <a:cubicBezTo>
                    <a:pt x="83" y="806"/>
                    <a:pt x="112" y="806"/>
                    <a:pt x="143" y="806"/>
                  </a:cubicBezTo>
                  <a:cubicBezTo>
                    <a:pt x="135" y="791"/>
                    <a:pt x="129" y="779"/>
                    <a:pt x="123" y="767"/>
                  </a:cubicBezTo>
                  <a:cubicBezTo>
                    <a:pt x="105" y="732"/>
                    <a:pt x="98" y="695"/>
                    <a:pt x="111" y="656"/>
                  </a:cubicBezTo>
                  <a:cubicBezTo>
                    <a:pt x="129" y="602"/>
                    <a:pt x="168" y="570"/>
                    <a:pt x="224" y="562"/>
                  </a:cubicBezTo>
                  <a:cubicBezTo>
                    <a:pt x="278" y="555"/>
                    <a:pt x="323" y="577"/>
                    <a:pt x="353" y="623"/>
                  </a:cubicBezTo>
                  <a:cubicBezTo>
                    <a:pt x="383" y="669"/>
                    <a:pt x="384" y="718"/>
                    <a:pt x="356" y="767"/>
                  </a:cubicBezTo>
                  <a:cubicBezTo>
                    <a:pt x="349" y="779"/>
                    <a:pt x="342" y="791"/>
                    <a:pt x="334" y="806"/>
                  </a:cubicBezTo>
                  <a:cubicBezTo>
                    <a:pt x="420" y="806"/>
                    <a:pt x="500" y="806"/>
                    <a:pt x="580" y="806"/>
                  </a:cubicBezTo>
                  <a:cubicBezTo>
                    <a:pt x="634" y="806"/>
                    <a:pt x="654" y="786"/>
                    <a:pt x="654" y="732"/>
                  </a:cubicBezTo>
                  <a:cubicBezTo>
                    <a:pt x="654" y="642"/>
                    <a:pt x="655" y="552"/>
                    <a:pt x="654" y="462"/>
                  </a:cubicBezTo>
                  <a:cubicBezTo>
                    <a:pt x="654" y="444"/>
                    <a:pt x="660" y="437"/>
                    <a:pt x="676" y="442"/>
                  </a:cubicBezTo>
                  <a:cubicBezTo>
                    <a:pt x="700" y="449"/>
                    <a:pt x="725" y="456"/>
                    <a:pt x="747" y="468"/>
                  </a:cubicBezTo>
                  <a:cubicBezTo>
                    <a:pt x="786" y="488"/>
                    <a:pt x="835" y="483"/>
                    <a:pt x="865" y="452"/>
                  </a:cubicBezTo>
                  <a:cubicBezTo>
                    <a:pt x="895" y="419"/>
                    <a:pt x="899" y="369"/>
                    <a:pt x="874" y="332"/>
                  </a:cubicBezTo>
                  <a:cubicBezTo>
                    <a:pt x="845" y="289"/>
                    <a:pt x="796" y="280"/>
                    <a:pt x="745" y="30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" name="îşḻïde">
              <a:extLst>
                <a:ext uri="{FF2B5EF4-FFF2-40B4-BE49-F238E27FC236}">
                  <a16:creationId xmlns="" xmlns:a16="http://schemas.microsoft.com/office/drawing/2014/main" id="{CC853A9D-72A8-44A3-9611-4EBFB6C100C5}"/>
                </a:ext>
              </a:extLst>
            </p:cNvPr>
            <p:cNvSpPr txBox="1"/>
            <p:nvPr/>
          </p:nvSpPr>
          <p:spPr bwMode="auto">
            <a:xfrm>
              <a:off x="673101" y="1907194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2017 Q1</a:t>
              </a:r>
            </a:p>
          </p:txBody>
        </p:sp>
        <p:sp>
          <p:nvSpPr>
            <p:cNvPr id="11" name="íṩḻíḑè">
              <a:extLst>
                <a:ext uri="{FF2B5EF4-FFF2-40B4-BE49-F238E27FC236}">
                  <a16:creationId xmlns="" xmlns:a16="http://schemas.microsoft.com/office/drawing/2014/main" id="{0E56B5E3-F61C-4CC0-8F0D-20EE5475A6A3}"/>
                </a:ext>
              </a:extLst>
            </p:cNvPr>
            <p:cNvSpPr/>
            <p:nvPr/>
          </p:nvSpPr>
          <p:spPr bwMode="auto">
            <a:xfrm>
              <a:off x="673101" y="2349000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ṥḷîďe">
              <a:extLst>
                <a:ext uri="{FF2B5EF4-FFF2-40B4-BE49-F238E27FC236}">
                  <a16:creationId xmlns="" xmlns:a16="http://schemas.microsoft.com/office/drawing/2014/main" id="{D09AB1AA-71AC-41E0-9E9E-E4F9D869F92C}"/>
                </a:ext>
              </a:extLst>
            </p:cNvPr>
            <p:cNvSpPr txBox="1"/>
            <p:nvPr/>
          </p:nvSpPr>
          <p:spPr bwMode="auto">
            <a:xfrm>
              <a:off x="673101" y="4337194"/>
              <a:ext cx="39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2000" b="1" dirty="0"/>
                <a:t>2017 Q3</a:t>
              </a:r>
            </a:p>
          </p:txBody>
        </p:sp>
        <p:sp>
          <p:nvSpPr>
            <p:cNvPr id="13" name="îṩ1íḍe">
              <a:extLst>
                <a:ext uri="{FF2B5EF4-FFF2-40B4-BE49-F238E27FC236}">
                  <a16:creationId xmlns="" xmlns:a16="http://schemas.microsoft.com/office/drawing/2014/main" id="{FAF362EC-26E7-4035-85E0-DCB71A6795CB}"/>
                </a:ext>
              </a:extLst>
            </p:cNvPr>
            <p:cNvSpPr/>
            <p:nvPr/>
          </p:nvSpPr>
          <p:spPr bwMode="auto">
            <a:xfrm>
              <a:off x="673101" y="4779000"/>
              <a:ext cx="39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ŝ1ïḓè">
              <a:extLst>
                <a:ext uri="{FF2B5EF4-FFF2-40B4-BE49-F238E27FC236}">
                  <a16:creationId xmlns="" xmlns:a16="http://schemas.microsoft.com/office/drawing/2014/main" id="{E6A5E15C-7461-46C0-BA13-CC792A31C794}"/>
                </a:ext>
              </a:extLst>
            </p:cNvPr>
            <p:cNvSpPr txBox="1"/>
            <p:nvPr/>
          </p:nvSpPr>
          <p:spPr bwMode="auto">
            <a:xfrm>
              <a:off x="8436000" y="1907194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2000" b="1" dirty="0"/>
                <a:t>2017 Q2</a:t>
              </a:r>
            </a:p>
          </p:txBody>
        </p:sp>
        <p:sp>
          <p:nvSpPr>
            <p:cNvPr id="15" name="ïśḻïďê">
              <a:extLst>
                <a:ext uri="{FF2B5EF4-FFF2-40B4-BE49-F238E27FC236}">
                  <a16:creationId xmlns="" xmlns:a16="http://schemas.microsoft.com/office/drawing/2014/main" id="{54BE47DC-20A5-4686-AB13-B86AFF44954D}"/>
                </a:ext>
              </a:extLst>
            </p:cNvPr>
            <p:cNvSpPr/>
            <p:nvPr/>
          </p:nvSpPr>
          <p:spPr bwMode="auto">
            <a:xfrm>
              <a:off x="8436000" y="2349000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ïṧļïḋé">
              <a:extLst>
                <a:ext uri="{FF2B5EF4-FFF2-40B4-BE49-F238E27FC236}">
                  <a16:creationId xmlns="" xmlns:a16="http://schemas.microsoft.com/office/drawing/2014/main" id="{B7030CBB-D9BF-4DFE-A921-530C5DD3DB5D}"/>
                </a:ext>
              </a:extLst>
            </p:cNvPr>
            <p:cNvSpPr txBox="1"/>
            <p:nvPr/>
          </p:nvSpPr>
          <p:spPr bwMode="auto">
            <a:xfrm>
              <a:off x="7536000" y="4337194"/>
              <a:ext cx="39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2000" b="1" dirty="0"/>
                <a:t>2017 Q4</a:t>
              </a:r>
            </a:p>
          </p:txBody>
        </p:sp>
        <p:sp>
          <p:nvSpPr>
            <p:cNvPr id="17" name="ïṥḻîďé">
              <a:extLst>
                <a:ext uri="{FF2B5EF4-FFF2-40B4-BE49-F238E27FC236}">
                  <a16:creationId xmlns="" xmlns:a16="http://schemas.microsoft.com/office/drawing/2014/main" id="{B45E74F0-A9F7-427A-8CB0-08A6B1E772E6}"/>
                </a:ext>
              </a:extLst>
            </p:cNvPr>
            <p:cNvSpPr/>
            <p:nvPr/>
          </p:nvSpPr>
          <p:spPr bwMode="auto">
            <a:xfrm>
              <a:off x="7536000" y="4779000"/>
              <a:ext cx="39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îšļïde">
              <a:extLst>
                <a:ext uri="{FF2B5EF4-FFF2-40B4-BE49-F238E27FC236}">
                  <a16:creationId xmlns="" xmlns:a16="http://schemas.microsoft.com/office/drawing/2014/main" id="{BE18F035-AF7F-48C3-990B-B5EB144B7AB2}"/>
                </a:ext>
              </a:extLst>
            </p:cNvPr>
            <p:cNvSpPr/>
            <p:nvPr/>
          </p:nvSpPr>
          <p:spPr bwMode="auto">
            <a:xfrm>
              <a:off x="4236237" y="2273353"/>
              <a:ext cx="1783484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b="1" dirty="0"/>
                <a:t>40,000K</a:t>
              </a:r>
              <a:endParaRPr lang="id-ID" b="1" dirty="0"/>
            </a:p>
          </p:txBody>
        </p:sp>
        <p:sp>
          <p:nvSpPr>
            <p:cNvPr id="19" name="ï$ļîḑè">
              <a:extLst>
                <a:ext uri="{FF2B5EF4-FFF2-40B4-BE49-F238E27FC236}">
                  <a16:creationId xmlns="" xmlns:a16="http://schemas.microsoft.com/office/drawing/2014/main" id="{6683A7B1-2434-4020-895C-BEF7057F4165}"/>
                </a:ext>
              </a:extLst>
            </p:cNvPr>
            <p:cNvSpPr/>
            <p:nvPr/>
          </p:nvSpPr>
          <p:spPr bwMode="auto">
            <a:xfrm>
              <a:off x="6134139" y="2846922"/>
              <a:ext cx="1783484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b="1" dirty="0"/>
                <a:t>50,000K</a:t>
              </a:r>
              <a:endParaRPr lang="id-ID" b="1" dirty="0"/>
            </a:p>
          </p:txBody>
        </p:sp>
        <p:sp>
          <p:nvSpPr>
            <p:cNvPr id="20" name="iṡḷíḍè">
              <a:extLst>
                <a:ext uri="{FF2B5EF4-FFF2-40B4-BE49-F238E27FC236}">
                  <a16:creationId xmlns="" xmlns:a16="http://schemas.microsoft.com/office/drawing/2014/main" id="{2CB59B39-D00D-4E86-843C-F34690601307}"/>
                </a:ext>
              </a:extLst>
            </p:cNvPr>
            <p:cNvSpPr/>
            <p:nvPr/>
          </p:nvSpPr>
          <p:spPr bwMode="auto">
            <a:xfrm>
              <a:off x="4399581" y="3806868"/>
              <a:ext cx="1620139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b="1" dirty="0"/>
                <a:t>60,000K</a:t>
              </a:r>
              <a:endParaRPr lang="id-ID" b="1" dirty="0"/>
            </a:p>
          </p:txBody>
        </p:sp>
        <p:sp>
          <p:nvSpPr>
            <p:cNvPr id="21" name="íSḷïḓe">
              <a:extLst>
                <a:ext uri="{FF2B5EF4-FFF2-40B4-BE49-F238E27FC236}">
                  <a16:creationId xmlns="" xmlns:a16="http://schemas.microsoft.com/office/drawing/2014/main" id="{8419EB30-00FA-4EFD-B269-776D82CD02BE}"/>
                </a:ext>
              </a:extLst>
            </p:cNvPr>
            <p:cNvSpPr/>
            <p:nvPr/>
          </p:nvSpPr>
          <p:spPr bwMode="auto">
            <a:xfrm>
              <a:off x="6134139" y="4583496"/>
              <a:ext cx="1176861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b="1" dirty="0"/>
                <a:t>70,000K</a:t>
              </a:r>
              <a:endParaRPr lang="id-ID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63843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2EFB42E7-B9E4-4C8A-8C19-2A7343C21262}"/>
              </a:ext>
            </a:extLst>
          </p:cNvPr>
          <p:cNvSpPr txBox="1"/>
          <p:nvPr/>
        </p:nvSpPr>
        <p:spPr>
          <a:xfrm>
            <a:off x="5718203" y="1097951"/>
            <a:ext cx="755594" cy="90757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676968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dirty="0">
              <a:solidFill>
                <a:srgbClr val="676968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AC09C9B-88F7-4928-88BC-86ACAC3E2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6AF4FFC-761F-4273-A77F-4FAD0ABD4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A7A06D4-E8E4-4A18-B9C1-E81A4DB17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f3f4b00f-8b6a-48e9-b91c-9f1430da7b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6A77FE5-3A92-4615-B771-C9B15396D94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8733" y="1162420"/>
            <a:ext cx="10714534" cy="4884326"/>
            <a:chOff x="738733" y="1162419"/>
            <a:chExt cx="10714536" cy="4884327"/>
          </a:xfrm>
        </p:grpSpPr>
        <p:grpSp>
          <p:nvGrpSpPr>
            <p:cNvPr id="6" name="íṧľiḋ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C5B6074D-6D56-403A-92AA-8FB88F26567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8733" y="1944000"/>
              <a:ext cx="10714536" cy="4102746"/>
              <a:chOff x="738721" y="1447800"/>
              <a:chExt cx="10714558" cy="4102756"/>
            </a:xfrm>
          </p:grpSpPr>
          <p:sp>
            <p:nvSpPr>
              <p:cNvPr id="22" name="íṧlîḍê">
                <a:extLst>
                  <a:ext uri="{FF2B5EF4-FFF2-40B4-BE49-F238E27FC236}">
                    <a16:creationId xmlns="" xmlns:a16="http://schemas.microsoft.com/office/drawing/2014/main" id="{A36F590C-9244-4879-B4A6-8A66F3C959D8}"/>
                  </a:ext>
                </a:extLst>
              </p:cNvPr>
              <p:cNvSpPr/>
              <p:nvPr/>
            </p:nvSpPr>
            <p:spPr bwMode="auto">
              <a:xfrm>
                <a:off x="9393997" y="2159166"/>
                <a:ext cx="1911719" cy="268552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ŝḷíḍê">
                <a:extLst>
                  <a:ext uri="{FF2B5EF4-FFF2-40B4-BE49-F238E27FC236}">
                    <a16:creationId xmlns="" xmlns:a16="http://schemas.microsoft.com/office/drawing/2014/main" id="{959F7BEA-6F29-4AFD-9A8A-568BFFE50316}"/>
                  </a:ext>
                </a:extLst>
              </p:cNvPr>
              <p:cNvSpPr/>
              <p:nvPr/>
            </p:nvSpPr>
            <p:spPr bwMode="auto">
              <a:xfrm>
                <a:off x="935467" y="4692295"/>
                <a:ext cx="1911719" cy="152400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$lïdé">
                <a:extLst>
                  <a:ext uri="{FF2B5EF4-FFF2-40B4-BE49-F238E27FC236}">
                    <a16:creationId xmlns="" xmlns:a16="http://schemas.microsoft.com/office/drawing/2014/main" id="{4A86D7E0-E32D-420C-B1F1-46F6DB58C842}"/>
                  </a:ext>
                </a:extLst>
              </p:cNvPr>
              <p:cNvSpPr/>
              <p:nvPr/>
            </p:nvSpPr>
            <p:spPr bwMode="auto">
              <a:xfrm>
                <a:off x="1875305" y="4569326"/>
                <a:ext cx="1911719" cy="275368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sliḓê">
                <a:extLst>
                  <a:ext uri="{FF2B5EF4-FFF2-40B4-BE49-F238E27FC236}">
                    <a16:creationId xmlns="" xmlns:a16="http://schemas.microsoft.com/office/drawing/2014/main" id="{8A72B255-683B-4286-8303-E90E264DFCDD}"/>
                  </a:ext>
                </a:extLst>
              </p:cNvPr>
              <p:cNvSpPr/>
              <p:nvPr/>
            </p:nvSpPr>
            <p:spPr bwMode="auto">
              <a:xfrm>
                <a:off x="2815140" y="4429963"/>
                <a:ext cx="1911719" cy="414730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3"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ṣ1îḋê">
                <a:extLst>
                  <a:ext uri="{FF2B5EF4-FFF2-40B4-BE49-F238E27FC236}">
                    <a16:creationId xmlns="" xmlns:a16="http://schemas.microsoft.com/office/drawing/2014/main" id="{84451922-2409-483F-BE9F-F01C9725C59C}"/>
                  </a:ext>
                </a:extLst>
              </p:cNvPr>
              <p:cNvSpPr/>
              <p:nvPr/>
            </p:nvSpPr>
            <p:spPr bwMode="auto">
              <a:xfrm>
                <a:off x="3754977" y="4192225"/>
                <a:ext cx="1911719" cy="65246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ṣ1îḋe">
                <a:extLst>
                  <a:ext uri="{FF2B5EF4-FFF2-40B4-BE49-F238E27FC236}">
                    <a16:creationId xmlns="" xmlns:a16="http://schemas.microsoft.com/office/drawing/2014/main" id="{6BF92E54-3F04-475B-B16A-256769BC5818}"/>
                  </a:ext>
                </a:extLst>
              </p:cNvPr>
              <p:cNvSpPr/>
              <p:nvPr/>
            </p:nvSpPr>
            <p:spPr bwMode="auto">
              <a:xfrm>
                <a:off x="4694815" y="3929895"/>
                <a:ext cx="1911719" cy="91479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2"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ṡḷïḋê">
                <a:extLst>
                  <a:ext uri="{FF2B5EF4-FFF2-40B4-BE49-F238E27FC236}">
                    <a16:creationId xmlns="" xmlns:a16="http://schemas.microsoft.com/office/drawing/2014/main" id="{A577CCD0-81D2-4DE7-B6C2-24A0C35D3A09}"/>
                  </a:ext>
                </a:extLst>
              </p:cNvPr>
              <p:cNvSpPr/>
              <p:nvPr/>
            </p:nvSpPr>
            <p:spPr bwMode="auto">
              <a:xfrm>
                <a:off x="5634651" y="3656581"/>
                <a:ext cx="1911719" cy="1188114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ŝḻïḑe">
                <a:extLst>
                  <a:ext uri="{FF2B5EF4-FFF2-40B4-BE49-F238E27FC236}">
                    <a16:creationId xmlns="" xmlns:a16="http://schemas.microsoft.com/office/drawing/2014/main" id="{8696C94D-1B70-4E37-8469-CE51415990AA}"/>
                  </a:ext>
                </a:extLst>
              </p:cNvPr>
              <p:cNvSpPr/>
              <p:nvPr/>
            </p:nvSpPr>
            <p:spPr bwMode="auto">
              <a:xfrm>
                <a:off x="6574489" y="3421632"/>
                <a:ext cx="1911719" cy="1423063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5"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ṩḻiḑé">
                <a:extLst>
                  <a:ext uri="{FF2B5EF4-FFF2-40B4-BE49-F238E27FC236}">
                    <a16:creationId xmlns="" xmlns:a16="http://schemas.microsoft.com/office/drawing/2014/main" id="{4C5713CE-1D08-4874-A589-CACD7B689A36}"/>
                  </a:ext>
                </a:extLst>
              </p:cNvPr>
              <p:cNvSpPr/>
              <p:nvPr/>
            </p:nvSpPr>
            <p:spPr bwMode="auto">
              <a:xfrm>
                <a:off x="7514327" y="3126511"/>
                <a:ext cx="1911719" cy="1718183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ś1íḑé">
                <a:extLst>
                  <a:ext uri="{FF2B5EF4-FFF2-40B4-BE49-F238E27FC236}">
                    <a16:creationId xmlns="" xmlns:a16="http://schemas.microsoft.com/office/drawing/2014/main" id="{635CA0C0-8165-4B01-9A69-526B0A1A35C3}"/>
                  </a:ext>
                </a:extLst>
              </p:cNvPr>
              <p:cNvSpPr/>
              <p:nvPr/>
            </p:nvSpPr>
            <p:spPr bwMode="auto">
              <a:xfrm>
                <a:off x="8454162" y="2823191"/>
                <a:ext cx="1911719" cy="2021505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2" name="íşḷiḑè">
                <a:extLst>
                  <a:ext uri="{FF2B5EF4-FFF2-40B4-BE49-F238E27FC236}">
                    <a16:creationId xmlns="" xmlns:a16="http://schemas.microsoft.com/office/drawing/2014/main" id="{9E4C7B59-628C-4E85-B76C-5C3DAB2B256F}"/>
                  </a:ext>
                </a:extLst>
              </p:cNvPr>
              <p:cNvGrpSpPr/>
              <p:nvPr/>
            </p:nvGrpSpPr>
            <p:grpSpPr>
              <a:xfrm>
                <a:off x="1568170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64" name="îšľïḍê">
                  <a:extLst>
                    <a:ext uri="{FF2B5EF4-FFF2-40B4-BE49-F238E27FC236}">
                      <a16:creationId xmlns="" xmlns:a16="http://schemas.microsoft.com/office/drawing/2014/main" id="{80E06EA2-3E5F-40E5-88AB-5FF33FE17DE9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2009</a:t>
                  </a:r>
                </a:p>
              </p:txBody>
            </p:sp>
            <p:cxnSp>
              <p:nvCxnSpPr>
                <p:cNvPr id="65" name="直接连接符 64">
                  <a:extLst>
                    <a:ext uri="{FF2B5EF4-FFF2-40B4-BE49-F238E27FC236}">
                      <a16:creationId xmlns="" xmlns:a16="http://schemas.microsoft.com/office/drawing/2014/main" id="{C6656AA9-9419-41C5-AAD0-DD9F04687C71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iŝľídê">
                <a:extLst>
                  <a:ext uri="{FF2B5EF4-FFF2-40B4-BE49-F238E27FC236}">
                    <a16:creationId xmlns="" xmlns:a16="http://schemas.microsoft.com/office/drawing/2014/main" id="{576BBFAC-C51A-435B-A5D4-B07E57F90808}"/>
                  </a:ext>
                </a:extLst>
              </p:cNvPr>
              <p:cNvGrpSpPr/>
              <p:nvPr/>
            </p:nvGrpSpPr>
            <p:grpSpPr>
              <a:xfrm>
                <a:off x="2511567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62" name="ï$ḻïdé">
                  <a:extLst>
                    <a:ext uri="{FF2B5EF4-FFF2-40B4-BE49-F238E27FC236}">
                      <a16:creationId xmlns="" xmlns:a16="http://schemas.microsoft.com/office/drawing/2014/main" id="{2BCD782A-1996-44D9-92D1-5687C2090841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2010</a:t>
                  </a:r>
                </a:p>
              </p:txBody>
            </p:sp>
            <p:cxnSp>
              <p:nvCxnSpPr>
                <p:cNvPr id="63" name="直接连接符 62">
                  <a:extLst>
                    <a:ext uri="{FF2B5EF4-FFF2-40B4-BE49-F238E27FC236}">
                      <a16:creationId xmlns="" xmlns:a16="http://schemas.microsoft.com/office/drawing/2014/main" id="{5543441B-BD17-4872-9D36-ADF72578CE80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îṩḻïḍè">
                <a:extLst>
                  <a:ext uri="{FF2B5EF4-FFF2-40B4-BE49-F238E27FC236}">
                    <a16:creationId xmlns="" xmlns:a16="http://schemas.microsoft.com/office/drawing/2014/main" id="{20E1D879-237C-4991-9750-770E5E4D82A9}"/>
                  </a:ext>
                </a:extLst>
              </p:cNvPr>
              <p:cNvGrpSpPr/>
              <p:nvPr/>
            </p:nvGrpSpPr>
            <p:grpSpPr>
              <a:xfrm>
                <a:off x="3454966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60" name="ïṥḷíḑe">
                  <a:extLst>
                    <a:ext uri="{FF2B5EF4-FFF2-40B4-BE49-F238E27FC236}">
                      <a16:creationId xmlns="" xmlns:a16="http://schemas.microsoft.com/office/drawing/2014/main" id="{6807129E-15B1-4BED-A0FD-587A14F3E23C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2011</a:t>
                  </a:r>
                </a:p>
              </p:txBody>
            </p:sp>
            <p:cxnSp>
              <p:nvCxnSpPr>
                <p:cNvPr id="61" name="直接连接符 60">
                  <a:extLst>
                    <a:ext uri="{FF2B5EF4-FFF2-40B4-BE49-F238E27FC236}">
                      <a16:creationId xmlns="" xmlns:a16="http://schemas.microsoft.com/office/drawing/2014/main" id="{D2699787-F4F5-4A7D-9CE3-C456D57FD2BF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iS1ide">
                <a:extLst>
                  <a:ext uri="{FF2B5EF4-FFF2-40B4-BE49-F238E27FC236}">
                    <a16:creationId xmlns="" xmlns:a16="http://schemas.microsoft.com/office/drawing/2014/main" id="{8C688C5D-C8B0-448A-BAE9-0E8196E2D3FA}"/>
                  </a:ext>
                </a:extLst>
              </p:cNvPr>
              <p:cNvGrpSpPr/>
              <p:nvPr/>
            </p:nvGrpSpPr>
            <p:grpSpPr>
              <a:xfrm>
                <a:off x="4398364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58" name="iş1ïḍê">
                  <a:extLst>
                    <a:ext uri="{FF2B5EF4-FFF2-40B4-BE49-F238E27FC236}">
                      <a16:creationId xmlns="" xmlns:a16="http://schemas.microsoft.com/office/drawing/2014/main" id="{E950A35D-EEEC-4612-9BC2-44D607AFE79B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2012</a:t>
                  </a:r>
                </a:p>
              </p:txBody>
            </p:sp>
            <p:cxnSp>
              <p:nvCxnSpPr>
                <p:cNvPr id="59" name="直接连接符 58">
                  <a:extLst>
                    <a:ext uri="{FF2B5EF4-FFF2-40B4-BE49-F238E27FC236}">
                      <a16:creationId xmlns="" xmlns:a16="http://schemas.microsoft.com/office/drawing/2014/main" id="{0E567711-BE75-4F2E-B182-20554C13C4CA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îṥļïḍè">
                <a:extLst>
                  <a:ext uri="{FF2B5EF4-FFF2-40B4-BE49-F238E27FC236}">
                    <a16:creationId xmlns="" xmlns:a16="http://schemas.microsoft.com/office/drawing/2014/main" id="{900AD232-F6E0-4EAC-868A-CE9885C810F0}"/>
                  </a:ext>
                </a:extLst>
              </p:cNvPr>
              <p:cNvGrpSpPr/>
              <p:nvPr/>
            </p:nvGrpSpPr>
            <p:grpSpPr>
              <a:xfrm>
                <a:off x="5341761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56" name="ïşḻíďê">
                  <a:extLst>
                    <a:ext uri="{FF2B5EF4-FFF2-40B4-BE49-F238E27FC236}">
                      <a16:creationId xmlns="" xmlns:a16="http://schemas.microsoft.com/office/drawing/2014/main" id="{A50909BF-5B4F-4F65-ADF4-673301B1B4B1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2013</a:t>
                  </a:r>
                </a:p>
              </p:txBody>
            </p:sp>
            <p:cxnSp>
              <p:nvCxnSpPr>
                <p:cNvPr id="57" name="直接连接符 56">
                  <a:extLst>
                    <a:ext uri="{FF2B5EF4-FFF2-40B4-BE49-F238E27FC236}">
                      <a16:creationId xmlns="" xmlns:a16="http://schemas.microsoft.com/office/drawing/2014/main" id="{F059C1D9-762C-4553-B3FE-2E0486805C6A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iŝľiḋè">
                <a:extLst>
                  <a:ext uri="{FF2B5EF4-FFF2-40B4-BE49-F238E27FC236}">
                    <a16:creationId xmlns="" xmlns:a16="http://schemas.microsoft.com/office/drawing/2014/main" id="{13D45A6C-4F5E-41C5-B5C0-1E4062AA2FB5}"/>
                  </a:ext>
                </a:extLst>
              </p:cNvPr>
              <p:cNvGrpSpPr/>
              <p:nvPr/>
            </p:nvGrpSpPr>
            <p:grpSpPr>
              <a:xfrm>
                <a:off x="6285159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54" name="iṥḷidè">
                  <a:extLst>
                    <a:ext uri="{FF2B5EF4-FFF2-40B4-BE49-F238E27FC236}">
                      <a16:creationId xmlns="" xmlns:a16="http://schemas.microsoft.com/office/drawing/2014/main" id="{55AFCE28-5A37-4FBB-BE42-B41571221E05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2014</a:t>
                  </a:r>
                </a:p>
              </p:txBody>
            </p:sp>
            <p:cxnSp>
              <p:nvCxnSpPr>
                <p:cNvPr id="55" name="直接连接符 54">
                  <a:extLst>
                    <a:ext uri="{FF2B5EF4-FFF2-40B4-BE49-F238E27FC236}">
                      <a16:creationId xmlns="" xmlns:a16="http://schemas.microsoft.com/office/drawing/2014/main" id="{76244185-8928-4944-947D-77DB2D7D74A6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îṥľïde">
                <a:extLst>
                  <a:ext uri="{FF2B5EF4-FFF2-40B4-BE49-F238E27FC236}">
                    <a16:creationId xmlns="" xmlns:a16="http://schemas.microsoft.com/office/drawing/2014/main" id="{7BAFE2E0-8353-4881-B3D8-52FB8564F01C}"/>
                  </a:ext>
                </a:extLst>
              </p:cNvPr>
              <p:cNvGrpSpPr/>
              <p:nvPr/>
            </p:nvGrpSpPr>
            <p:grpSpPr>
              <a:xfrm>
                <a:off x="7235705" y="4973621"/>
                <a:ext cx="599972" cy="576935"/>
                <a:chOff x="1016326" y="3754842"/>
                <a:chExt cx="464736" cy="446889"/>
              </a:xfrm>
            </p:grpSpPr>
            <p:sp>
              <p:nvSpPr>
                <p:cNvPr id="52" name="íṣlidè">
                  <a:extLst>
                    <a:ext uri="{FF2B5EF4-FFF2-40B4-BE49-F238E27FC236}">
                      <a16:creationId xmlns="" xmlns:a16="http://schemas.microsoft.com/office/drawing/2014/main" id="{37063A9F-2C3D-4A6E-9772-F3689169E515}"/>
                    </a:ext>
                  </a:extLst>
                </p:cNvPr>
                <p:cNvSpPr txBox="1"/>
                <p:nvPr/>
              </p:nvSpPr>
              <p:spPr>
                <a:xfrm>
                  <a:off x="1016326" y="3951410"/>
                  <a:ext cx="464736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2015</a:t>
                  </a:r>
                </a:p>
              </p:txBody>
            </p:sp>
            <p:cxnSp>
              <p:nvCxnSpPr>
                <p:cNvPr id="53" name="直接连接符 52">
                  <a:extLst>
                    <a:ext uri="{FF2B5EF4-FFF2-40B4-BE49-F238E27FC236}">
                      <a16:creationId xmlns="" xmlns:a16="http://schemas.microsoft.com/office/drawing/2014/main" id="{026B8530-ECDE-4F17-8A9D-76D5C32D10E3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iś1idè">
                <a:extLst>
                  <a:ext uri="{FF2B5EF4-FFF2-40B4-BE49-F238E27FC236}">
                    <a16:creationId xmlns="" xmlns:a16="http://schemas.microsoft.com/office/drawing/2014/main" id="{801C0A99-EB67-4A33-87FC-0C916FB2DBBB}"/>
                  </a:ext>
                </a:extLst>
              </p:cNvPr>
              <p:cNvGrpSpPr/>
              <p:nvPr/>
            </p:nvGrpSpPr>
            <p:grpSpPr>
              <a:xfrm>
                <a:off x="8171956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50" name="ísľide">
                  <a:extLst>
                    <a:ext uri="{FF2B5EF4-FFF2-40B4-BE49-F238E27FC236}">
                      <a16:creationId xmlns="" xmlns:a16="http://schemas.microsoft.com/office/drawing/2014/main" id="{EC432997-3BFC-41E1-A163-BE759F7E6F16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2016</a:t>
                  </a:r>
                </a:p>
              </p:txBody>
            </p:sp>
            <p:cxnSp>
              <p:nvCxnSpPr>
                <p:cNvPr id="51" name="直接连接符 50">
                  <a:extLst>
                    <a:ext uri="{FF2B5EF4-FFF2-40B4-BE49-F238E27FC236}">
                      <a16:creationId xmlns="" xmlns:a16="http://schemas.microsoft.com/office/drawing/2014/main" id="{89EA4212-306D-47B1-98F6-6A6AFB388976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îśľiďe">
                <a:extLst>
                  <a:ext uri="{FF2B5EF4-FFF2-40B4-BE49-F238E27FC236}">
                    <a16:creationId xmlns="" xmlns:a16="http://schemas.microsoft.com/office/drawing/2014/main" id="{7A9466CD-6D91-4149-BAFE-1F3D0E4F8EED}"/>
                  </a:ext>
                </a:extLst>
              </p:cNvPr>
              <p:cNvGrpSpPr/>
              <p:nvPr/>
            </p:nvGrpSpPr>
            <p:grpSpPr>
              <a:xfrm>
                <a:off x="9115353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48" name="ï$ḷïḋé">
                  <a:extLst>
                    <a:ext uri="{FF2B5EF4-FFF2-40B4-BE49-F238E27FC236}">
                      <a16:creationId xmlns="" xmlns:a16="http://schemas.microsoft.com/office/drawing/2014/main" id="{2A2CFD3F-FC44-423E-97D3-09947E9E883F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2017</a:t>
                  </a:r>
                </a:p>
              </p:txBody>
            </p:sp>
            <p:cxnSp>
              <p:nvCxnSpPr>
                <p:cNvPr id="49" name="直接连接符 48">
                  <a:extLst>
                    <a:ext uri="{FF2B5EF4-FFF2-40B4-BE49-F238E27FC236}">
                      <a16:creationId xmlns="" xmlns:a16="http://schemas.microsoft.com/office/drawing/2014/main" id="{F8381F43-60BA-4891-A55C-D4D3F7624605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iṩḻîḑe">
                <a:extLst>
                  <a:ext uri="{FF2B5EF4-FFF2-40B4-BE49-F238E27FC236}">
                    <a16:creationId xmlns="" xmlns:a16="http://schemas.microsoft.com/office/drawing/2014/main" id="{7D6819FC-B008-4458-BDAA-8B97ED83C65B}"/>
                  </a:ext>
                </a:extLst>
              </p:cNvPr>
              <p:cNvGrpSpPr/>
              <p:nvPr/>
            </p:nvGrpSpPr>
            <p:grpSpPr>
              <a:xfrm>
                <a:off x="10025955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46" name="îṧľídé">
                  <a:extLst>
                    <a:ext uri="{FF2B5EF4-FFF2-40B4-BE49-F238E27FC236}">
                      <a16:creationId xmlns="" xmlns:a16="http://schemas.microsoft.com/office/drawing/2014/main" id="{F5D65D23-2632-442B-BE7A-00E214B81891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2018</a:t>
                  </a:r>
                </a:p>
              </p:txBody>
            </p:sp>
            <p:cxnSp>
              <p:nvCxnSpPr>
                <p:cNvPr id="47" name="直接连接符 46">
                  <a:extLst>
                    <a:ext uri="{FF2B5EF4-FFF2-40B4-BE49-F238E27FC236}">
                      <a16:creationId xmlns="" xmlns:a16="http://schemas.microsoft.com/office/drawing/2014/main" id="{4C563F7E-F602-489D-BA92-E052B9AA2B24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2" name="ïṩlïḓé">
                <a:extLst>
                  <a:ext uri="{FF2B5EF4-FFF2-40B4-BE49-F238E27FC236}">
                    <a16:creationId xmlns="" xmlns:a16="http://schemas.microsoft.com/office/drawing/2014/main" id="{96CD7783-673F-490E-98CE-AD1562B64D3F}"/>
                  </a:ext>
                </a:extLst>
              </p:cNvPr>
              <p:cNvSpPr txBox="1"/>
              <p:nvPr/>
            </p:nvSpPr>
            <p:spPr>
              <a:xfrm>
                <a:off x="9212902" y="1447800"/>
                <a:ext cx="2240377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pPr lvl="0"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F6ECBFFA-AE00-4945-BB5B-1FE6EED97E6A}"/>
                  </a:ext>
                </a:extLst>
              </p:cNvPr>
              <p:cNvCxnSpPr/>
              <p:nvPr/>
            </p:nvCxnSpPr>
            <p:spPr>
              <a:xfrm flipV="1">
                <a:off x="10358603" y="1806660"/>
                <a:ext cx="0" cy="237373"/>
              </a:xfrm>
              <a:prstGeom prst="line">
                <a:avLst/>
              </a:prstGeom>
              <a:ln>
                <a:solidFill>
                  <a:schemeClr val="accent1"/>
                </a:solidFill>
                <a:prstDash val="sysDash"/>
                <a:headEnd type="oval" w="sm" len="sm"/>
                <a:tailEnd type="oval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4" name="ïṧľídê">
                <a:extLst>
                  <a:ext uri="{FF2B5EF4-FFF2-40B4-BE49-F238E27FC236}">
                    <a16:creationId xmlns="" xmlns:a16="http://schemas.microsoft.com/office/drawing/2014/main" id="{0B0E87DE-B081-4E38-8DF5-AF89211767C6}"/>
                  </a:ext>
                </a:extLst>
              </p:cNvPr>
              <p:cNvSpPr txBox="1"/>
              <p:nvPr/>
            </p:nvSpPr>
            <p:spPr>
              <a:xfrm>
                <a:off x="738721" y="3978296"/>
                <a:ext cx="2240377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pPr lvl="0"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="" xmlns:a16="http://schemas.microsoft.com/office/drawing/2014/main" id="{1428061B-BD6E-4644-96E5-87C007C2AF95}"/>
                  </a:ext>
                </a:extLst>
              </p:cNvPr>
              <p:cNvCxnSpPr/>
              <p:nvPr/>
            </p:nvCxnSpPr>
            <p:spPr>
              <a:xfrm flipV="1">
                <a:off x="1884422" y="4337156"/>
                <a:ext cx="0" cy="23737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  <a:headEnd type="oval" w="sm" len="sm"/>
                <a:tailEnd type="oval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î$lïḍè">
              <a:extLst>
                <a:ext uri="{FF2B5EF4-FFF2-40B4-BE49-F238E27FC236}">
                  <a16:creationId xmlns="" xmlns:a16="http://schemas.microsoft.com/office/drawing/2014/main" id="{DAEAA91E-621F-48E9-8F16-0A9AEC5E7999}"/>
                </a:ext>
              </a:extLst>
            </p:cNvPr>
            <p:cNvGrpSpPr/>
            <p:nvPr/>
          </p:nvGrpSpPr>
          <p:grpSpPr>
            <a:xfrm>
              <a:off x="786000" y="1162419"/>
              <a:ext cx="4563345" cy="1104745"/>
              <a:chOff x="6951000" y="1143572"/>
              <a:chExt cx="4563345" cy="1104745"/>
            </a:xfrm>
          </p:grpSpPr>
          <p:grpSp>
            <p:nvGrpSpPr>
              <p:cNvPr id="16" name="íṡlîḍê">
                <a:extLst>
                  <a:ext uri="{FF2B5EF4-FFF2-40B4-BE49-F238E27FC236}">
                    <a16:creationId xmlns="" xmlns:a16="http://schemas.microsoft.com/office/drawing/2014/main" id="{35EB79B1-DB4C-434F-82AE-DEF686BEED3F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20" name="îşḻîḑè">
                  <a:extLst>
                    <a:ext uri="{FF2B5EF4-FFF2-40B4-BE49-F238E27FC236}">
                      <a16:creationId xmlns="" xmlns:a16="http://schemas.microsoft.com/office/drawing/2014/main" id="{873F8549-3818-4B40-9206-2F322A82901E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01.Text here</a:t>
                  </a:r>
                </a:p>
              </p:txBody>
            </p:sp>
            <p:sp>
              <p:nvSpPr>
                <p:cNvPr id="21" name="îṣḷïḍé">
                  <a:extLst>
                    <a:ext uri="{FF2B5EF4-FFF2-40B4-BE49-F238E27FC236}">
                      <a16:creationId xmlns="" xmlns:a16="http://schemas.microsoft.com/office/drawing/2014/main" id="{49CC94A1-B442-42C2-88C3-4C7868613F5D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7" name="ï$1ïďé">
                <a:extLst>
                  <a:ext uri="{FF2B5EF4-FFF2-40B4-BE49-F238E27FC236}">
                    <a16:creationId xmlns="" xmlns:a16="http://schemas.microsoft.com/office/drawing/2014/main" id="{C67D38AD-78C7-4496-A524-9892458E083E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18" name="i$liḍè">
                  <a:extLst>
                    <a:ext uri="{FF2B5EF4-FFF2-40B4-BE49-F238E27FC236}">
                      <a16:creationId xmlns="" xmlns:a16="http://schemas.microsoft.com/office/drawing/2014/main" id="{19338F05-C661-4BD5-A918-89BB4BFC8590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" name="işļïḋé">
                  <a:extLst>
                    <a:ext uri="{FF2B5EF4-FFF2-40B4-BE49-F238E27FC236}">
                      <a16:creationId xmlns="" xmlns:a16="http://schemas.microsoft.com/office/drawing/2014/main" id="{92B9AC4E-8746-4797-ACED-830CE4281B6E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8" name="iṡļíḋe">
              <a:extLst>
                <a:ext uri="{FF2B5EF4-FFF2-40B4-BE49-F238E27FC236}">
                  <a16:creationId xmlns="" xmlns:a16="http://schemas.microsoft.com/office/drawing/2014/main" id="{401A54C8-C5B8-4FC8-B057-16A686CD8D45}"/>
                </a:ext>
              </a:extLst>
            </p:cNvPr>
            <p:cNvGrpSpPr/>
            <p:nvPr/>
          </p:nvGrpSpPr>
          <p:grpSpPr>
            <a:xfrm>
              <a:off x="786000" y="2593582"/>
              <a:ext cx="4563345" cy="1104745"/>
              <a:chOff x="6951000" y="1143572"/>
              <a:chExt cx="4563345" cy="1104745"/>
            </a:xfrm>
          </p:grpSpPr>
          <p:grpSp>
            <p:nvGrpSpPr>
              <p:cNvPr id="10" name="işḷidê">
                <a:extLst>
                  <a:ext uri="{FF2B5EF4-FFF2-40B4-BE49-F238E27FC236}">
                    <a16:creationId xmlns="" xmlns:a16="http://schemas.microsoft.com/office/drawing/2014/main" id="{BC2710A4-4498-45F2-B314-BD138BA209D4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14" name="iśľïḋè">
                  <a:extLst>
                    <a:ext uri="{FF2B5EF4-FFF2-40B4-BE49-F238E27FC236}">
                      <a16:creationId xmlns="" xmlns:a16="http://schemas.microsoft.com/office/drawing/2014/main" id="{676C5360-2815-4CC3-861A-AC8595D0ECBE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02.Text here</a:t>
                  </a:r>
                </a:p>
              </p:txBody>
            </p:sp>
            <p:sp>
              <p:nvSpPr>
                <p:cNvPr id="15" name="ïṣlïḋè">
                  <a:extLst>
                    <a:ext uri="{FF2B5EF4-FFF2-40B4-BE49-F238E27FC236}">
                      <a16:creationId xmlns="" xmlns:a16="http://schemas.microsoft.com/office/drawing/2014/main" id="{E02E70BF-A3DD-40BE-9CEE-2E9788D560C1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1" name="íşḻíḋê">
                <a:extLst>
                  <a:ext uri="{FF2B5EF4-FFF2-40B4-BE49-F238E27FC236}">
                    <a16:creationId xmlns="" xmlns:a16="http://schemas.microsoft.com/office/drawing/2014/main" id="{5420D0A3-E49D-4AD2-A68B-F5C572A301CC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12" name="ïSliďè">
                  <a:extLst>
                    <a:ext uri="{FF2B5EF4-FFF2-40B4-BE49-F238E27FC236}">
                      <a16:creationId xmlns="" xmlns:a16="http://schemas.microsoft.com/office/drawing/2014/main" id="{18D66AB3-6471-4828-B083-EF99AAA9993A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" name="îs1îḓé">
                  <a:extLst>
                    <a:ext uri="{FF2B5EF4-FFF2-40B4-BE49-F238E27FC236}">
                      <a16:creationId xmlns="" xmlns:a16="http://schemas.microsoft.com/office/drawing/2014/main" id="{D8A13492-392E-4C65-B94B-C7E158AC135F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C89E09D7-0FA5-460E-AC2D-0A883527D885}"/>
                </a:ext>
              </a:extLst>
            </p:cNvPr>
            <p:cNvCxnSpPr/>
            <p:nvPr/>
          </p:nvCxnSpPr>
          <p:spPr>
            <a:xfrm>
              <a:off x="1568180" y="2421545"/>
              <a:ext cx="362782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5559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6489711-55AA-45BC-864F-CE17172BF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49C0728-CFD8-47D2-A2C3-1C41162D5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90AF2D8-DA21-4D94-AD0F-C82E86ABD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6376b766-22e7-4acb-8b19-0b0f67bdb9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A9F7996-188E-4E01-B8C0-C66B9958937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353304"/>
            <a:ext cx="10858090" cy="4759223"/>
            <a:chOff x="669925" y="1353304"/>
            <a:chExt cx="10858090" cy="4759223"/>
          </a:xfrm>
        </p:grpSpPr>
        <p:sp>
          <p:nvSpPr>
            <p:cNvPr id="6" name="ïsḻîḓé">
              <a:extLst>
                <a:ext uri="{FF2B5EF4-FFF2-40B4-BE49-F238E27FC236}">
                  <a16:creationId xmlns="" xmlns:a16="http://schemas.microsoft.com/office/drawing/2014/main" id="{33DB737F-A7AE-4EDA-9960-804C1AE1FF74}"/>
                </a:ext>
              </a:extLst>
            </p:cNvPr>
            <p:cNvSpPr/>
            <p:nvPr/>
          </p:nvSpPr>
          <p:spPr>
            <a:xfrm>
              <a:off x="669927" y="1853999"/>
              <a:ext cx="5095805" cy="1801851"/>
            </a:xfrm>
            <a:prstGeom prst="rect">
              <a:avLst/>
            </a:prstGeom>
            <a:blipFill>
              <a:blip r:embed="rId3"/>
              <a:stretch>
                <a:fillRect t="-44582" b="-43958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 sz="1800"/>
            </a:p>
          </p:txBody>
        </p:sp>
        <p:sp>
          <p:nvSpPr>
            <p:cNvPr id="7" name="iṧḻîdé">
              <a:extLst>
                <a:ext uri="{FF2B5EF4-FFF2-40B4-BE49-F238E27FC236}">
                  <a16:creationId xmlns="" xmlns:a16="http://schemas.microsoft.com/office/drawing/2014/main" id="{FE389693-1BF1-4F61-9FB2-63A164D818B5}"/>
                </a:ext>
              </a:extLst>
            </p:cNvPr>
            <p:cNvSpPr/>
            <p:nvPr/>
          </p:nvSpPr>
          <p:spPr>
            <a:xfrm>
              <a:off x="6432210" y="1853999"/>
              <a:ext cx="5095805" cy="1801851"/>
            </a:xfrm>
            <a:prstGeom prst="rect">
              <a:avLst/>
            </a:prstGeom>
            <a:blipFill>
              <a:blip r:embed="rId4"/>
              <a:stretch>
                <a:fillRect t="-44582" b="-43958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 sz="1800"/>
            </a:p>
          </p:txBody>
        </p:sp>
        <p:sp>
          <p:nvSpPr>
            <p:cNvPr id="8" name="i$ľiḑè">
              <a:extLst>
                <a:ext uri="{FF2B5EF4-FFF2-40B4-BE49-F238E27FC236}">
                  <a16:creationId xmlns="" xmlns:a16="http://schemas.microsoft.com/office/drawing/2014/main" id="{0DF99C9A-7023-4177-8942-F00A2921FC15}"/>
                </a:ext>
              </a:extLst>
            </p:cNvPr>
            <p:cNvSpPr txBox="1"/>
            <p:nvPr/>
          </p:nvSpPr>
          <p:spPr bwMode="auto">
            <a:xfrm>
              <a:off x="669925" y="3313509"/>
              <a:ext cx="5087038" cy="348836"/>
            </a:xfrm>
            <a:prstGeom prst="rect">
              <a:avLst/>
            </a:prstGeom>
            <a:solidFill>
              <a:schemeClr val="tx1">
                <a:alpha val="62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US" altLang="zh-CN" dirty="0"/>
                <a:t>Text Here</a:t>
              </a:r>
            </a:p>
          </p:txBody>
        </p:sp>
        <p:sp>
          <p:nvSpPr>
            <p:cNvPr id="9" name="îṩḻiďè">
              <a:extLst>
                <a:ext uri="{FF2B5EF4-FFF2-40B4-BE49-F238E27FC236}">
                  <a16:creationId xmlns="" xmlns:a16="http://schemas.microsoft.com/office/drawing/2014/main" id="{0F6EE9D2-09B3-4E23-B079-AF3D05476D77}"/>
                </a:ext>
              </a:extLst>
            </p:cNvPr>
            <p:cNvSpPr txBox="1"/>
            <p:nvPr/>
          </p:nvSpPr>
          <p:spPr bwMode="auto">
            <a:xfrm>
              <a:off x="6432210" y="3307015"/>
              <a:ext cx="5087038" cy="348836"/>
            </a:xfrm>
            <a:prstGeom prst="rect">
              <a:avLst/>
            </a:prstGeom>
            <a:solidFill>
              <a:schemeClr val="tx1">
                <a:alpha val="62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US" altLang="zh-CN" dirty="0"/>
                <a:t>Text Here</a:t>
              </a:r>
            </a:p>
          </p:txBody>
        </p:sp>
        <p:sp>
          <p:nvSpPr>
            <p:cNvPr id="10" name="îṡlíḍè">
              <a:extLst>
                <a:ext uri="{FF2B5EF4-FFF2-40B4-BE49-F238E27FC236}">
                  <a16:creationId xmlns="" xmlns:a16="http://schemas.microsoft.com/office/drawing/2014/main" id="{E7FFCF87-6C9E-4B34-A595-E557CF6E4987}"/>
                </a:ext>
              </a:extLst>
            </p:cNvPr>
            <p:cNvSpPr/>
            <p:nvPr/>
          </p:nvSpPr>
          <p:spPr bwMode="auto">
            <a:xfrm>
              <a:off x="669927" y="5373217"/>
              <a:ext cx="10850560" cy="73931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 b="1"/>
                <a:t>Supporting text here</a:t>
              </a:r>
              <a:endParaRPr lang="en-US" altLang="zh-CN" sz="1600" b="1" dirty="0"/>
            </a:p>
          </p:txBody>
        </p:sp>
        <p:grpSp>
          <p:nvGrpSpPr>
            <p:cNvPr id="11" name="îşľîḍe">
              <a:extLst>
                <a:ext uri="{FF2B5EF4-FFF2-40B4-BE49-F238E27FC236}">
                  <a16:creationId xmlns="" xmlns:a16="http://schemas.microsoft.com/office/drawing/2014/main" id="{6F3877CA-753B-46F5-9276-DF281ADC327B}"/>
                </a:ext>
              </a:extLst>
            </p:cNvPr>
            <p:cNvGrpSpPr/>
            <p:nvPr/>
          </p:nvGrpSpPr>
          <p:grpSpPr>
            <a:xfrm>
              <a:off x="2763788" y="1353304"/>
              <a:ext cx="899312" cy="900726"/>
              <a:chOff x="2808193" y="1541018"/>
              <a:chExt cx="899312" cy="900726"/>
            </a:xfrm>
          </p:grpSpPr>
          <p:sp>
            <p:nvSpPr>
              <p:cNvPr id="17" name="ïṣ1iďê">
                <a:extLst>
                  <a:ext uri="{FF2B5EF4-FFF2-40B4-BE49-F238E27FC236}">
                    <a16:creationId xmlns="" xmlns:a16="http://schemas.microsoft.com/office/drawing/2014/main" id="{1A63A559-8942-4D98-B2B1-943489C2BE61}"/>
                  </a:ext>
                </a:extLst>
              </p:cNvPr>
              <p:cNvSpPr/>
              <p:nvPr/>
            </p:nvSpPr>
            <p:spPr bwMode="auto">
              <a:xfrm>
                <a:off x="2808193" y="1541018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accent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" name="ïśļïdé">
                <a:extLst>
                  <a:ext uri="{FF2B5EF4-FFF2-40B4-BE49-F238E27FC236}">
                    <a16:creationId xmlns="" xmlns:a16="http://schemas.microsoft.com/office/drawing/2014/main" id="{21EFA00C-CF59-46A8-9CCA-DAA3A14B8106}"/>
                  </a:ext>
                </a:extLst>
              </p:cNvPr>
              <p:cNvSpPr/>
              <p:nvPr/>
            </p:nvSpPr>
            <p:spPr>
              <a:xfrm>
                <a:off x="2991000" y="1717565"/>
                <a:ext cx="533699" cy="54763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2" name="îŝlíḓè">
              <a:extLst>
                <a:ext uri="{FF2B5EF4-FFF2-40B4-BE49-F238E27FC236}">
                  <a16:creationId xmlns="" xmlns:a16="http://schemas.microsoft.com/office/drawing/2014/main" id="{A22DE72E-C93C-4EBD-BBC5-62974E60C6A0}"/>
                </a:ext>
              </a:extLst>
            </p:cNvPr>
            <p:cNvGrpSpPr/>
            <p:nvPr/>
          </p:nvGrpSpPr>
          <p:grpSpPr>
            <a:xfrm>
              <a:off x="8525315" y="1353304"/>
              <a:ext cx="899312" cy="900726"/>
              <a:chOff x="2808193" y="1541018"/>
              <a:chExt cx="899312" cy="900726"/>
            </a:xfrm>
          </p:grpSpPr>
          <p:sp>
            <p:nvSpPr>
              <p:cNvPr id="15" name="íṩḻïďê">
                <a:extLst>
                  <a:ext uri="{FF2B5EF4-FFF2-40B4-BE49-F238E27FC236}">
                    <a16:creationId xmlns="" xmlns:a16="http://schemas.microsoft.com/office/drawing/2014/main" id="{D42A28E8-71D8-4782-8426-0C86C94E111D}"/>
                  </a:ext>
                </a:extLst>
              </p:cNvPr>
              <p:cNvSpPr/>
              <p:nvPr/>
            </p:nvSpPr>
            <p:spPr bwMode="auto">
              <a:xfrm>
                <a:off x="2808193" y="1541018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accent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í$ľîḓé">
                <a:extLst>
                  <a:ext uri="{FF2B5EF4-FFF2-40B4-BE49-F238E27FC236}">
                    <a16:creationId xmlns="" xmlns:a16="http://schemas.microsoft.com/office/drawing/2014/main" id="{BCB9C61C-2455-4557-8A2D-032516609A3A}"/>
                  </a:ext>
                </a:extLst>
              </p:cNvPr>
              <p:cNvSpPr/>
              <p:nvPr/>
            </p:nvSpPr>
            <p:spPr>
              <a:xfrm>
                <a:off x="2991000" y="1717565"/>
                <a:ext cx="533699" cy="54763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3" name="ïš1îdè">
              <a:extLst>
                <a:ext uri="{FF2B5EF4-FFF2-40B4-BE49-F238E27FC236}">
                  <a16:creationId xmlns="" xmlns:a16="http://schemas.microsoft.com/office/drawing/2014/main" id="{178820E1-AC77-41AE-81C0-0BBDFB5BBA85}"/>
                </a:ext>
              </a:extLst>
            </p:cNvPr>
            <p:cNvSpPr/>
            <p:nvPr/>
          </p:nvSpPr>
          <p:spPr bwMode="auto">
            <a:xfrm>
              <a:off x="670299" y="3794854"/>
              <a:ext cx="5086664" cy="1319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ṧľíḑè">
              <a:extLst>
                <a:ext uri="{FF2B5EF4-FFF2-40B4-BE49-F238E27FC236}">
                  <a16:creationId xmlns="" xmlns:a16="http://schemas.microsoft.com/office/drawing/2014/main" id="{F3E0F4E8-8845-4366-B7D9-B2217EE640EA}"/>
                </a:ext>
              </a:extLst>
            </p:cNvPr>
            <p:cNvSpPr/>
            <p:nvPr/>
          </p:nvSpPr>
          <p:spPr bwMode="auto">
            <a:xfrm>
              <a:off x="6431639" y="3794854"/>
              <a:ext cx="5086664" cy="1319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612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67F39AB-7D1A-4B64-8036-9759A54B8C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445" y="3857617"/>
            <a:ext cx="3734548" cy="318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="" xmlns:a16="http://schemas.microsoft.com/office/drawing/2014/main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="" xmlns:a16="http://schemas.microsoft.com/office/drawing/2014/main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="" xmlns:a16="http://schemas.microsoft.com/office/drawing/2014/main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</a:rPr>
              <a:t>9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="" xmlns:a16="http://schemas.microsoft.com/office/drawing/2014/main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="" xmlns:a16="http://schemas.microsoft.com/office/drawing/2014/main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="" xmlns:a16="http://schemas.microsoft.com/office/drawing/2014/main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="" xmlns:a16="http://schemas.microsoft.com/office/drawing/2014/main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="" xmlns:a16="http://schemas.microsoft.com/office/drawing/2014/main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="" xmlns:a16="http://schemas.microsoft.com/office/drawing/2014/main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="" xmlns:a16="http://schemas.microsoft.com/office/drawing/2014/main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="" xmlns:a16="http://schemas.microsoft.com/office/drawing/2014/main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="" xmlns:a16="http://schemas.microsoft.com/office/drawing/2014/main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="" xmlns:a16="http://schemas.microsoft.com/office/drawing/2014/main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="" xmlns:a16="http://schemas.microsoft.com/office/drawing/2014/main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="" xmlns:a16="http://schemas.microsoft.com/office/drawing/2014/main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="" xmlns:a16="http://schemas.microsoft.com/office/drawing/2014/main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="" xmlns:a16="http://schemas.microsoft.com/office/drawing/2014/main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="" xmlns:a16="http://schemas.microsoft.com/office/drawing/2014/main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="" xmlns:a16="http://schemas.microsoft.com/office/drawing/2014/main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="" xmlns:a16="http://schemas.microsoft.com/office/drawing/2014/main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="" xmlns:a16="http://schemas.microsoft.com/office/drawing/2014/main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="" xmlns:a16="http://schemas.microsoft.com/office/drawing/2014/main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="" xmlns:a16="http://schemas.microsoft.com/office/drawing/2014/main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="" xmlns:a16="http://schemas.microsoft.com/office/drawing/2014/main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="" xmlns:a16="http://schemas.microsoft.com/office/drawing/2014/main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="" xmlns:a16="http://schemas.microsoft.com/office/drawing/2014/main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="" xmlns:a16="http://schemas.microsoft.com/office/drawing/2014/main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="" xmlns:a16="http://schemas.microsoft.com/office/drawing/2014/main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="" xmlns:a16="http://schemas.microsoft.com/office/drawing/2014/main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="" xmlns:a16="http://schemas.microsoft.com/office/drawing/2014/main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="" xmlns:a16="http://schemas.microsoft.com/office/drawing/2014/main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="" xmlns:a16="http://schemas.microsoft.com/office/drawing/2014/main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="" xmlns:a16="http://schemas.microsoft.com/office/drawing/2014/main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="" xmlns:a16="http://schemas.microsoft.com/office/drawing/2014/main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="" xmlns:a16="http://schemas.microsoft.com/office/drawing/2014/main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="" xmlns:a16="http://schemas.microsoft.com/office/drawing/2014/main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="" xmlns:a16="http://schemas.microsoft.com/office/drawing/2014/main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="" xmlns:a16="http://schemas.microsoft.com/office/drawing/2014/main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="" xmlns:a16="http://schemas.microsoft.com/office/drawing/2014/main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="" xmlns:a16="http://schemas.microsoft.com/office/drawing/2014/main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="" xmlns:a16="http://schemas.microsoft.com/office/drawing/2014/main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="" xmlns:a16="http://schemas.microsoft.com/office/drawing/2014/main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="" xmlns:a16="http://schemas.microsoft.com/office/drawing/2014/main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="" xmlns:a16="http://schemas.microsoft.com/office/drawing/2014/main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="" xmlns:a16="http://schemas.microsoft.com/office/drawing/2014/main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="" xmlns:a16="http://schemas.microsoft.com/office/drawing/2014/main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="" xmlns:a16="http://schemas.microsoft.com/office/drawing/2014/main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="" xmlns:a16="http://schemas.microsoft.com/office/drawing/2014/main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="" xmlns:a16="http://schemas.microsoft.com/office/drawing/2014/main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="" xmlns:a16="http://schemas.microsoft.com/office/drawing/2014/main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="" xmlns:a16="http://schemas.microsoft.com/office/drawing/2014/main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="" xmlns:a16="http://schemas.microsoft.com/office/drawing/2014/main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="" xmlns:a16="http://schemas.microsoft.com/office/drawing/2014/main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="" xmlns:a16="http://schemas.microsoft.com/office/drawing/2014/main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="" xmlns:a16="http://schemas.microsoft.com/office/drawing/2014/main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="" xmlns:a16="http://schemas.microsoft.com/office/drawing/2014/main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="" xmlns:a16="http://schemas.microsoft.com/office/drawing/2014/main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="" xmlns:a16="http://schemas.microsoft.com/office/drawing/2014/main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="" xmlns:a16="http://schemas.microsoft.com/office/drawing/2014/main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="" xmlns:a16="http://schemas.microsoft.com/office/drawing/2014/main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="" xmlns:a16="http://schemas.microsoft.com/office/drawing/2014/main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="" xmlns:a16="http://schemas.microsoft.com/office/drawing/2014/main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="" xmlns:a16="http://schemas.microsoft.com/office/drawing/2014/main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="" xmlns:a16="http://schemas.microsoft.com/office/drawing/2014/main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="" xmlns:a16="http://schemas.microsoft.com/office/drawing/2014/main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="" xmlns:a16="http://schemas.microsoft.com/office/drawing/2014/main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="" xmlns:a16="http://schemas.microsoft.com/office/drawing/2014/main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="" xmlns:a16="http://schemas.microsoft.com/office/drawing/2014/main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="" xmlns:a16="http://schemas.microsoft.com/office/drawing/2014/main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="" xmlns:a16="http://schemas.microsoft.com/office/drawing/2014/main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="" xmlns:a16="http://schemas.microsoft.com/office/drawing/2014/main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="" xmlns:a16="http://schemas.microsoft.com/office/drawing/2014/main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="" xmlns:a16="http://schemas.microsoft.com/office/drawing/2014/main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="" xmlns:a16="http://schemas.microsoft.com/office/drawing/2014/main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="" xmlns:a16="http://schemas.microsoft.com/office/drawing/2014/main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="" xmlns:a16="http://schemas.microsoft.com/office/drawing/2014/main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="" xmlns:a16="http://schemas.microsoft.com/office/drawing/2014/main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="" xmlns:a16="http://schemas.microsoft.com/office/drawing/2014/main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="" xmlns:a16="http://schemas.microsoft.com/office/drawing/2014/main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="" xmlns:a16="http://schemas.microsoft.com/office/drawing/2014/main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="" xmlns:a16="http://schemas.microsoft.com/office/drawing/2014/main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="" xmlns:a16="http://schemas.microsoft.com/office/drawing/2014/main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="" xmlns:a16="http://schemas.microsoft.com/office/drawing/2014/main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="" xmlns:a16="http://schemas.microsoft.com/office/drawing/2014/main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="" xmlns:a16="http://schemas.microsoft.com/office/drawing/2014/main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="" xmlns:a16="http://schemas.microsoft.com/office/drawing/2014/main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="" xmlns:a16="http://schemas.microsoft.com/office/drawing/2014/main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="" xmlns:a16="http://schemas.microsoft.com/office/drawing/2014/main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="" xmlns:a16="http://schemas.microsoft.com/office/drawing/2014/main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="" xmlns:a16="http://schemas.microsoft.com/office/drawing/2014/main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="" xmlns:a16="http://schemas.microsoft.com/office/drawing/2014/main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="" xmlns:a16="http://schemas.microsoft.com/office/drawing/2014/main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="" xmlns:a16="http://schemas.microsoft.com/office/drawing/2014/main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="" xmlns:a16="http://schemas.microsoft.com/office/drawing/2014/main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="" xmlns:a16="http://schemas.microsoft.com/office/drawing/2014/main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="" xmlns:a16="http://schemas.microsoft.com/office/drawing/2014/main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="" xmlns:a16="http://schemas.microsoft.com/office/drawing/2014/main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="" xmlns:a16="http://schemas.microsoft.com/office/drawing/2014/main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="" xmlns:a16="http://schemas.microsoft.com/office/drawing/2014/main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="" xmlns:a16="http://schemas.microsoft.com/office/drawing/2014/main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="" xmlns:a16="http://schemas.microsoft.com/office/drawing/2014/main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="" xmlns:a16="http://schemas.microsoft.com/office/drawing/2014/main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="" xmlns:a16="http://schemas.microsoft.com/office/drawing/2014/main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="" xmlns:a16="http://schemas.microsoft.com/office/drawing/2014/main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="" xmlns:a16="http://schemas.microsoft.com/office/drawing/2014/main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="" xmlns:a16="http://schemas.microsoft.com/office/drawing/2014/main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="" xmlns:a16="http://schemas.microsoft.com/office/drawing/2014/main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="" xmlns:a16="http://schemas.microsoft.com/office/drawing/2014/main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="" xmlns:a16="http://schemas.microsoft.com/office/drawing/2014/main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="" xmlns:a16="http://schemas.microsoft.com/office/drawing/2014/main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="" xmlns:a16="http://schemas.microsoft.com/office/drawing/2014/main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="" xmlns:a16="http://schemas.microsoft.com/office/drawing/2014/main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="" xmlns:a16="http://schemas.microsoft.com/office/drawing/2014/main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="" xmlns:a16="http://schemas.microsoft.com/office/drawing/2014/main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="" xmlns:a16="http://schemas.microsoft.com/office/drawing/2014/main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="" xmlns:a16="http://schemas.microsoft.com/office/drawing/2014/main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="" xmlns:a16="http://schemas.microsoft.com/office/drawing/2014/main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="" xmlns:a16="http://schemas.microsoft.com/office/drawing/2014/main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="" xmlns:a16="http://schemas.microsoft.com/office/drawing/2014/main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="" xmlns:a16="http://schemas.microsoft.com/office/drawing/2014/main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="" xmlns:a16="http://schemas.microsoft.com/office/drawing/2014/main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="" xmlns:a16="http://schemas.microsoft.com/office/drawing/2014/main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="" xmlns:a16="http://schemas.microsoft.com/office/drawing/2014/main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="" xmlns:a16="http://schemas.microsoft.com/office/drawing/2014/main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="" xmlns:a16="http://schemas.microsoft.com/office/drawing/2014/main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="" xmlns:a16="http://schemas.microsoft.com/office/drawing/2014/main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="" xmlns:a16="http://schemas.microsoft.com/office/drawing/2014/main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="" xmlns:a16="http://schemas.microsoft.com/office/drawing/2014/main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="" xmlns:a16="http://schemas.microsoft.com/office/drawing/2014/main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="" xmlns:a16="http://schemas.microsoft.com/office/drawing/2014/main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="" xmlns:a16="http://schemas.microsoft.com/office/drawing/2014/main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="" xmlns:a16="http://schemas.microsoft.com/office/drawing/2014/main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="" xmlns:a16="http://schemas.microsoft.com/office/drawing/2014/main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="" xmlns:a16="http://schemas.microsoft.com/office/drawing/2014/main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="" xmlns:a16="http://schemas.microsoft.com/office/drawing/2014/main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="" xmlns:a16="http://schemas.microsoft.com/office/drawing/2014/main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="" xmlns:a16="http://schemas.microsoft.com/office/drawing/2014/main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="" xmlns:a16="http://schemas.microsoft.com/office/drawing/2014/main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="" xmlns:a16="http://schemas.microsoft.com/office/drawing/2014/main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="" xmlns:a16="http://schemas.microsoft.com/office/drawing/2014/main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="" xmlns:a16="http://schemas.microsoft.com/office/drawing/2014/main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="" xmlns:a16="http://schemas.microsoft.com/office/drawing/2014/main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="" xmlns:a16="http://schemas.microsoft.com/office/drawing/2014/main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="" xmlns:a16="http://schemas.microsoft.com/office/drawing/2014/main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="" xmlns:a16="http://schemas.microsoft.com/office/drawing/2014/main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="" xmlns:a16="http://schemas.microsoft.com/office/drawing/2014/main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="" xmlns:a16="http://schemas.microsoft.com/office/drawing/2014/main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="" xmlns:a16="http://schemas.microsoft.com/office/drawing/2014/main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="" xmlns:a16="http://schemas.microsoft.com/office/drawing/2014/main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="" xmlns:a16="http://schemas.microsoft.com/office/drawing/2014/main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="" xmlns:a16="http://schemas.microsoft.com/office/drawing/2014/main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="" xmlns:a16="http://schemas.microsoft.com/office/drawing/2014/main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="" xmlns:a16="http://schemas.microsoft.com/office/drawing/2014/main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="" xmlns:a16="http://schemas.microsoft.com/office/drawing/2014/main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="" xmlns:a16="http://schemas.microsoft.com/office/drawing/2014/main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="" xmlns:a16="http://schemas.microsoft.com/office/drawing/2014/main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="" xmlns:a16="http://schemas.microsoft.com/office/drawing/2014/main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="" xmlns:a16="http://schemas.microsoft.com/office/drawing/2014/main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="" xmlns:a16="http://schemas.microsoft.com/office/drawing/2014/main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="" xmlns:a16="http://schemas.microsoft.com/office/drawing/2014/main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="" xmlns:a16="http://schemas.microsoft.com/office/drawing/2014/main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="" xmlns:a16="http://schemas.microsoft.com/office/drawing/2014/main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="" xmlns:a16="http://schemas.microsoft.com/office/drawing/2014/main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="" xmlns:a16="http://schemas.microsoft.com/office/drawing/2014/main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="" xmlns:a16="http://schemas.microsoft.com/office/drawing/2014/main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="" xmlns:a16="http://schemas.microsoft.com/office/drawing/2014/main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="" xmlns:a16="http://schemas.microsoft.com/office/drawing/2014/main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="" xmlns:a16="http://schemas.microsoft.com/office/drawing/2014/main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="" xmlns:a16="http://schemas.microsoft.com/office/drawing/2014/main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="" xmlns:a16="http://schemas.microsoft.com/office/drawing/2014/main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="" xmlns:a16="http://schemas.microsoft.com/office/drawing/2014/main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="" xmlns:a16="http://schemas.microsoft.com/office/drawing/2014/main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="" xmlns:a16="http://schemas.microsoft.com/office/drawing/2014/main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="" xmlns:a16="http://schemas.microsoft.com/office/drawing/2014/main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="" xmlns:a16="http://schemas.microsoft.com/office/drawing/2014/main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="" xmlns:a16="http://schemas.microsoft.com/office/drawing/2014/main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="" xmlns:a16="http://schemas.microsoft.com/office/drawing/2014/main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="" xmlns:a16="http://schemas.microsoft.com/office/drawing/2014/main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="" xmlns:a16="http://schemas.microsoft.com/office/drawing/2014/main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="" xmlns:a16="http://schemas.microsoft.com/office/drawing/2014/main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="" xmlns:a16="http://schemas.microsoft.com/office/drawing/2014/main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="" xmlns:a16="http://schemas.microsoft.com/office/drawing/2014/main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="" xmlns:a16="http://schemas.microsoft.com/office/drawing/2014/main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="" xmlns:a16="http://schemas.microsoft.com/office/drawing/2014/main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="" xmlns:a16="http://schemas.microsoft.com/office/drawing/2014/main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="" xmlns:a16="http://schemas.microsoft.com/office/drawing/2014/main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="" xmlns:a16="http://schemas.microsoft.com/office/drawing/2014/main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="" xmlns:a16="http://schemas.microsoft.com/office/drawing/2014/main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="" xmlns:a16="http://schemas.microsoft.com/office/drawing/2014/main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="" xmlns:a16="http://schemas.microsoft.com/office/drawing/2014/main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="" xmlns:a16="http://schemas.microsoft.com/office/drawing/2014/main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="" xmlns:a16="http://schemas.microsoft.com/office/drawing/2014/main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="" xmlns:a16="http://schemas.microsoft.com/office/drawing/2014/main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="" xmlns:a16="http://schemas.microsoft.com/office/drawing/2014/main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="" xmlns:a16="http://schemas.microsoft.com/office/drawing/2014/main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="" xmlns:a16="http://schemas.microsoft.com/office/drawing/2014/main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="" xmlns:a16="http://schemas.microsoft.com/office/drawing/2014/main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="" xmlns:a16="http://schemas.microsoft.com/office/drawing/2014/main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="" xmlns:a16="http://schemas.microsoft.com/office/drawing/2014/main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="" xmlns:a16="http://schemas.microsoft.com/office/drawing/2014/main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="" xmlns:a16="http://schemas.microsoft.com/office/drawing/2014/main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="" xmlns:a16="http://schemas.microsoft.com/office/drawing/2014/main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="" xmlns:a16="http://schemas.microsoft.com/office/drawing/2014/main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="" xmlns:a16="http://schemas.microsoft.com/office/drawing/2014/main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="" xmlns:a16="http://schemas.microsoft.com/office/drawing/2014/main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="" xmlns:a16="http://schemas.microsoft.com/office/drawing/2014/main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="" xmlns:a16="http://schemas.microsoft.com/office/drawing/2014/main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="" xmlns:a16="http://schemas.microsoft.com/office/drawing/2014/main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="" xmlns:a16="http://schemas.microsoft.com/office/drawing/2014/main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="" xmlns:a16="http://schemas.microsoft.com/office/drawing/2014/main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="" xmlns:a16="http://schemas.microsoft.com/office/drawing/2014/main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="" xmlns:a16="http://schemas.microsoft.com/office/drawing/2014/main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="" xmlns:a16="http://schemas.microsoft.com/office/drawing/2014/main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="" xmlns:a16="http://schemas.microsoft.com/office/drawing/2014/main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="" xmlns:a16="http://schemas.microsoft.com/office/drawing/2014/main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="" xmlns:a16="http://schemas.microsoft.com/office/drawing/2014/main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="" xmlns:a16="http://schemas.microsoft.com/office/drawing/2014/main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="" xmlns:a16="http://schemas.microsoft.com/office/drawing/2014/main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="" xmlns:a16="http://schemas.microsoft.com/office/drawing/2014/main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="" xmlns:a16="http://schemas.microsoft.com/office/drawing/2014/main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="" xmlns:a16="http://schemas.microsoft.com/office/drawing/2014/main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="" xmlns:a16="http://schemas.microsoft.com/office/drawing/2014/main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="" xmlns:a16="http://schemas.microsoft.com/office/drawing/2014/main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="" xmlns:a16="http://schemas.microsoft.com/office/drawing/2014/main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="" xmlns:a16="http://schemas.microsoft.com/office/drawing/2014/main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="" xmlns:a16="http://schemas.microsoft.com/office/drawing/2014/main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="" xmlns:a16="http://schemas.microsoft.com/office/drawing/2014/main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="" xmlns:a16="http://schemas.microsoft.com/office/drawing/2014/main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="" xmlns:a16="http://schemas.microsoft.com/office/drawing/2014/main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="" xmlns:a16="http://schemas.microsoft.com/office/drawing/2014/main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="" xmlns:a16="http://schemas.microsoft.com/office/drawing/2014/main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="" xmlns:a16="http://schemas.microsoft.com/office/drawing/2014/main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0D9C28A-475F-48AF-A182-7722652DA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E3FD714-2DB6-4689-9A9F-690237AC8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A0A2FF3-ED5C-4166-8C66-B412103D6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4c9c0501-f6fa-4b99-848b-2358f929cee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4690396-0AB7-46E8-8B47-C797028FE93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83472"/>
            <a:ext cx="11520488" cy="4245180"/>
            <a:chOff x="0" y="1583472"/>
            <a:chExt cx="11520488" cy="4245180"/>
          </a:xfrm>
        </p:grpSpPr>
        <p:grpSp>
          <p:nvGrpSpPr>
            <p:cNvPr id="6" name="îşlïd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4005534A-EBB0-440B-9EA0-69D08CB494A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0" y="1583472"/>
              <a:ext cx="8659420" cy="4245180"/>
              <a:chOff x="0" y="1583472"/>
              <a:chExt cx="8659420" cy="4245180"/>
            </a:xfrm>
          </p:grpSpPr>
          <p:sp>
            <p:nvSpPr>
              <p:cNvPr id="16" name="ïṥ1iďè">
                <a:extLst>
                  <a:ext uri="{FF2B5EF4-FFF2-40B4-BE49-F238E27FC236}">
                    <a16:creationId xmlns="" xmlns:a16="http://schemas.microsoft.com/office/drawing/2014/main" id="{0D841F8F-1314-4B35-83F4-344DCD790EF1}"/>
                  </a:ext>
                </a:extLst>
              </p:cNvPr>
              <p:cNvSpPr/>
              <p:nvPr/>
            </p:nvSpPr>
            <p:spPr>
              <a:xfrm>
                <a:off x="0" y="2519145"/>
                <a:ext cx="4458944" cy="1313498"/>
              </a:xfrm>
              <a:prstGeom prst="roundRect">
                <a:avLst>
                  <a:gd name="adj" fmla="val 0"/>
                </a:avLst>
              </a:prstGeom>
              <a:blipFill>
                <a:blip r:embed="rId3"/>
                <a:stretch>
                  <a:fillRect t="-63768" b="-62546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" name="ïšľíďè">
                <a:extLst>
                  <a:ext uri="{FF2B5EF4-FFF2-40B4-BE49-F238E27FC236}">
                    <a16:creationId xmlns="" xmlns:a16="http://schemas.microsoft.com/office/drawing/2014/main" id="{54AD4421-5C4E-433C-B117-6122ACDCAA63}"/>
                  </a:ext>
                </a:extLst>
              </p:cNvPr>
              <p:cNvSpPr/>
              <p:nvPr/>
            </p:nvSpPr>
            <p:spPr bwMode="auto">
              <a:xfrm>
                <a:off x="0" y="3356991"/>
                <a:ext cx="4401163" cy="466817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alpha val="70000"/>
                </a:schemeClr>
              </a:solidFill>
              <a:ln w="25400" cap="flat">
                <a:noFill/>
                <a:miter lim="4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="" xmlns:a16="http://schemas.microsoft.com/office/drawing/2014/main" id="{D97AEB9A-ADE7-4CAE-8EE8-72B3A800C3FC}"/>
                  </a:ext>
                </a:extLst>
              </p:cNvPr>
              <p:cNvCxnSpPr>
                <a:cxnSpLocks/>
                <a:stCxn id="21" idx="5"/>
                <a:endCxn id="22" idx="1"/>
              </p:cNvCxnSpPr>
              <p:nvPr/>
            </p:nvCxnSpPr>
            <p:spPr>
              <a:xfrm>
                <a:off x="7076712" y="2447056"/>
                <a:ext cx="626946" cy="489786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="" xmlns:a16="http://schemas.microsoft.com/office/drawing/2014/main" id="{4BD18F36-AF55-4877-ABA1-C7A4BD2DAF8F}"/>
                  </a:ext>
                </a:extLst>
              </p:cNvPr>
              <p:cNvCxnSpPr>
                <a:cxnSpLocks/>
                <a:stCxn id="23" idx="3"/>
                <a:endCxn id="24" idx="7"/>
              </p:cNvCxnSpPr>
              <p:nvPr/>
            </p:nvCxnSpPr>
            <p:spPr>
              <a:xfrm flipH="1">
                <a:off x="7021467" y="3769126"/>
                <a:ext cx="701241" cy="786966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îṡḻíḋê">
                <a:extLst>
                  <a:ext uri="{FF2B5EF4-FFF2-40B4-BE49-F238E27FC236}">
                    <a16:creationId xmlns="" xmlns:a16="http://schemas.microsoft.com/office/drawing/2014/main" id="{925E0285-8CE8-4C37-BB6A-C9CCC897F6D0}"/>
                  </a:ext>
                </a:extLst>
              </p:cNvPr>
              <p:cNvGrpSpPr/>
              <p:nvPr/>
            </p:nvGrpSpPr>
            <p:grpSpPr>
              <a:xfrm>
                <a:off x="3580314" y="1583472"/>
                <a:ext cx="5079106" cy="4245180"/>
                <a:chOff x="-1498291" y="1583472"/>
                <a:chExt cx="5079106" cy="4245180"/>
              </a:xfrm>
            </p:grpSpPr>
            <p:grpSp>
              <p:nvGrpSpPr>
                <p:cNvPr id="30" name="íṡ1ïḍê">
                  <a:extLst>
                    <a:ext uri="{FF2B5EF4-FFF2-40B4-BE49-F238E27FC236}">
                      <a16:creationId xmlns="" xmlns:a16="http://schemas.microsoft.com/office/drawing/2014/main" id="{06304D2C-013A-4C7D-8D0E-096FFFCA5329}"/>
                    </a:ext>
                  </a:extLst>
                </p:cNvPr>
                <p:cNvGrpSpPr/>
                <p:nvPr/>
              </p:nvGrpSpPr>
              <p:grpSpPr>
                <a:xfrm>
                  <a:off x="1001123" y="1583472"/>
                  <a:ext cx="1055070" cy="1053814"/>
                  <a:chOff x="2023468" y="1669839"/>
                  <a:chExt cx="1055070" cy="1053814"/>
                </a:xfrm>
              </p:grpSpPr>
              <p:sp>
                <p:nvSpPr>
                  <p:cNvPr id="39" name="işḻîḋe">
                    <a:extLst>
                      <a:ext uri="{FF2B5EF4-FFF2-40B4-BE49-F238E27FC236}">
                        <a16:creationId xmlns="" xmlns:a16="http://schemas.microsoft.com/office/drawing/2014/main" id="{B58BDCDF-DDCF-4DBF-915B-D28C79370801}"/>
                      </a:ext>
                    </a:extLst>
                  </p:cNvPr>
                  <p:cNvSpPr/>
                  <p:nvPr/>
                </p:nvSpPr>
                <p:spPr>
                  <a:xfrm>
                    <a:off x="2023468" y="1669839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0" name="îŝ1îdê">
                    <a:extLst>
                      <a:ext uri="{FF2B5EF4-FFF2-40B4-BE49-F238E27FC236}">
                        <a16:creationId xmlns="" xmlns:a16="http://schemas.microsoft.com/office/drawing/2014/main" id="{5DD49146-D054-4F9B-97AA-F057B65457AD}"/>
                      </a:ext>
                    </a:extLst>
                  </p:cNvPr>
                  <p:cNvSpPr/>
                  <p:nvPr/>
                </p:nvSpPr>
                <p:spPr>
                  <a:xfrm>
                    <a:off x="2163862" y="1810066"/>
                    <a:ext cx="774282" cy="773360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2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1" name="ïsļïdé">
                  <a:extLst>
                    <a:ext uri="{FF2B5EF4-FFF2-40B4-BE49-F238E27FC236}">
                      <a16:creationId xmlns="" xmlns:a16="http://schemas.microsoft.com/office/drawing/2014/main" id="{8468475E-896A-4971-BF32-A745B05F58A8}"/>
                    </a:ext>
                  </a:extLst>
                </p:cNvPr>
                <p:cNvGrpSpPr/>
                <p:nvPr/>
              </p:nvGrpSpPr>
              <p:grpSpPr>
                <a:xfrm>
                  <a:off x="2525745" y="2820801"/>
                  <a:ext cx="1055070" cy="1053814"/>
                  <a:chOff x="2023468" y="3031893"/>
                  <a:chExt cx="1055070" cy="1053814"/>
                </a:xfrm>
              </p:grpSpPr>
              <p:sp>
                <p:nvSpPr>
                  <p:cNvPr id="37" name="íš1ídê">
                    <a:extLst>
                      <a:ext uri="{FF2B5EF4-FFF2-40B4-BE49-F238E27FC236}">
                        <a16:creationId xmlns="" xmlns:a16="http://schemas.microsoft.com/office/drawing/2014/main" id="{17B9D6C9-D02F-4015-9C88-4419636E7A1E}"/>
                      </a:ext>
                    </a:extLst>
                  </p:cNvPr>
                  <p:cNvSpPr/>
                  <p:nvPr/>
                </p:nvSpPr>
                <p:spPr>
                  <a:xfrm>
                    <a:off x="2023468" y="3031893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8" name="íṣļïdé">
                    <a:extLst>
                      <a:ext uri="{FF2B5EF4-FFF2-40B4-BE49-F238E27FC236}">
                        <a16:creationId xmlns="" xmlns:a16="http://schemas.microsoft.com/office/drawing/2014/main" id="{668E3516-7915-4A2F-94AA-C706BCFA9246}"/>
                      </a:ext>
                    </a:extLst>
                  </p:cNvPr>
                  <p:cNvSpPr/>
                  <p:nvPr/>
                </p:nvSpPr>
                <p:spPr>
                  <a:xfrm>
                    <a:off x="2163862" y="3172120"/>
                    <a:ext cx="774282" cy="77336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2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2" name="ïsľïḋe">
                  <a:extLst>
                    <a:ext uri="{FF2B5EF4-FFF2-40B4-BE49-F238E27FC236}">
                      <a16:creationId xmlns="" xmlns:a16="http://schemas.microsoft.com/office/drawing/2014/main" id="{7E8288C9-03BC-46D8-A507-CB780A8C4BC5}"/>
                    </a:ext>
                  </a:extLst>
                </p:cNvPr>
                <p:cNvGrpSpPr/>
                <p:nvPr/>
              </p:nvGrpSpPr>
              <p:grpSpPr>
                <a:xfrm>
                  <a:off x="-1498291" y="2444884"/>
                  <a:ext cx="3619191" cy="3383768"/>
                  <a:chOff x="-690202" y="3089013"/>
                  <a:chExt cx="2606001" cy="2436484"/>
                </a:xfrm>
              </p:grpSpPr>
              <p:sp>
                <p:nvSpPr>
                  <p:cNvPr id="33" name="íšḻíde">
                    <a:extLst>
                      <a:ext uri="{FF2B5EF4-FFF2-40B4-BE49-F238E27FC236}">
                        <a16:creationId xmlns="" xmlns:a16="http://schemas.microsoft.com/office/drawing/2014/main" id="{759670E5-408C-47A3-A8B6-3F4C00598B23}"/>
                      </a:ext>
                    </a:extLst>
                  </p:cNvPr>
                  <p:cNvSpPr/>
                  <p:nvPr/>
                </p:nvSpPr>
                <p:spPr>
                  <a:xfrm>
                    <a:off x="860729" y="4471683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4" name="îSḻíḓè">
                    <a:extLst>
                      <a:ext uri="{FF2B5EF4-FFF2-40B4-BE49-F238E27FC236}">
                        <a16:creationId xmlns="" xmlns:a16="http://schemas.microsoft.com/office/drawing/2014/main" id="{66491968-AEB4-4433-863E-10ABB8456FA9}"/>
                      </a:ext>
                    </a:extLst>
                  </p:cNvPr>
                  <p:cNvSpPr/>
                  <p:nvPr/>
                </p:nvSpPr>
                <p:spPr>
                  <a:xfrm>
                    <a:off x="1001123" y="4611910"/>
                    <a:ext cx="774282" cy="773360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6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5" name="íṡ1îďê">
                    <a:extLst>
                      <a:ext uri="{FF2B5EF4-FFF2-40B4-BE49-F238E27FC236}">
                        <a16:creationId xmlns="" xmlns:a16="http://schemas.microsoft.com/office/drawing/2014/main" id="{BF727365-30A4-45A8-AC71-1FD04D0B36CE}"/>
                      </a:ext>
                    </a:extLst>
                  </p:cNvPr>
                  <p:cNvSpPr/>
                  <p:nvPr/>
                </p:nvSpPr>
                <p:spPr>
                  <a:xfrm>
                    <a:off x="-690202" y="3089013"/>
                    <a:ext cx="1055070" cy="1053814"/>
                  </a:xfrm>
                  <a:prstGeom prst="ellipse">
                    <a:avLst/>
                  </a:prstGeom>
                  <a:solidFill>
                    <a:srgbClr val="E6E6E6"/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6" name="ïśľiďê">
                    <a:extLst>
                      <a:ext uri="{FF2B5EF4-FFF2-40B4-BE49-F238E27FC236}">
                        <a16:creationId xmlns="" xmlns:a16="http://schemas.microsoft.com/office/drawing/2014/main" id="{458DAD17-BE4D-42F9-8785-8C94296143A3}"/>
                      </a:ext>
                    </a:extLst>
                  </p:cNvPr>
                  <p:cNvSpPr/>
                  <p:nvPr/>
                </p:nvSpPr>
                <p:spPr>
                  <a:xfrm>
                    <a:off x="-549809" y="3229240"/>
                    <a:ext cx="774282" cy="77336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90000" tIns="46800" rIns="90000" bIns="46800" rtlCol="0" anchor="ctr">
                    <a:norm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6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21" name="íŝḷîde">
                <a:extLst>
                  <a:ext uri="{FF2B5EF4-FFF2-40B4-BE49-F238E27FC236}">
                    <a16:creationId xmlns="" xmlns:a16="http://schemas.microsoft.com/office/drawing/2014/main" id="{4557FCA9-3113-4187-BCAA-0D0B81AF22E1}"/>
                  </a:ext>
                </a:extLst>
              </p:cNvPr>
              <p:cNvSpPr/>
              <p:nvPr/>
            </p:nvSpPr>
            <p:spPr>
              <a:xfrm>
                <a:off x="6968877" y="233922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î$ḻiḍè">
                <a:extLst>
                  <a:ext uri="{FF2B5EF4-FFF2-40B4-BE49-F238E27FC236}">
                    <a16:creationId xmlns="" xmlns:a16="http://schemas.microsoft.com/office/drawing/2014/main" id="{CE9FD2AC-E9A8-4768-BF0F-F8852DB81288}"/>
                  </a:ext>
                </a:extLst>
              </p:cNvPr>
              <p:cNvSpPr/>
              <p:nvPr/>
            </p:nvSpPr>
            <p:spPr>
              <a:xfrm>
                <a:off x="7685157" y="291834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íṩļïḋe">
                <a:extLst>
                  <a:ext uri="{FF2B5EF4-FFF2-40B4-BE49-F238E27FC236}">
                    <a16:creationId xmlns="" xmlns:a16="http://schemas.microsoft.com/office/drawing/2014/main" id="{53A048C9-0032-4523-884D-899623D7E978}"/>
                  </a:ext>
                </a:extLst>
              </p:cNvPr>
              <p:cNvSpPr/>
              <p:nvPr/>
            </p:nvSpPr>
            <p:spPr>
              <a:xfrm>
                <a:off x="7704207" y="366129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işlîďé">
                <a:extLst>
                  <a:ext uri="{FF2B5EF4-FFF2-40B4-BE49-F238E27FC236}">
                    <a16:creationId xmlns="" xmlns:a16="http://schemas.microsoft.com/office/drawing/2014/main" id="{08ED3B29-BB50-47CE-9B4A-BAB469D514E6}"/>
                  </a:ext>
                </a:extLst>
              </p:cNvPr>
              <p:cNvSpPr/>
              <p:nvPr/>
            </p:nvSpPr>
            <p:spPr>
              <a:xfrm>
                <a:off x="6913632" y="453759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="" xmlns:a16="http://schemas.microsoft.com/office/drawing/2014/main" id="{275831BA-A354-46C4-BCE3-AB8A0A8E2760}"/>
                  </a:ext>
                </a:extLst>
              </p:cNvPr>
              <p:cNvCxnSpPr>
                <a:stCxn id="35" idx="5"/>
                <a:endCxn id="33" idx="1"/>
              </p:cNvCxnSpPr>
              <p:nvPr/>
            </p:nvCxnSpPr>
            <p:spPr>
              <a:xfrm>
                <a:off x="4831002" y="3694083"/>
                <a:ext cx="1117815" cy="885370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îṣḷïdé">
                <a:extLst>
                  <a:ext uri="{FF2B5EF4-FFF2-40B4-BE49-F238E27FC236}">
                    <a16:creationId xmlns="" xmlns:a16="http://schemas.microsoft.com/office/drawing/2014/main" id="{C155AEB6-0D2A-4339-BDA0-DB2D8FB747AE}"/>
                  </a:ext>
                </a:extLst>
              </p:cNvPr>
              <p:cNvSpPr/>
              <p:nvPr/>
            </p:nvSpPr>
            <p:spPr>
              <a:xfrm>
                <a:off x="5889637" y="4516285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í$ḻïďè">
                <a:extLst>
                  <a:ext uri="{FF2B5EF4-FFF2-40B4-BE49-F238E27FC236}">
                    <a16:creationId xmlns="" xmlns:a16="http://schemas.microsoft.com/office/drawing/2014/main" id="{BE52D874-F70D-434F-9292-EECFDA16E571}"/>
                  </a:ext>
                </a:extLst>
              </p:cNvPr>
              <p:cNvSpPr/>
              <p:nvPr/>
            </p:nvSpPr>
            <p:spPr>
              <a:xfrm>
                <a:off x="4782979" y="3632200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íšḻîḓè">
                <a:extLst>
                  <a:ext uri="{FF2B5EF4-FFF2-40B4-BE49-F238E27FC236}">
                    <a16:creationId xmlns="" xmlns:a16="http://schemas.microsoft.com/office/drawing/2014/main" id="{EC95B5A5-FB48-473B-999F-378F31B34246}"/>
                  </a:ext>
                </a:extLst>
              </p:cNvPr>
              <p:cNvSpPr txBox="1"/>
              <p:nvPr/>
            </p:nvSpPr>
            <p:spPr>
              <a:xfrm>
                <a:off x="719138" y="4225599"/>
                <a:ext cx="4482927" cy="1596408"/>
              </a:xfrm>
              <a:prstGeom prst="rect">
                <a:avLst/>
              </a:prstGeom>
            </p:spPr>
            <p:txBody>
              <a:bodyPr wrap="square" lIns="90000" tIns="46800" rIns="90000" bIns="46800">
                <a:normAutofit/>
              </a:bodyPr>
              <a:lstStyle>
                <a:defPPr>
                  <a:defRPr lang="zh-CN"/>
                </a:defPPr>
                <a:lvl1pPr algn="ctr" fontAlgn="base">
                  <a:lnSpc>
                    <a:spcPct val="150000"/>
                  </a:lnSpc>
                  <a:defRPr sz="1000"/>
                </a:lvl1pPr>
              </a:lstStyle>
              <a:p>
                <a:pPr algn="l"/>
                <a:r>
                  <a:rPr lang="en-US" altLang="zh-CN" sz="1100" dirty="0"/>
                  <a:t>Supporting text here.</a:t>
                </a:r>
              </a:p>
              <a:p>
                <a:pPr algn="l"/>
                <a:r>
                  <a:rPr lang="en-US" altLang="zh-CN" sz="1100" dirty="0"/>
                  <a:t>You can use the icon library in iSlide  (www.islide.cc) to filter and replace existing icon elements with one click.</a:t>
                </a:r>
              </a:p>
            </p:txBody>
          </p:sp>
          <p:sp>
            <p:nvSpPr>
              <p:cNvPr id="29" name="îS1ïḋè">
                <a:extLst>
                  <a:ext uri="{FF2B5EF4-FFF2-40B4-BE49-F238E27FC236}">
                    <a16:creationId xmlns="" xmlns:a16="http://schemas.microsoft.com/office/drawing/2014/main" id="{71FC0F37-EDC6-4F71-B7F7-0FA35538CBEA}"/>
                  </a:ext>
                </a:extLst>
              </p:cNvPr>
              <p:cNvSpPr txBox="1"/>
              <p:nvPr/>
            </p:nvSpPr>
            <p:spPr>
              <a:xfrm>
                <a:off x="719138" y="3356992"/>
                <a:ext cx="3656919" cy="432842"/>
              </a:xfrm>
              <a:prstGeom prst="rect">
                <a:avLst/>
              </a:prstGeom>
            </p:spPr>
            <p:txBody>
              <a:bodyPr anchor="ctr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i$ľiḑê">
              <a:extLst>
                <a:ext uri="{FF2B5EF4-FFF2-40B4-BE49-F238E27FC236}">
                  <a16:creationId xmlns="" xmlns:a16="http://schemas.microsoft.com/office/drawing/2014/main" id="{F784B2DA-8985-4F22-8655-5DBF204884C3}"/>
                </a:ext>
              </a:extLst>
            </p:cNvPr>
            <p:cNvGrpSpPr/>
            <p:nvPr/>
          </p:nvGrpSpPr>
          <p:grpSpPr>
            <a:xfrm>
              <a:off x="7536160" y="1623737"/>
              <a:ext cx="3984328" cy="939512"/>
              <a:chOff x="1752087" y="1379126"/>
              <a:chExt cx="7030484" cy="939512"/>
            </a:xfrm>
          </p:grpSpPr>
          <p:sp>
            <p:nvSpPr>
              <p:cNvPr id="14" name="íş1íde">
                <a:extLst>
                  <a:ext uri="{FF2B5EF4-FFF2-40B4-BE49-F238E27FC236}">
                    <a16:creationId xmlns="" xmlns:a16="http://schemas.microsoft.com/office/drawing/2014/main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752087" y="1820932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5" name="ïṥḷiďé">
                <a:extLst>
                  <a:ext uri="{FF2B5EF4-FFF2-40B4-BE49-F238E27FC236}">
                    <a16:creationId xmlns="" xmlns:a16="http://schemas.microsoft.com/office/drawing/2014/main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752089" y="1379126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ïṩliḍe">
              <a:extLst>
                <a:ext uri="{FF2B5EF4-FFF2-40B4-BE49-F238E27FC236}">
                  <a16:creationId xmlns="" xmlns:a16="http://schemas.microsoft.com/office/drawing/2014/main" id="{F784B2DA-8985-4F22-8655-5DBF204884C3}"/>
                </a:ext>
              </a:extLst>
            </p:cNvPr>
            <p:cNvGrpSpPr/>
            <p:nvPr/>
          </p:nvGrpSpPr>
          <p:grpSpPr>
            <a:xfrm>
              <a:off x="8983573" y="2893866"/>
              <a:ext cx="2536915" cy="939512"/>
              <a:chOff x="2203767" y="1422670"/>
              <a:chExt cx="7030484" cy="939512"/>
            </a:xfrm>
          </p:grpSpPr>
          <p:sp>
            <p:nvSpPr>
              <p:cNvPr id="12" name="íšliďe">
                <a:extLst>
                  <a:ext uri="{FF2B5EF4-FFF2-40B4-BE49-F238E27FC236}">
                    <a16:creationId xmlns="" xmlns:a16="http://schemas.microsoft.com/office/drawing/2014/main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2203767" y="1864476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3" name="íṩľiḍè">
                <a:extLst>
                  <a:ext uri="{FF2B5EF4-FFF2-40B4-BE49-F238E27FC236}">
                    <a16:creationId xmlns="" xmlns:a16="http://schemas.microsoft.com/office/drawing/2014/main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2203770" y="1422670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ş1íḍê">
              <a:extLst>
                <a:ext uri="{FF2B5EF4-FFF2-40B4-BE49-F238E27FC236}">
                  <a16:creationId xmlns="" xmlns:a16="http://schemas.microsoft.com/office/drawing/2014/main" id="{F784B2DA-8985-4F22-8655-5DBF204884C3}"/>
                </a:ext>
              </a:extLst>
            </p:cNvPr>
            <p:cNvGrpSpPr/>
            <p:nvPr/>
          </p:nvGrpSpPr>
          <p:grpSpPr>
            <a:xfrm>
              <a:off x="7536160" y="4617788"/>
              <a:ext cx="3984327" cy="939512"/>
              <a:chOff x="1752087" y="1379126"/>
              <a:chExt cx="7030484" cy="939512"/>
            </a:xfrm>
          </p:grpSpPr>
          <p:sp>
            <p:nvSpPr>
              <p:cNvPr id="10" name="íṡlîdê">
                <a:extLst>
                  <a:ext uri="{FF2B5EF4-FFF2-40B4-BE49-F238E27FC236}">
                    <a16:creationId xmlns="" xmlns:a16="http://schemas.microsoft.com/office/drawing/2014/main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752087" y="1820932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1" name="îšľíḑe">
                <a:extLst>
                  <a:ext uri="{FF2B5EF4-FFF2-40B4-BE49-F238E27FC236}">
                    <a16:creationId xmlns="" xmlns:a16="http://schemas.microsoft.com/office/drawing/2014/main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752089" y="1379126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296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=""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=""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=""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=""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=""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=""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31389" y="3381555"/>
            <a:ext cx="63059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3464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2D8B951-E90F-4AC6-98E3-F2D2848EC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2215544-95CF-4FB7-8C74-616EE1F46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CC3633F-FE0F-4284-96A0-99B87CF9A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319b1377-74b8-43b7-9029-41aa7878dff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AFBDD5F-6214-458D-A8D8-4534D435E44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1000" y="1584001"/>
            <a:ext cx="10867902" cy="4562797"/>
            <a:chOff x="651000" y="1584003"/>
            <a:chExt cx="10867902" cy="4562797"/>
          </a:xfrm>
        </p:grpSpPr>
        <p:grpSp>
          <p:nvGrpSpPr>
            <p:cNvPr id="6" name="iŝļidê">
              <a:extLst>
                <a:ext uri="{FF2B5EF4-FFF2-40B4-BE49-F238E27FC236}">
                  <a16:creationId xmlns="" xmlns:a16="http://schemas.microsoft.com/office/drawing/2014/main" id="{814CE815-69E0-4271-8D76-2CA79FFBE159}"/>
                </a:ext>
              </a:extLst>
            </p:cNvPr>
            <p:cNvGrpSpPr/>
            <p:nvPr/>
          </p:nvGrpSpPr>
          <p:grpSpPr>
            <a:xfrm>
              <a:off x="3948376" y="1584003"/>
              <a:ext cx="4295253" cy="3288383"/>
              <a:chOff x="4179643" y="2132856"/>
              <a:chExt cx="3832714" cy="2934268"/>
            </a:xfrm>
          </p:grpSpPr>
          <p:sp>
            <p:nvSpPr>
              <p:cNvPr id="19" name="iSľiḓé">
                <a:extLst>
                  <a:ext uri="{FF2B5EF4-FFF2-40B4-BE49-F238E27FC236}">
                    <a16:creationId xmlns="" xmlns:a16="http://schemas.microsoft.com/office/drawing/2014/main" id="{ADBCDBE4-D954-4DCC-B9A0-728E1AE9BEAD}"/>
                  </a:ext>
                </a:extLst>
              </p:cNvPr>
              <p:cNvSpPr/>
              <p:nvPr/>
            </p:nvSpPr>
            <p:spPr>
              <a:xfrm rot="878204">
                <a:off x="4179643" y="4264127"/>
                <a:ext cx="3518329" cy="12132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ṡļïḍê">
                <a:extLst>
                  <a:ext uri="{FF2B5EF4-FFF2-40B4-BE49-F238E27FC236}">
                    <a16:creationId xmlns="" xmlns:a16="http://schemas.microsoft.com/office/drawing/2014/main" id="{1FE4C104-45B2-4FB3-A6B9-A11A1E98413A}"/>
                  </a:ext>
                </a:extLst>
              </p:cNvPr>
              <p:cNvSpPr/>
              <p:nvPr/>
            </p:nvSpPr>
            <p:spPr>
              <a:xfrm rot="878204">
                <a:off x="4316588" y="3470418"/>
                <a:ext cx="1297137" cy="432377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ṥļïḍé">
                <a:extLst>
                  <a:ext uri="{FF2B5EF4-FFF2-40B4-BE49-F238E27FC236}">
                    <a16:creationId xmlns="" xmlns:a16="http://schemas.microsoft.com/office/drawing/2014/main" id="{55DACD13-D4A4-4F5A-B77C-E6BE05A74914}"/>
                  </a:ext>
                </a:extLst>
              </p:cNvPr>
              <p:cNvSpPr/>
              <p:nvPr/>
            </p:nvSpPr>
            <p:spPr>
              <a:xfrm rot="878204">
                <a:off x="4441350" y="2992708"/>
                <a:ext cx="1297137" cy="432377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sḷiďe">
                <a:extLst>
                  <a:ext uri="{FF2B5EF4-FFF2-40B4-BE49-F238E27FC236}">
                    <a16:creationId xmlns="" xmlns:a16="http://schemas.microsoft.com/office/drawing/2014/main" id="{B53B3449-2A08-4DA6-B753-C6A3A5C770D2}"/>
                  </a:ext>
                </a:extLst>
              </p:cNvPr>
              <p:cNvSpPr/>
              <p:nvPr/>
            </p:nvSpPr>
            <p:spPr>
              <a:xfrm rot="878204">
                <a:off x="6465696" y="4031688"/>
                <a:ext cx="1297137" cy="432377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sļîde">
                <a:extLst>
                  <a:ext uri="{FF2B5EF4-FFF2-40B4-BE49-F238E27FC236}">
                    <a16:creationId xmlns="" xmlns:a16="http://schemas.microsoft.com/office/drawing/2014/main" id="{E172B2E4-4736-4B36-8013-529FB2426306}"/>
                  </a:ext>
                </a:extLst>
              </p:cNvPr>
              <p:cNvSpPr/>
              <p:nvPr/>
            </p:nvSpPr>
            <p:spPr>
              <a:xfrm rot="878204">
                <a:off x="6590459" y="3553978"/>
                <a:ext cx="1297137" cy="432377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şḻïdè">
                <a:extLst>
                  <a:ext uri="{FF2B5EF4-FFF2-40B4-BE49-F238E27FC236}">
                    <a16:creationId xmlns="" xmlns:a16="http://schemas.microsoft.com/office/drawing/2014/main" id="{69C61690-2EA5-43B6-A716-775776FA946C}"/>
                  </a:ext>
                </a:extLst>
              </p:cNvPr>
              <p:cNvSpPr/>
              <p:nvPr/>
            </p:nvSpPr>
            <p:spPr>
              <a:xfrm rot="878204">
                <a:off x="6715220" y="3076268"/>
                <a:ext cx="1297137" cy="432377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ŝļídè">
                <a:extLst>
                  <a:ext uri="{FF2B5EF4-FFF2-40B4-BE49-F238E27FC236}">
                    <a16:creationId xmlns="" xmlns:a16="http://schemas.microsoft.com/office/drawing/2014/main" id="{7461F6B3-E65D-4933-81FD-369DEA3A2B5D}"/>
                  </a:ext>
                </a:extLst>
              </p:cNvPr>
              <p:cNvSpPr/>
              <p:nvPr/>
            </p:nvSpPr>
            <p:spPr>
              <a:xfrm>
                <a:off x="5545225" y="4453136"/>
                <a:ext cx="712215" cy="61397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ṣľïḍê">
                <a:extLst>
                  <a:ext uri="{FF2B5EF4-FFF2-40B4-BE49-F238E27FC236}">
                    <a16:creationId xmlns="" xmlns:a16="http://schemas.microsoft.com/office/drawing/2014/main" id="{02A49C0E-0B05-46B6-B9E7-3C9FA1E5F2DF}"/>
                  </a:ext>
                </a:extLst>
              </p:cNvPr>
              <p:cNvSpPr/>
              <p:nvPr/>
            </p:nvSpPr>
            <p:spPr>
              <a:xfrm>
                <a:off x="4441349" y="2132856"/>
                <a:ext cx="1297137" cy="432377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 defTabSz="914378"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ï$ľíḍê">
                <a:extLst>
                  <a:ext uri="{FF2B5EF4-FFF2-40B4-BE49-F238E27FC236}">
                    <a16:creationId xmlns="" xmlns:a16="http://schemas.microsoft.com/office/drawing/2014/main" id="{06935345-5BCE-419B-8F99-7F1D572114B7}"/>
                  </a:ext>
                </a:extLst>
              </p:cNvPr>
              <p:cNvSpPr/>
              <p:nvPr/>
            </p:nvSpPr>
            <p:spPr>
              <a:xfrm>
                <a:off x="6715219" y="2132856"/>
                <a:ext cx="1297137" cy="432377"/>
              </a:xfrm>
              <a:prstGeom prst="round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 defTabSz="914378"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="" xmlns:a16="http://schemas.microsoft.com/office/drawing/2014/main" id="{0F00F5B1-1246-49A1-B5A0-0BC6E7FB929B}"/>
                  </a:ext>
                </a:extLst>
              </p:cNvPr>
              <p:cNvCxnSpPr/>
              <p:nvPr/>
            </p:nvCxnSpPr>
            <p:spPr>
              <a:xfrm>
                <a:off x="5089918" y="5067124"/>
                <a:ext cx="1625301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íŝḷîḍe">
              <a:extLst>
                <a:ext uri="{FF2B5EF4-FFF2-40B4-BE49-F238E27FC236}">
                  <a16:creationId xmlns="" xmlns:a16="http://schemas.microsoft.com/office/drawing/2014/main" id="{3B14B428-721D-4F67-B829-34E84BAA8218}"/>
                </a:ext>
              </a:extLst>
            </p:cNvPr>
            <p:cNvGrpSpPr/>
            <p:nvPr/>
          </p:nvGrpSpPr>
          <p:grpSpPr>
            <a:xfrm>
              <a:off x="673100" y="2344050"/>
              <a:ext cx="3127900" cy="1017430"/>
              <a:chOff x="8661000" y="1781570"/>
              <a:chExt cx="2295000" cy="1017430"/>
            </a:xfrm>
          </p:grpSpPr>
          <p:sp>
            <p:nvSpPr>
              <p:cNvPr id="17" name="îš1ídé">
                <a:extLst>
                  <a:ext uri="{FF2B5EF4-FFF2-40B4-BE49-F238E27FC236}">
                    <a16:creationId xmlns="" xmlns:a16="http://schemas.microsoft.com/office/drawing/2014/main" id="{68DCE07D-D1A4-4ED3-9350-66A927DC4E33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8" name="iṧlíďè">
                <a:extLst>
                  <a:ext uri="{FF2B5EF4-FFF2-40B4-BE49-F238E27FC236}">
                    <a16:creationId xmlns="" xmlns:a16="http://schemas.microsoft.com/office/drawing/2014/main" id="{744DB599-BA4D-400A-9231-236FFCD7603F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8" name="ïṥļiḍé">
              <a:extLst>
                <a:ext uri="{FF2B5EF4-FFF2-40B4-BE49-F238E27FC236}">
                  <a16:creationId xmlns="" xmlns:a16="http://schemas.microsoft.com/office/drawing/2014/main" id="{C246630E-1BC4-45E4-A80A-8A882EE81FAD}"/>
                </a:ext>
              </a:extLst>
            </p:cNvPr>
            <p:cNvSpPr txBox="1"/>
            <p:nvPr/>
          </p:nvSpPr>
          <p:spPr>
            <a:xfrm>
              <a:off x="673100" y="412922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E7565A14-4D92-421E-8D11-8263899A8DE5}"/>
                </a:ext>
              </a:extLst>
            </p:cNvPr>
            <p:cNvCxnSpPr>
              <a:cxnSpLocks/>
            </p:cNvCxnSpPr>
            <p:nvPr/>
          </p:nvCxnSpPr>
          <p:spPr>
            <a:xfrm>
              <a:off x="651000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śḻîḑê">
              <a:extLst>
                <a:ext uri="{FF2B5EF4-FFF2-40B4-BE49-F238E27FC236}">
                  <a16:creationId xmlns="" xmlns:a16="http://schemas.microsoft.com/office/drawing/2014/main" id="{313C98D5-FD87-4FB5-908F-DF43675F7361}"/>
                </a:ext>
              </a:extLst>
            </p:cNvPr>
            <p:cNvGrpSpPr/>
            <p:nvPr/>
          </p:nvGrpSpPr>
          <p:grpSpPr>
            <a:xfrm>
              <a:off x="8385267" y="2344050"/>
              <a:ext cx="3127900" cy="1017430"/>
              <a:chOff x="8661000" y="1781570"/>
              <a:chExt cx="2295000" cy="1017430"/>
            </a:xfrm>
          </p:grpSpPr>
          <p:sp>
            <p:nvSpPr>
              <p:cNvPr id="15" name="ï$ḻíďè">
                <a:extLst>
                  <a:ext uri="{FF2B5EF4-FFF2-40B4-BE49-F238E27FC236}">
                    <a16:creationId xmlns="" xmlns:a16="http://schemas.microsoft.com/office/drawing/2014/main" id="{6676CECC-F18C-4072-9044-53D3059F0C8D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6" name="îsļîḓê">
                <a:extLst>
                  <a:ext uri="{FF2B5EF4-FFF2-40B4-BE49-F238E27FC236}">
                    <a16:creationId xmlns="" xmlns:a16="http://schemas.microsoft.com/office/drawing/2014/main" id="{437912B5-1A7B-4968-B438-FA44FBC2DF58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11" name="îṥľide">
              <a:extLst>
                <a:ext uri="{FF2B5EF4-FFF2-40B4-BE49-F238E27FC236}">
                  <a16:creationId xmlns="" xmlns:a16="http://schemas.microsoft.com/office/drawing/2014/main" id="{CA9AC81F-F69E-477D-9458-2DC1217A2449}"/>
                </a:ext>
              </a:extLst>
            </p:cNvPr>
            <p:cNvSpPr txBox="1"/>
            <p:nvPr/>
          </p:nvSpPr>
          <p:spPr>
            <a:xfrm>
              <a:off x="8385267" y="412922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2" name="ísḷiḋè">
              <a:extLst>
                <a:ext uri="{FF2B5EF4-FFF2-40B4-BE49-F238E27FC236}">
                  <a16:creationId xmlns="" xmlns:a16="http://schemas.microsoft.com/office/drawing/2014/main" id="{9063A801-F04E-4FFD-8D1E-669EC3EA55F5}"/>
                </a:ext>
              </a:extLst>
            </p:cNvPr>
            <p:cNvSpPr txBox="1"/>
            <p:nvPr/>
          </p:nvSpPr>
          <p:spPr>
            <a:xfrm>
              <a:off x="8385267" y="552188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B751AFCE-300C-4137-B1C2-632DD72EE69C}"/>
                </a:ext>
              </a:extLst>
            </p:cNvPr>
            <p:cNvCxnSpPr>
              <a:cxnSpLocks/>
            </p:cNvCxnSpPr>
            <p:nvPr/>
          </p:nvCxnSpPr>
          <p:spPr>
            <a:xfrm>
              <a:off x="8363167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52738EE2-0815-40B2-ADFB-A4BE0B4765D9}"/>
                </a:ext>
              </a:extLst>
            </p:cNvPr>
            <p:cNvCxnSpPr>
              <a:cxnSpLocks/>
            </p:cNvCxnSpPr>
            <p:nvPr/>
          </p:nvCxnSpPr>
          <p:spPr>
            <a:xfrm>
              <a:off x="8363167" y="5113295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645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D572FE0-8D4D-4CF4-8E44-1CCCB7B8D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80B3854-DD41-481F-B418-283C9ACC1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D312C88-F8C8-4A6D-A1AB-19AA0A723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f6270384-a4c4-45f3-b7bf-47123a114cb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5FDBBD8-A737-4D93-A657-E6DED057737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028701"/>
            <a:ext cx="10858677" cy="5057911"/>
            <a:chOff x="669925" y="1028701"/>
            <a:chExt cx="10858677" cy="5057911"/>
          </a:xfrm>
        </p:grpSpPr>
        <p:grpSp>
          <p:nvGrpSpPr>
            <p:cNvPr id="6" name="išľiḍ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454A8E6D-72DA-47C6-A378-ACE81BC62AD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12974" y="1028701"/>
              <a:ext cx="4366056" cy="2640320"/>
              <a:chOff x="2821852" y="1449000"/>
              <a:chExt cx="6548296" cy="3960001"/>
            </a:xfrm>
          </p:grpSpPr>
          <p:sp>
            <p:nvSpPr>
              <p:cNvPr id="22" name="îṧľiḋê">
                <a:extLst>
                  <a:ext uri="{FF2B5EF4-FFF2-40B4-BE49-F238E27FC236}">
                    <a16:creationId xmlns="" xmlns:a16="http://schemas.microsoft.com/office/drawing/2014/main" id="{5784283B-5626-42C6-A03E-62382B67BB44}"/>
                  </a:ext>
                </a:extLst>
              </p:cNvPr>
              <p:cNvSpPr/>
              <p:nvPr/>
            </p:nvSpPr>
            <p:spPr bwMode="auto">
              <a:xfrm>
                <a:off x="2904154" y="2366986"/>
                <a:ext cx="6403740" cy="1746283"/>
              </a:xfrm>
              <a:custGeom>
                <a:avLst/>
                <a:gdLst>
                  <a:gd name="T0" fmla="*/ 750 w 2566"/>
                  <a:gd name="T1" fmla="*/ 699 h 699"/>
                  <a:gd name="T2" fmla="*/ 296 w 2566"/>
                  <a:gd name="T3" fmla="*/ 302 h 699"/>
                  <a:gd name="T4" fmla="*/ 12 w 2566"/>
                  <a:gd name="T5" fmla="*/ 626 h 699"/>
                  <a:gd name="T6" fmla="*/ 0 w 2566"/>
                  <a:gd name="T7" fmla="*/ 610 h 699"/>
                  <a:gd name="T8" fmla="*/ 287 w 2566"/>
                  <a:gd name="T9" fmla="*/ 282 h 699"/>
                  <a:gd name="T10" fmla="*/ 294 w 2566"/>
                  <a:gd name="T11" fmla="*/ 274 h 699"/>
                  <a:gd name="T12" fmla="*/ 748 w 2566"/>
                  <a:gd name="T13" fmla="*/ 671 h 699"/>
                  <a:gd name="T14" fmla="*/ 1005 w 2566"/>
                  <a:gd name="T15" fmla="*/ 377 h 699"/>
                  <a:gd name="T16" fmla="*/ 1157 w 2566"/>
                  <a:gd name="T17" fmla="*/ 510 h 699"/>
                  <a:gd name="T18" fmla="*/ 1519 w 2566"/>
                  <a:gd name="T19" fmla="*/ 153 h 699"/>
                  <a:gd name="T20" fmla="*/ 1610 w 2566"/>
                  <a:gd name="T21" fmla="*/ 147 h 699"/>
                  <a:gd name="T22" fmla="*/ 2099 w 2566"/>
                  <a:gd name="T23" fmla="*/ 517 h 699"/>
                  <a:gd name="T24" fmla="*/ 2551 w 2566"/>
                  <a:gd name="T25" fmla="*/ 0 h 699"/>
                  <a:gd name="T26" fmla="*/ 2566 w 2566"/>
                  <a:gd name="T27" fmla="*/ 13 h 699"/>
                  <a:gd name="T28" fmla="*/ 2101 w 2566"/>
                  <a:gd name="T29" fmla="*/ 545 h 699"/>
                  <a:gd name="T30" fmla="*/ 1564 w 2566"/>
                  <a:gd name="T31" fmla="*/ 162 h 699"/>
                  <a:gd name="T32" fmla="*/ 1159 w 2566"/>
                  <a:gd name="T33" fmla="*/ 538 h 699"/>
                  <a:gd name="T34" fmla="*/ 1007 w 2566"/>
                  <a:gd name="T35" fmla="*/ 405 h 699"/>
                  <a:gd name="T36" fmla="*/ 750 w 2566"/>
                  <a:gd name="T37" fmla="*/ 699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66" h="699">
                    <a:moveTo>
                      <a:pt x="750" y="699"/>
                    </a:moveTo>
                    <a:cubicBezTo>
                      <a:pt x="296" y="302"/>
                      <a:pt x="296" y="302"/>
                      <a:pt x="296" y="302"/>
                    </a:cubicBezTo>
                    <a:cubicBezTo>
                      <a:pt x="248" y="357"/>
                      <a:pt x="28" y="613"/>
                      <a:pt x="12" y="626"/>
                    </a:cubicBezTo>
                    <a:cubicBezTo>
                      <a:pt x="0" y="610"/>
                      <a:pt x="0" y="610"/>
                      <a:pt x="0" y="610"/>
                    </a:cubicBezTo>
                    <a:cubicBezTo>
                      <a:pt x="13" y="600"/>
                      <a:pt x="179" y="408"/>
                      <a:pt x="287" y="282"/>
                    </a:cubicBezTo>
                    <a:cubicBezTo>
                      <a:pt x="294" y="274"/>
                      <a:pt x="294" y="274"/>
                      <a:pt x="294" y="274"/>
                    </a:cubicBezTo>
                    <a:cubicBezTo>
                      <a:pt x="748" y="671"/>
                      <a:pt x="748" y="671"/>
                      <a:pt x="748" y="671"/>
                    </a:cubicBezTo>
                    <a:cubicBezTo>
                      <a:pt x="1005" y="377"/>
                      <a:pt x="1005" y="377"/>
                      <a:pt x="1005" y="377"/>
                    </a:cubicBezTo>
                    <a:cubicBezTo>
                      <a:pt x="1157" y="510"/>
                      <a:pt x="1157" y="510"/>
                      <a:pt x="1157" y="510"/>
                    </a:cubicBezTo>
                    <a:cubicBezTo>
                      <a:pt x="1519" y="153"/>
                      <a:pt x="1519" y="153"/>
                      <a:pt x="1519" y="153"/>
                    </a:cubicBezTo>
                    <a:cubicBezTo>
                      <a:pt x="1543" y="128"/>
                      <a:pt x="1583" y="126"/>
                      <a:pt x="1610" y="147"/>
                    </a:cubicBezTo>
                    <a:cubicBezTo>
                      <a:pt x="2099" y="517"/>
                      <a:pt x="2099" y="517"/>
                      <a:pt x="2099" y="517"/>
                    </a:cubicBezTo>
                    <a:cubicBezTo>
                      <a:pt x="2551" y="0"/>
                      <a:pt x="2551" y="0"/>
                      <a:pt x="2551" y="0"/>
                    </a:cubicBezTo>
                    <a:cubicBezTo>
                      <a:pt x="2566" y="13"/>
                      <a:pt x="2566" y="13"/>
                      <a:pt x="2566" y="13"/>
                    </a:cubicBezTo>
                    <a:cubicBezTo>
                      <a:pt x="2101" y="545"/>
                      <a:pt x="2101" y="545"/>
                      <a:pt x="2101" y="545"/>
                    </a:cubicBezTo>
                    <a:cubicBezTo>
                      <a:pt x="1564" y="162"/>
                      <a:pt x="1564" y="162"/>
                      <a:pt x="1564" y="162"/>
                    </a:cubicBezTo>
                    <a:cubicBezTo>
                      <a:pt x="1159" y="538"/>
                      <a:pt x="1159" y="538"/>
                      <a:pt x="1159" y="538"/>
                    </a:cubicBezTo>
                    <a:cubicBezTo>
                      <a:pt x="1007" y="405"/>
                      <a:pt x="1007" y="405"/>
                      <a:pt x="1007" y="405"/>
                    </a:cubicBezTo>
                    <a:lnTo>
                      <a:pt x="750" y="699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šļîďe">
                <a:extLst>
                  <a:ext uri="{FF2B5EF4-FFF2-40B4-BE49-F238E27FC236}">
                    <a16:creationId xmlns="" xmlns:a16="http://schemas.microsoft.com/office/drawing/2014/main" id="{D9989E64-A8C9-415D-B6C4-3FA3E0289485}"/>
                  </a:ext>
                </a:extLst>
              </p:cNvPr>
              <p:cNvSpPr/>
              <p:nvPr/>
            </p:nvSpPr>
            <p:spPr bwMode="auto">
              <a:xfrm>
                <a:off x="2821852" y="3806219"/>
                <a:ext cx="202590" cy="201535"/>
              </a:xfrm>
              <a:custGeom>
                <a:avLst/>
                <a:gdLst>
                  <a:gd name="T0" fmla="*/ 80 w 81"/>
                  <a:gd name="T1" fmla="*/ 38 h 81"/>
                  <a:gd name="T2" fmla="*/ 43 w 81"/>
                  <a:gd name="T3" fmla="*/ 80 h 81"/>
                  <a:gd name="T4" fmla="*/ 1 w 81"/>
                  <a:gd name="T5" fmla="*/ 43 h 81"/>
                  <a:gd name="T6" fmla="*/ 38 w 81"/>
                  <a:gd name="T7" fmla="*/ 2 h 81"/>
                  <a:gd name="T8" fmla="*/ 80 w 81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0" y="38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1"/>
                      <a:pt x="3" y="65"/>
                      <a:pt x="1" y="43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6"/>
                      <a:pt x="80" y="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S1íḑé">
                <a:extLst>
                  <a:ext uri="{FF2B5EF4-FFF2-40B4-BE49-F238E27FC236}">
                    <a16:creationId xmlns="" xmlns:a16="http://schemas.microsoft.com/office/drawing/2014/main" id="{0ED7BEEB-7F29-44AF-8C54-3F88A3727B7F}"/>
                  </a:ext>
                </a:extLst>
              </p:cNvPr>
              <p:cNvSpPr/>
              <p:nvPr/>
            </p:nvSpPr>
            <p:spPr bwMode="auto">
              <a:xfrm>
                <a:off x="3528806" y="2996914"/>
                <a:ext cx="204700" cy="204700"/>
              </a:xfrm>
              <a:custGeom>
                <a:avLst/>
                <a:gdLst>
                  <a:gd name="T0" fmla="*/ 80 w 82"/>
                  <a:gd name="T1" fmla="*/ 38 h 82"/>
                  <a:gd name="T2" fmla="*/ 43 w 82"/>
                  <a:gd name="T3" fmla="*/ 80 h 82"/>
                  <a:gd name="T4" fmla="*/ 2 w 82"/>
                  <a:gd name="T5" fmla="*/ 44 h 82"/>
                  <a:gd name="T6" fmla="*/ 38 w 82"/>
                  <a:gd name="T7" fmla="*/ 2 h 82"/>
                  <a:gd name="T8" fmla="*/ 80 w 82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2">
                    <a:moveTo>
                      <a:pt x="80" y="38"/>
                    </a:moveTo>
                    <a:cubicBezTo>
                      <a:pt x="82" y="60"/>
                      <a:pt x="65" y="79"/>
                      <a:pt x="43" y="80"/>
                    </a:cubicBezTo>
                    <a:cubicBezTo>
                      <a:pt x="22" y="82"/>
                      <a:pt x="3" y="65"/>
                      <a:pt x="2" y="44"/>
                    </a:cubicBezTo>
                    <a:cubicBezTo>
                      <a:pt x="0" y="22"/>
                      <a:pt x="17" y="3"/>
                      <a:pt x="38" y="2"/>
                    </a:cubicBezTo>
                    <a:cubicBezTo>
                      <a:pt x="60" y="0"/>
                      <a:pt x="79" y="17"/>
                      <a:pt x="80" y="3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ṧḻîḑé">
                <a:extLst>
                  <a:ext uri="{FF2B5EF4-FFF2-40B4-BE49-F238E27FC236}">
                    <a16:creationId xmlns="" xmlns:a16="http://schemas.microsoft.com/office/drawing/2014/main" id="{AD77BDF4-2297-4AD9-A4A0-51C85758BAB1}"/>
                  </a:ext>
                </a:extLst>
              </p:cNvPr>
              <p:cNvSpPr/>
              <p:nvPr/>
            </p:nvSpPr>
            <p:spPr bwMode="auto">
              <a:xfrm>
                <a:off x="4644106" y="3956051"/>
                <a:ext cx="201535" cy="204700"/>
              </a:xfrm>
              <a:custGeom>
                <a:avLst/>
                <a:gdLst>
                  <a:gd name="T0" fmla="*/ 80 w 81"/>
                  <a:gd name="T1" fmla="*/ 39 h 82"/>
                  <a:gd name="T2" fmla="*/ 43 w 81"/>
                  <a:gd name="T3" fmla="*/ 80 h 82"/>
                  <a:gd name="T4" fmla="*/ 1 w 81"/>
                  <a:gd name="T5" fmla="*/ 44 h 82"/>
                  <a:gd name="T6" fmla="*/ 38 w 81"/>
                  <a:gd name="T7" fmla="*/ 2 h 82"/>
                  <a:gd name="T8" fmla="*/ 80 w 81"/>
                  <a:gd name="T9" fmla="*/ 3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2">
                    <a:moveTo>
                      <a:pt x="80" y="39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2"/>
                      <a:pt x="2" y="65"/>
                      <a:pt x="1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7"/>
                      <a:pt x="80" y="3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ḻíḓé">
                <a:extLst>
                  <a:ext uri="{FF2B5EF4-FFF2-40B4-BE49-F238E27FC236}">
                    <a16:creationId xmlns="" xmlns:a16="http://schemas.microsoft.com/office/drawing/2014/main" id="{D6D13872-A01C-4B37-AF5A-309F85C4F097}"/>
                  </a:ext>
                </a:extLst>
              </p:cNvPr>
              <p:cNvSpPr/>
              <p:nvPr/>
            </p:nvSpPr>
            <p:spPr bwMode="auto">
              <a:xfrm>
                <a:off x="5285640" y="3221662"/>
                <a:ext cx="201535" cy="204700"/>
              </a:xfrm>
              <a:custGeom>
                <a:avLst/>
                <a:gdLst>
                  <a:gd name="T0" fmla="*/ 80 w 81"/>
                  <a:gd name="T1" fmla="*/ 38 h 82"/>
                  <a:gd name="T2" fmla="*/ 43 w 81"/>
                  <a:gd name="T3" fmla="*/ 80 h 82"/>
                  <a:gd name="T4" fmla="*/ 1 w 81"/>
                  <a:gd name="T5" fmla="*/ 44 h 82"/>
                  <a:gd name="T6" fmla="*/ 38 w 81"/>
                  <a:gd name="T7" fmla="*/ 2 h 82"/>
                  <a:gd name="T8" fmla="*/ 80 w 81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2">
                    <a:moveTo>
                      <a:pt x="80" y="38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2"/>
                      <a:pt x="3" y="65"/>
                      <a:pt x="1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7"/>
                      <a:pt x="80" y="3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ş1ïdè">
                <a:extLst>
                  <a:ext uri="{FF2B5EF4-FFF2-40B4-BE49-F238E27FC236}">
                    <a16:creationId xmlns="" xmlns:a16="http://schemas.microsoft.com/office/drawing/2014/main" id="{5AA3C75E-A619-49B0-B74C-5B6839BCFFBC}"/>
                  </a:ext>
                </a:extLst>
              </p:cNvPr>
              <p:cNvSpPr/>
              <p:nvPr/>
            </p:nvSpPr>
            <p:spPr bwMode="auto">
              <a:xfrm>
                <a:off x="5689765" y="3516051"/>
                <a:ext cx="201535" cy="202590"/>
              </a:xfrm>
              <a:custGeom>
                <a:avLst/>
                <a:gdLst>
                  <a:gd name="T0" fmla="*/ 80 w 81"/>
                  <a:gd name="T1" fmla="*/ 38 h 81"/>
                  <a:gd name="T2" fmla="*/ 43 w 81"/>
                  <a:gd name="T3" fmla="*/ 80 h 81"/>
                  <a:gd name="T4" fmla="*/ 1 w 81"/>
                  <a:gd name="T5" fmla="*/ 43 h 81"/>
                  <a:gd name="T6" fmla="*/ 38 w 81"/>
                  <a:gd name="T7" fmla="*/ 1 h 81"/>
                  <a:gd name="T8" fmla="*/ 80 w 81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0" y="38"/>
                    </a:moveTo>
                    <a:cubicBezTo>
                      <a:pt x="81" y="59"/>
                      <a:pt x="65" y="78"/>
                      <a:pt x="43" y="80"/>
                    </a:cubicBezTo>
                    <a:cubicBezTo>
                      <a:pt x="21" y="81"/>
                      <a:pt x="3" y="65"/>
                      <a:pt x="1" y="43"/>
                    </a:cubicBezTo>
                    <a:cubicBezTo>
                      <a:pt x="0" y="21"/>
                      <a:pt x="16" y="3"/>
                      <a:pt x="38" y="1"/>
                    </a:cubicBezTo>
                    <a:cubicBezTo>
                      <a:pt x="59" y="0"/>
                      <a:pt x="78" y="16"/>
                      <a:pt x="80" y="38"/>
                    </a:cubicBezTo>
                    <a:close/>
                  </a:path>
                </a:pathLst>
              </a:custGeom>
              <a:solidFill>
                <a:srgbClr val="C7C8CA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ṣlíďê">
                <a:extLst>
                  <a:ext uri="{FF2B5EF4-FFF2-40B4-BE49-F238E27FC236}">
                    <a16:creationId xmlns="" xmlns:a16="http://schemas.microsoft.com/office/drawing/2014/main" id="{5A155A67-0CC1-496F-A7F6-C49EB260F1D8}"/>
                  </a:ext>
                </a:extLst>
              </p:cNvPr>
              <p:cNvSpPr/>
              <p:nvPr/>
            </p:nvSpPr>
            <p:spPr bwMode="auto">
              <a:xfrm>
                <a:off x="6692163" y="2384923"/>
                <a:ext cx="204700" cy="202590"/>
              </a:xfrm>
              <a:custGeom>
                <a:avLst/>
                <a:gdLst>
                  <a:gd name="T0" fmla="*/ 80 w 82"/>
                  <a:gd name="T1" fmla="*/ 38 h 81"/>
                  <a:gd name="T2" fmla="*/ 44 w 82"/>
                  <a:gd name="T3" fmla="*/ 80 h 81"/>
                  <a:gd name="T4" fmla="*/ 2 w 82"/>
                  <a:gd name="T5" fmla="*/ 43 h 81"/>
                  <a:gd name="T6" fmla="*/ 38 w 82"/>
                  <a:gd name="T7" fmla="*/ 1 h 81"/>
                  <a:gd name="T8" fmla="*/ 80 w 82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1">
                    <a:moveTo>
                      <a:pt x="80" y="38"/>
                    </a:moveTo>
                    <a:cubicBezTo>
                      <a:pt x="82" y="60"/>
                      <a:pt x="65" y="78"/>
                      <a:pt x="44" y="80"/>
                    </a:cubicBezTo>
                    <a:cubicBezTo>
                      <a:pt x="22" y="81"/>
                      <a:pt x="3" y="65"/>
                      <a:pt x="2" y="43"/>
                    </a:cubicBezTo>
                    <a:cubicBezTo>
                      <a:pt x="0" y="21"/>
                      <a:pt x="17" y="3"/>
                      <a:pt x="38" y="1"/>
                    </a:cubicBezTo>
                    <a:cubicBezTo>
                      <a:pt x="60" y="0"/>
                      <a:pt x="79" y="16"/>
                      <a:pt x="80" y="38"/>
                    </a:cubicBezTo>
                    <a:close/>
                  </a:path>
                </a:pathLst>
              </a:custGeom>
              <a:solidFill>
                <a:srgbClr val="C7C8CA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ślíḍé">
                <a:extLst>
                  <a:ext uri="{FF2B5EF4-FFF2-40B4-BE49-F238E27FC236}">
                    <a16:creationId xmlns="" xmlns:a16="http://schemas.microsoft.com/office/drawing/2014/main" id="{CCBF2DF5-17A8-442A-A4B5-3159D407CE99}"/>
                  </a:ext>
                </a:extLst>
              </p:cNvPr>
              <p:cNvSpPr/>
              <p:nvPr/>
            </p:nvSpPr>
            <p:spPr bwMode="auto">
              <a:xfrm>
                <a:off x="9165448" y="2273077"/>
                <a:ext cx="204700" cy="204700"/>
              </a:xfrm>
              <a:custGeom>
                <a:avLst/>
                <a:gdLst>
                  <a:gd name="T0" fmla="*/ 80 w 82"/>
                  <a:gd name="T1" fmla="*/ 38 h 82"/>
                  <a:gd name="T2" fmla="*/ 43 w 82"/>
                  <a:gd name="T3" fmla="*/ 80 h 82"/>
                  <a:gd name="T4" fmla="*/ 2 w 82"/>
                  <a:gd name="T5" fmla="*/ 44 h 82"/>
                  <a:gd name="T6" fmla="*/ 38 w 82"/>
                  <a:gd name="T7" fmla="*/ 2 h 82"/>
                  <a:gd name="T8" fmla="*/ 80 w 82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2">
                    <a:moveTo>
                      <a:pt x="80" y="38"/>
                    </a:moveTo>
                    <a:cubicBezTo>
                      <a:pt x="82" y="60"/>
                      <a:pt x="65" y="79"/>
                      <a:pt x="43" y="80"/>
                    </a:cubicBezTo>
                    <a:cubicBezTo>
                      <a:pt x="22" y="82"/>
                      <a:pt x="3" y="65"/>
                      <a:pt x="2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60" y="0"/>
                      <a:pt x="79" y="17"/>
                      <a:pt x="80" y="38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ṡľïdê">
                <a:extLst>
                  <a:ext uri="{FF2B5EF4-FFF2-40B4-BE49-F238E27FC236}">
                    <a16:creationId xmlns="" xmlns:a16="http://schemas.microsoft.com/office/drawing/2014/main" id="{FA1368C9-304F-4FD4-9132-6BE09DFA8913}"/>
                  </a:ext>
                </a:extLst>
              </p:cNvPr>
              <p:cNvSpPr/>
              <p:nvPr/>
            </p:nvSpPr>
            <p:spPr bwMode="auto">
              <a:xfrm>
                <a:off x="8024825" y="3556147"/>
                <a:ext cx="204700" cy="202590"/>
              </a:xfrm>
              <a:custGeom>
                <a:avLst/>
                <a:gdLst>
                  <a:gd name="T0" fmla="*/ 80 w 82"/>
                  <a:gd name="T1" fmla="*/ 38 h 81"/>
                  <a:gd name="T2" fmla="*/ 44 w 82"/>
                  <a:gd name="T3" fmla="*/ 80 h 81"/>
                  <a:gd name="T4" fmla="*/ 2 w 82"/>
                  <a:gd name="T5" fmla="*/ 43 h 81"/>
                  <a:gd name="T6" fmla="*/ 38 w 82"/>
                  <a:gd name="T7" fmla="*/ 1 h 81"/>
                  <a:gd name="T8" fmla="*/ 80 w 82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1">
                    <a:moveTo>
                      <a:pt x="80" y="38"/>
                    </a:moveTo>
                    <a:cubicBezTo>
                      <a:pt x="82" y="59"/>
                      <a:pt x="65" y="78"/>
                      <a:pt x="44" y="80"/>
                    </a:cubicBezTo>
                    <a:cubicBezTo>
                      <a:pt x="22" y="81"/>
                      <a:pt x="3" y="65"/>
                      <a:pt x="2" y="43"/>
                    </a:cubicBezTo>
                    <a:cubicBezTo>
                      <a:pt x="0" y="21"/>
                      <a:pt x="17" y="3"/>
                      <a:pt x="38" y="1"/>
                    </a:cubicBezTo>
                    <a:cubicBezTo>
                      <a:pt x="60" y="0"/>
                      <a:pt x="79" y="16"/>
                      <a:pt x="80" y="3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ş1ïďe">
                <a:extLst>
                  <a:ext uri="{FF2B5EF4-FFF2-40B4-BE49-F238E27FC236}">
                    <a16:creationId xmlns="" xmlns:a16="http://schemas.microsoft.com/office/drawing/2014/main" id="{55AAB807-5597-4877-AFE7-FABE02B290A1}"/>
                  </a:ext>
                </a:extLst>
              </p:cNvPr>
              <p:cNvSpPr/>
              <p:nvPr/>
            </p:nvSpPr>
            <p:spPr bwMode="auto">
              <a:xfrm>
                <a:off x="6059070" y="2647657"/>
                <a:ext cx="1801151" cy="1016115"/>
              </a:xfrm>
              <a:custGeom>
                <a:avLst/>
                <a:gdLst>
                  <a:gd name="T0" fmla="*/ 0 w 1707"/>
                  <a:gd name="T1" fmla="*/ 721 h 963"/>
                  <a:gd name="T2" fmla="*/ 721 w 1707"/>
                  <a:gd name="T3" fmla="*/ 0 h 963"/>
                  <a:gd name="T4" fmla="*/ 1707 w 1707"/>
                  <a:gd name="T5" fmla="*/ 757 h 963"/>
                  <a:gd name="T6" fmla="*/ 1594 w 1707"/>
                  <a:gd name="T7" fmla="*/ 892 h 963"/>
                  <a:gd name="T8" fmla="*/ 738 w 1707"/>
                  <a:gd name="T9" fmla="*/ 227 h 963"/>
                  <a:gd name="T10" fmla="*/ 11 w 1707"/>
                  <a:gd name="T11" fmla="*/ 963 h 963"/>
                  <a:gd name="T12" fmla="*/ 0 w 1707"/>
                  <a:gd name="T13" fmla="*/ 721 h 9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7" h="963">
                    <a:moveTo>
                      <a:pt x="0" y="721"/>
                    </a:moveTo>
                    <a:lnTo>
                      <a:pt x="721" y="0"/>
                    </a:lnTo>
                    <a:lnTo>
                      <a:pt x="1707" y="757"/>
                    </a:lnTo>
                    <a:lnTo>
                      <a:pt x="1594" y="892"/>
                    </a:lnTo>
                    <a:lnTo>
                      <a:pt x="738" y="227"/>
                    </a:lnTo>
                    <a:lnTo>
                      <a:pt x="11" y="963"/>
                    </a:lnTo>
                    <a:lnTo>
                      <a:pt x="0" y="72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ṧlïḍê">
                <a:extLst>
                  <a:ext uri="{FF2B5EF4-FFF2-40B4-BE49-F238E27FC236}">
                    <a16:creationId xmlns="" xmlns:a16="http://schemas.microsoft.com/office/drawing/2014/main" id="{151DB071-9A8F-4FC6-8EBD-AD7CDDA76EAC}"/>
                  </a:ext>
                </a:extLst>
              </p:cNvPr>
              <p:cNvSpPr/>
              <p:nvPr/>
            </p:nvSpPr>
            <p:spPr bwMode="auto">
              <a:xfrm>
                <a:off x="5183290" y="3378881"/>
                <a:ext cx="1032997" cy="999233"/>
              </a:xfrm>
              <a:custGeom>
                <a:avLst/>
                <a:gdLst>
                  <a:gd name="T0" fmla="*/ 99 w 414"/>
                  <a:gd name="T1" fmla="*/ 388 h 400"/>
                  <a:gd name="T2" fmla="*/ 11 w 414"/>
                  <a:gd name="T3" fmla="*/ 298 h 400"/>
                  <a:gd name="T4" fmla="*/ 12 w 414"/>
                  <a:gd name="T5" fmla="*/ 257 h 400"/>
                  <a:gd name="T6" fmla="*/ 274 w 414"/>
                  <a:gd name="T7" fmla="*/ 10 h 400"/>
                  <a:gd name="T8" fmla="*/ 314 w 414"/>
                  <a:gd name="T9" fmla="*/ 11 h 400"/>
                  <a:gd name="T10" fmla="*/ 403 w 414"/>
                  <a:gd name="T11" fmla="*/ 102 h 400"/>
                  <a:gd name="T12" fmla="*/ 402 w 414"/>
                  <a:gd name="T13" fmla="*/ 143 h 400"/>
                  <a:gd name="T14" fmla="*/ 139 w 414"/>
                  <a:gd name="T15" fmla="*/ 389 h 400"/>
                  <a:gd name="T16" fmla="*/ 99 w 414"/>
                  <a:gd name="T17" fmla="*/ 388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4" h="400">
                    <a:moveTo>
                      <a:pt x="99" y="388"/>
                    </a:moveTo>
                    <a:cubicBezTo>
                      <a:pt x="11" y="298"/>
                      <a:pt x="11" y="298"/>
                      <a:pt x="11" y="298"/>
                    </a:cubicBezTo>
                    <a:cubicBezTo>
                      <a:pt x="0" y="286"/>
                      <a:pt x="0" y="268"/>
                      <a:pt x="12" y="257"/>
                    </a:cubicBezTo>
                    <a:cubicBezTo>
                      <a:pt x="274" y="10"/>
                      <a:pt x="274" y="10"/>
                      <a:pt x="274" y="10"/>
                    </a:cubicBezTo>
                    <a:cubicBezTo>
                      <a:pt x="285" y="0"/>
                      <a:pt x="304" y="0"/>
                      <a:pt x="314" y="11"/>
                    </a:cubicBezTo>
                    <a:cubicBezTo>
                      <a:pt x="403" y="102"/>
                      <a:pt x="403" y="102"/>
                      <a:pt x="403" y="102"/>
                    </a:cubicBezTo>
                    <a:cubicBezTo>
                      <a:pt x="414" y="114"/>
                      <a:pt x="413" y="132"/>
                      <a:pt x="402" y="143"/>
                    </a:cubicBezTo>
                    <a:cubicBezTo>
                      <a:pt x="139" y="389"/>
                      <a:pt x="139" y="389"/>
                      <a:pt x="139" y="389"/>
                    </a:cubicBezTo>
                    <a:cubicBezTo>
                      <a:pt x="128" y="400"/>
                      <a:pt x="110" y="400"/>
                      <a:pt x="99" y="3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š1îḓê">
                <a:extLst>
                  <a:ext uri="{FF2B5EF4-FFF2-40B4-BE49-F238E27FC236}">
                    <a16:creationId xmlns="" xmlns:a16="http://schemas.microsoft.com/office/drawing/2014/main" id="{1EEF0185-A8DC-4EB6-89CD-47ECABE6FD64}"/>
                  </a:ext>
                </a:extLst>
              </p:cNvPr>
              <p:cNvSpPr/>
              <p:nvPr/>
            </p:nvSpPr>
            <p:spPr bwMode="auto">
              <a:xfrm>
                <a:off x="5135808" y="3421087"/>
                <a:ext cx="1032997" cy="1001343"/>
              </a:xfrm>
              <a:custGeom>
                <a:avLst/>
                <a:gdLst>
                  <a:gd name="T0" fmla="*/ 99 w 414"/>
                  <a:gd name="T1" fmla="*/ 389 h 401"/>
                  <a:gd name="T2" fmla="*/ 11 w 414"/>
                  <a:gd name="T3" fmla="*/ 298 h 401"/>
                  <a:gd name="T4" fmla="*/ 12 w 414"/>
                  <a:gd name="T5" fmla="*/ 257 h 401"/>
                  <a:gd name="T6" fmla="*/ 274 w 414"/>
                  <a:gd name="T7" fmla="*/ 11 h 401"/>
                  <a:gd name="T8" fmla="*/ 314 w 414"/>
                  <a:gd name="T9" fmla="*/ 12 h 401"/>
                  <a:gd name="T10" fmla="*/ 403 w 414"/>
                  <a:gd name="T11" fmla="*/ 103 h 401"/>
                  <a:gd name="T12" fmla="*/ 402 w 414"/>
                  <a:gd name="T13" fmla="*/ 144 h 401"/>
                  <a:gd name="T14" fmla="*/ 139 w 414"/>
                  <a:gd name="T15" fmla="*/ 390 h 401"/>
                  <a:gd name="T16" fmla="*/ 99 w 414"/>
                  <a:gd name="T17" fmla="*/ 389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4" h="401">
                    <a:moveTo>
                      <a:pt x="99" y="389"/>
                    </a:moveTo>
                    <a:cubicBezTo>
                      <a:pt x="11" y="298"/>
                      <a:pt x="11" y="298"/>
                      <a:pt x="11" y="298"/>
                    </a:cubicBezTo>
                    <a:cubicBezTo>
                      <a:pt x="0" y="287"/>
                      <a:pt x="0" y="268"/>
                      <a:pt x="12" y="257"/>
                    </a:cubicBezTo>
                    <a:cubicBezTo>
                      <a:pt x="274" y="11"/>
                      <a:pt x="274" y="11"/>
                      <a:pt x="274" y="11"/>
                    </a:cubicBezTo>
                    <a:cubicBezTo>
                      <a:pt x="286" y="0"/>
                      <a:pt x="304" y="1"/>
                      <a:pt x="314" y="12"/>
                    </a:cubicBezTo>
                    <a:cubicBezTo>
                      <a:pt x="403" y="103"/>
                      <a:pt x="403" y="103"/>
                      <a:pt x="403" y="103"/>
                    </a:cubicBezTo>
                    <a:cubicBezTo>
                      <a:pt x="414" y="114"/>
                      <a:pt x="413" y="133"/>
                      <a:pt x="402" y="144"/>
                    </a:cubicBezTo>
                    <a:cubicBezTo>
                      <a:pt x="139" y="390"/>
                      <a:pt x="139" y="390"/>
                      <a:pt x="139" y="390"/>
                    </a:cubicBezTo>
                    <a:cubicBezTo>
                      <a:pt x="128" y="401"/>
                      <a:pt x="110" y="400"/>
                      <a:pt x="99" y="389"/>
                    </a:cubicBezTo>
                    <a:close/>
                  </a:path>
                </a:pathLst>
              </a:custGeom>
              <a:solidFill>
                <a:srgbClr val="C7C8CA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$ḻïḋè">
                <a:extLst>
                  <a:ext uri="{FF2B5EF4-FFF2-40B4-BE49-F238E27FC236}">
                    <a16:creationId xmlns="" xmlns:a16="http://schemas.microsoft.com/office/drawing/2014/main" id="{53C6E745-D0E4-46D7-ADC4-598694CA9E69}"/>
                  </a:ext>
                </a:extLst>
              </p:cNvPr>
              <p:cNvSpPr/>
              <p:nvPr/>
            </p:nvSpPr>
            <p:spPr bwMode="auto">
              <a:xfrm>
                <a:off x="5406983" y="1493317"/>
                <a:ext cx="2767673" cy="2722303"/>
              </a:xfrm>
              <a:custGeom>
                <a:avLst/>
                <a:gdLst>
                  <a:gd name="T0" fmla="*/ 917 w 1109"/>
                  <a:gd name="T1" fmla="*/ 204 h 1090"/>
                  <a:gd name="T2" fmla="*/ 208 w 1109"/>
                  <a:gd name="T3" fmla="*/ 188 h 1090"/>
                  <a:gd name="T4" fmla="*/ 192 w 1109"/>
                  <a:gd name="T5" fmla="*/ 886 h 1090"/>
                  <a:gd name="T6" fmla="*/ 901 w 1109"/>
                  <a:gd name="T7" fmla="*/ 902 h 1090"/>
                  <a:gd name="T8" fmla="*/ 917 w 1109"/>
                  <a:gd name="T9" fmla="*/ 204 h 1090"/>
                  <a:gd name="T10" fmla="*/ 295 w 1109"/>
                  <a:gd name="T11" fmla="*/ 789 h 1090"/>
                  <a:gd name="T12" fmla="*/ 307 w 1109"/>
                  <a:gd name="T13" fmla="*/ 290 h 1090"/>
                  <a:gd name="T14" fmla="*/ 814 w 1109"/>
                  <a:gd name="T15" fmla="*/ 302 h 1090"/>
                  <a:gd name="T16" fmla="*/ 802 w 1109"/>
                  <a:gd name="T17" fmla="*/ 800 h 1090"/>
                  <a:gd name="T18" fmla="*/ 295 w 1109"/>
                  <a:gd name="T19" fmla="*/ 789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9" h="1090">
                    <a:moveTo>
                      <a:pt x="917" y="204"/>
                    </a:moveTo>
                    <a:cubicBezTo>
                      <a:pt x="726" y="7"/>
                      <a:pt x="409" y="0"/>
                      <a:pt x="208" y="188"/>
                    </a:cubicBezTo>
                    <a:cubicBezTo>
                      <a:pt x="8" y="377"/>
                      <a:pt x="0" y="689"/>
                      <a:pt x="192" y="886"/>
                    </a:cubicBezTo>
                    <a:cubicBezTo>
                      <a:pt x="383" y="1083"/>
                      <a:pt x="700" y="1090"/>
                      <a:pt x="901" y="902"/>
                    </a:cubicBezTo>
                    <a:cubicBezTo>
                      <a:pt x="1101" y="714"/>
                      <a:pt x="1109" y="401"/>
                      <a:pt x="917" y="204"/>
                    </a:cubicBezTo>
                    <a:close/>
                    <a:moveTo>
                      <a:pt x="295" y="789"/>
                    </a:moveTo>
                    <a:cubicBezTo>
                      <a:pt x="159" y="648"/>
                      <a:pt x="164" y="425"/>
                      <a:pt x="307" y="290"/>
                    </a:cubicBezTo>
                    <a:cubicBezTo>
                      <a:pt x="450" y="156"/>
                      <a:pt x="677" y="161"/>
                      <a:pt x="814" y="302"/>
                    </a:cubicBezTo>
                    <a:cubicBezTo>
                      <a:pt x="950" y="443"/>
                      <a:pt x="945" y="666"/>
                      <a:pt x="802" y="800"/>
                    </a:cubicBezTo>
                    <a:cubicBezTo>
                      <a:pt x="659" y="935"/>
                      <a:pt x="432" y="929"/>
                      <a:pt x="295" y="789"/>
                    </a:cubicBezTo>
                    <a:close/>
                  </a:path>
                </a:pathLst>
              </a:custGeom>
              <a:solidFill>
                <a:srgbClr val="C7C8CA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ṧļídè">
                <a:extLst>
                  <a:ext uri="{FF2B5EF4-FFF2-40B4-BE49-F238E27FC236}">
                    <a16:creationId xmlns="" xmlns:a16="http://schemas.microsoft.com/office/drawing/2014/main" id="{F5D692C0-04DB-4C4B-88A5-3DC3DA320C1C}"/>
                  </a:ext>
                </a:extLst>
              </p:cNvPr>
              <p:cNvSpPr/>
              <p:nvPr/>
            </p:nvSpPr>
            <p:spPr bwMode="auto">
              <a:xfrm>
                <a:off x="4408806" y="4085835"/>
                <a:ext cx="1045659" cy="1023501"/>
              </a:xfrm>
              <a:custGeom>
                <a:avLst/>
                <a:gdLst>
                  <a:gd name="T0" fmla="*/ 452 w 991"/>
                  <a:gd name="T1" fmla="*/ 970 h 970"/>
                  <a:gd name="T2" fmla="*/ 0 w 991"/>
                  <a:gd name="T3" fmla="*/ 506 h 970"/>
                  <a:gd name="T4" fmla="*/ 542 w 991"/>
                  <a:gd name="T5" fmla="*/ 0 h 970"/>
                  <a:gd name="T6" fmla="*/ 991 w 991"/>
                  <a:gd name="T7" fmla="*/ 464 h 970"/>
                  <a:gd name="T8" fmla="*/ 452 w 991"/>
                  <a:gd name="T9" fmla="*/ 970 h 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1" h="970">
                    <a:moveTo>
                      <a:pt x="452" y="970"/>
                    </a:moveTo>
                    <a:lnTo>
                      <a:pt x="0" y="506"/>
                    </a:lnTo>
                    <a:lnTo>
                      <a:pt x="542" y="0"/>
                    </a:lnTo>
                    <a:lnTo>
                      <a:pt x="991" y="464"/>
                    </a:lnTo>
                    <a:lnTo>
                      <a:pt x="452" y="97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ṥḻide">
                <a:extLst>
                  <a:ext uri="{FF2B5EF4-FFF2-40B4-BE49-F238E27FC236}">
                    <a16:creationId xmlns="" xmlns:a16="http://schemas.microsoft.com/office/drawing/2014/main" id="{E1551B15-0D43-493C-B310-C77C86FFC3F1}"/>
                  </a:ext>
                </a:extLst>
              </p:cNvPr>
              <p:cNvSpPr/>
              <p:nvPr/>
            </p:nvSpPr>
            <p:spPr bwMode="auto">
              <a:xfrm>
                <a:off x="4090149" y="4619744"/>
                <a:ext cx="795587" cy="789257"/>
              </a:xfrm>
              <a:custGeom>
                <a:avLst/>
                <a:gdLst>
                  <a:gd name="T0" fmla="*/ 14 w 319"/>
                  <a:gd name="T1" fmla="*/ 108 h 316"/>
                  <a:gd name="T2" fmla="*/ 13 w 319"/>
                  <a:gd name="T3" fmla="*/ 154 h 316"/>
                  <a:gd name="T4" fmla="*/ 158 w 319"/>
                  <a:gd name="T5" fmla="*/ 303 h 316"/>
                  <a:gd name="T6" fmla="*/ 204 w 319"/>
                  <a:gd name="T7" fmla="*/ 304 h 316"/>
                  <a:gd name="T8" fmla="*/ 319 w 319"/>
                  <a:gd name="T9" fmla="*/ 196 h 316"/>
                  <a:gd name="T10" fmla="*/ 128 w 319"/>
                  <a:gd name="T11" fmla="*/ 0 h 316"/>
                  <a:gd name="T12" fmla="*/ 14 w 319"/>
                  <a:gd name="T13" fmla="*/ 10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316">
                    <a:moveTo>
                      <a:pt x="14" y="108"/>
                    </a:moveTo>
                    <a:cubicBezTo>
                      <a:pt x="1" y="120"/>
                      <a:pt x="0" y="141"/>
                      <a:pt x="13" y="154"/>
                    </a:cubicBezTo>
                    <a:cubicBezTo>
                      <a:pt x="158" y="303"/>
                      <a:pt x="158" y="303"/>
                      <a:pt x="158" y="303"/>
                    </a:cubicBezTo>
                    <a:cubicBezTo>
                      <a:pt x="170" y="316"/>
                      <a:pt x="191" y="316"/>
                      <a:pt x="204" y="304"/>
                    </a:cubicBezTo>
                    <a:cubicBezTo>
                      <a:pt x="319" y="196"/>
                      <a:pt x="319" y="196"/>
                      <a:pt x="319" y="196"/>
                    </a:cubicBezTo>
                    <a:cubicBezTo>
                      <a:pt x="128" y="0"/>
                      <a:pt x="128" y="0"/>
                      <a:pt x="128" y="0"/>
                    </a:cubicBezTo>
                    <a:lnTo>
                      <a:pt x="14" y="108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ṣļiḍe">
                <a:extLst>
                  <a:ext uri="{FF2B5EF4-FFF2-40B4-BE49-F238E27FC236}">
                    <a16:creationId xmlns="" xmlns:a16="http://schemas.microsoft.com/office/drawing/2014/main" id="{3DF1C8A6-E855-4707-B999-3284530C635F}"/>
                  </a:ext>
                </a:extLst>
              </p:cNvPr>
              <p:cNvSpPr/>
              <p:nvPr/>
            </p:nvSpPr>
            <p:spPr bwMode="auto">
              <a:xfrm>
                <a:off x="4980700" y="3790391"/>
                <a:ext cx="788201" cy="785036"/>
              </a:xfrm>
              <a:custGeom>
                <a:avLst/>
                <a:gdLst>
                  <a:gd name="T0" fmla="*/ 303 w 316"/>
                  <a:gd name="T1" fmla="*/ 163 h 314"/>
                  <a:gd name="T2" fmla="*/ 158 w 316"/>
                  <a:gd name="T3" fmla="*/ 13 h 314"/>
                  <a:gd name="T4" fmla="*/ 112 w 316"/>
                  <a:gd name="T5" fmla="*/ 12 h 314"/>
                  <a:gd name="T6" fmla="*/ 0 w 316"/>
                  <a:gd name="T7" fmla="*/ 118 h 314"/>
                  <a:gd name="T8" fmla="*/ 190 w 316"/>
                  <a:gd name="T9" fmla="*/ 314 h 314"/>
                  <a:gd name="T10" fmla="*/ 302 w 316"/>
                  <a:gd name="T11" fmla="*/ 208 h 314"/>
                  <a:gd name="T12" fmla="*/ 303 w 316"/>
                  <a:gd name="T13" fmla="*/ 163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6" h="314">
                    <a:moveTo>
                      <a:pt x="303" y="163"/>
                    </a:moveTo>
                    <a:cubicBezTo>
                      <a:pt x="158" y="13"/>
                      <a:pt x="158" y="13"/>
                      <a:pt x="158" y="13"/>
                    </a:cubicBezTo>
                    <a:cubicBezTo>
                      <a:pt x="146" y="1"/>
                      <a:pt x="125" y="0"/>
                      <a:pt x="112" y="12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190" y="314"/>
                      <a:pt x="190" y="314"/>
                      <a:pt x="190" y="314"/>
                    </a:cubicBezTo>
                    <a:cubicBezTo>
                      <a:pt x="302" y="208"/>
                      <a:pt x="302" y="208"/>
                      <a:pt x="302" y="208"/>
                    </a:cubicBezTo>
                    <a:cubicBezTo>
                      <a:pt x="315" y="196"/>
                      <a:pt x="316" y="176"/>
                      <a:pt x="303" y="163"/>
                    </a:cubicBez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ṥḻíḑé">
                <a:extLst>
                  <a:ext uri="{FF2B5EF4-FFF2-40B4-BE49-F238E27FC236}">
                    <a16:creationId xmlns="" xmlns:a16="http://schemas.microsoft.com/office/drawing/2014/main" id="{F64D1347-AB54-415D-A15A-7E74EE089D59}"/>
                  </a:ext>
                </a:extLst>
              </p:cNvPr>
              <p:cNvSpPr/>
              <p:nvPr/>
            </p:nvSpPr>
            <p:spPr bwMode="auto">
              <a:xfrm>
                <a:off x="4968039" y="4085835"/>
                <a:ext cx="486427" cy="499089"/>
              </a:xfrm>
              <a:custGeom>
                <a:avLst/>
                <a:gdLst>
                  <a:gd name="T0" fmla="*/ 452 w 461"/>
                  <a:gd name="T1" fmla="*/ 473 h 473"/>
                  <a:gd name="T2" fmla="*/ 0 w 461"/>
                  <a:gd name="T3" fmla="*/ 9 h 473"/>
                  <a:gd name="T4" fmla="*/ 12 w 461"/>
                  <a:gd name="T5" fmla="*/ 0 h 473"/>
                  <a:gd name="T6" fmla="*/ 461 w 461"/>
                  <a:gd name="T7" fmla="*/ 464 h 473"/>
                  <a:gd name="T8" fmla="*/ 452 w 461"/>
                  <a:gd name="T9" fmla="*/ 473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473">
                    <a:moveTo>
                      <a:pt x="452" y="473"/>
                    </a:moveTo>
                    <a:lnTo>
                      <a:pt x="0" y="9"/>
                    </a:lnTo>
                    <a:lnTo>
                      <a:pt x="12" y="0"/>
                    </a:lnTo>
                    <a:lnTo>
                      <a:pt x="461" y="464"/>
                    </a:lnTo>
                    <a:lnTo>
                      <a:pt x="452" y="473"/>
                    </a:lnTo>
                    <a:close/>
                  </a:path>
                </a:pathLst>
              </a:custGeom>
              <a:solidFill>
                <a:srgbClr val="848484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ṥļíḍê">
                <a:extLst>
                  <a:ext uri="{FF2B5EF4-FFF2-40B4-BE49-F238E27FC236}">
                    <a16:creationId xmlns="" xmlns:a16="http://schemas.microsoft.com/office/drawing/2014/main" id="{C2D74210-544D-4151-9148-FB78ED7E4EC8}"/>
                  </a:ext>
                </a:extLst>
              </p:cNvPr>
              <p:cNvSpPr/>
              <p:nvPr/>
            </p:nvSpPr>
            <p:spPr bwMode="auto">
              <a:xfrm>
                <a:off x="4406696" y="4614468"/>
                <a:ext cx="486427" cy="496979"/>
              </a:xfrm>
              <a:custGeom>
                <a:avLst/>
                <a:gdLst>
                  <a:gd name="T0" fmla="*/ 449 w 461"/>
                  <a:gd name="T1" fmla="*/ 471 h 471"/>
                  <a:gd name="T2" fmla="*/ 0 w 461"/>
                  <a:gd name="T3" fmla="*/ 8 h 471"/>
                  <a:gd name="T4" fmla="*/ 10 w 461"/>
                  <a:gd name="T5" fmla="*/ 0 h 471"/>
                  <a:gd name="T6" fmla="*/ 461 w 461"/>
                  <a:gd name="T7" fmla="*/ 462 h 471"/>
                  <a:gd name="T8" fmla="*/ 449 w 461"/>
                  <a:gd name="T9" fmla="*/ 471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471">
                    <a:moveTo>
                      <a:pt x="449" y="471"/>
                    </a:moveTo>
                    <a:lnTo>
                      <a:pt x="0" y="8"/>
                    </a:lnTo>
                    <a:lnTo>
                      <a:pt x="10" y="0"/>
                    </a:lnTo>
                    <a:lnTo>
                      <a:pt x="461" y="462"/>
                    </a:lnTo>
                    <a:lnTo>
                      <a:pt x="449" y="471"/>
                    </a:lnTo>
                    <a:close/>
                  </a:path>
                </a:pathLst>
              </a:custGeom>
              <a:solidFill>
                <a:srgbClr val="848484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şḷïḑe">
                <a:extLst>
                  <a:ext uri="{FF2B5EF4-FFF2-40B4-BE49-F238E27FC236}">
                    <a16:creationId xmlns="" xmlns:a16="http://schemas.microsoft.com/office/drawing/2014/main" id="{780A5E77-5A75-47B5-8FE5-B1387DE63AC3}"/>
                  </a:ext>
                </a:extLst>
              </p:cNvPr>
              <p:cNvSpPr/>
              <p:nvPr/>
            </p:nvSpPr>
            <p:spPr bwMode="auto">
              <a:xfrm>
                <a:off x="5452355" y="1449000"/>
                <a:ext cx="2767673" cy="2721248"/>
              </a:xfrm>
              <a:custGeom>
                <a:avLst/>
                <a:gdLst>
                  <a:gd name="T0" fmla="*/ 918 w 1109"/>
                  <a:gd name="T1" fmla="*/ 204 h 1090"/>
                  <a:gd name="T2" fmla="*/ 208 w 1109"/>
                  <a:gd name="T3" fmla="*/ 188 h 1090"/>
                  <a:gd name="T4" fmla="*/ 192 w 1109"/>
                  <a:gd name="T5" fmla="*/ 886 h 1090"/>
                  <a:gd name="T6" fmla="*/ 901 w 1109"/>
                  <a:gd name="T7" fmla="*/ 902 h 1090"/>
                  <a:gd name="T8" fmla="*/ 918 w 1109"/>
                  <a:gd name="T9" fmla="*/ 204 h 1090"/>
                  <a:gd name="T10" fmla="*/ 450 w 1109"/>
                  <a:gd name="T11" fmla="*/ 938 h 1090"/>
                  <a:gd name="T12" fmla="*/ 162 w 1109"/>
                  <a:gd name="T13" fmla="*/ 440 h 1090"/>
                  <a:gd name="T14" fmla="*/ 660 w 1109"/>
                  <a:gd name="T15" fmla="*/ 152 h 1090"/>
                  <a:gd name="T16" fmla="*/ 948 w 1109"/>
                  <a:gd name="T17" fmla="*/ 650 h 1090"/>
                  <a:gd name="T18" fmla="*/ 450 w 1109"/>
                  <a:gd name="T19" fmla="*/ 938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9" h="1090">
                    <a:moveTo>
                      <a:pt x="918" y="204"/>
                    </a:moveTo>
                    <a:cubicBezTo>
                      <a:pt x="726" y="7"/>
                      <a:pt x="409" y="0"/>
                      <a:pt x="208" y="188"/>
                    </a:cubicBezTo>
                    <a:cubicBezTo>
                      <a:pt x="8" y="376"/>
                      <a:pt x="0" y="688"/>
                      <a:pt x="192" y="886"/>
                    </a:cubicBezTo>
                    <a:cubicBezTo>
                      <a:pt x="383" y="1083"/>
                      <a:pt x="701" y="1090"/>
                      <a:pt x="901" y="902"/>
                    </a:cubicBezTo>
                    <a:cubicBezTo>
                      <a:pt x="1101" y="713"/>
                      <a:pt x="1109" y="401"/>
                      <a:pt x="918" y="204"/>
                    </a:cubicBezTo>
                    <a:close/>
                    <a:moveTo>
                      <a:pt x="450" y="938"/>
                    </a:moveTo>
                    <a:cubicBezTo>
                      <a:pt x="233" y="880"/>
                      <a:pt x="104" y="657"/>
                      <a:pt x="162" y="440"/>
                    </a:cubicBezTo>
                    <a:cubicBezTo>
                      <a:pt x="220" y="223"/>
                      <a:pt x="443" y="94"/>
                      <a:pt x="660" y="152"/>
                    </a:cubicBezTo>
                    <a:cubicBezTo>
                      <a:pt x="877" y="210"/>
                      <a:pt x="1006" y="433"/>
                      <a:pt x="948" y="650"/>
                    </a:cubicBezTo>
                    <a:cubicBezTo>
                      <a:pt x="890" y="867"/>
                      <a:pt x="667" y="996"/>
                      <a:pt x="450" y="938"/>
                    </a:cubicBez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ṥḷïḓê">
                <a:extLst>
                  <a:ext uri="{FF2B5EF4-FFF2-40B4-BE49-F238E27FC236}">
                    <a16:creationId xmlns="" xmlns:a16="http://schemas.microsoft.com/office/drawing/2014/main" id="{E5F978B8-F424-47D5-9DA9-AB8F27B3A5DE}"/>
                  </a:ext>
                </a:extLst>
              </p:cNvPr>
              <p:cNvSpPr/>
              <p:nvPr/>
            </p:nvSpPr>
            <p:spPr bwMode="auto">
              <a:xfrm>
                <a:off x="5689765" y="1681134"/>
                <a:ext cx="2292853" cy="2256979"/>
              </a:xfrm>
              <a:custGeom>
                <a:avLst/>
                <a:gdLst>
                  <a:gd name="T0" fmla="*/ 159 w 919"/>
                  <a:gd name="T1" fmla="*/ 734 h 904"/>
                  <a:gd name="T2" fmla="*/ 172 w 919"/>
                  <a:gd name="T3" fmla="*/ 156 h 904"/>
                  <a:gd name="T4" fmla="*/ 761 w 919"/>
                  <a:gd name="T5" fmla="*/ 169 h 904"/>
                  <a:gd name="T6" fmla="*/ 747 w 919"/>
                  <a:gd name="T7" fmla="*/ 748 h 904"/>
                  <a:gd name="T8" fmla="*/ 159 w 919"/>
                  <a:gd name="T9" fmla="*/ 734 h 904"/>
                  <a:gd name="T10" fmla="*/ 746 w 919"/>
                  <a:gd name="T11" fmla="*/ 182 h 904"/>
                  <a:gd name="T12" fmla="*/ 186 w 919"/>
                  <a:gd name="T13" fmla="*/ 170 h 904"/>
                  <a:gd name="T14" fmla="*/ 173 w 919"/>
                  <a:gd name="T15" fmla="*/ 721 h 904"/>
                  <a:gd name="T16" fmla="*/ 733 w 919"/>
                  <a:gd name="T17" fmla="*/ 734 h 904"/>
                  <a:gd name="T18" fmla="*/ 746 w 919"/>
                  <a:gd name="T19" fmla="*/ 182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9" h="904">
                    <a:moveTo>
                      <a:pt x="159" y="734"/>
                    </a:moveTo>
                    <a:cubicBezTo>
                      <a:pt x="0" y="571"/>
                      <a:pt x="6" y="312"/>
                      <a:pt x="172" y="156"/>
                    </a:cubicBezTo>
                    <a:cubicBezTo>
                      <a:pt x="338" y="0"/>
                      <a:pt x="602" y="6"/>
                      <a:pt x="761" y="169"/>
                    </a:cubicBezTo>
                    <a:cubicBezTo>
                      <a:pt x="919" y="332"/>
                      <a:pt x="913" y="592"/>
                      <a:pt x="747" y="748"/>
                    </a:cubicBezTo>
                    <a:cubicBezTo>
                      <a:pt x="581" y="904"/>
                      <a:pt x="317" y="898"/>
                      <a:pt x="159" y="734"/>
                    </a:cubicBezTo>
                    <a:close/>
                    <a:moveTo>
                      <a:pt x="746" y="182"/>
                    </a:moveTo>
                    <a:cubicBezTo>
                      <a:pt x="595" y="27"/>
                      <a:pt x="344" y="21"/>
                      <a:pt x="186" y="170"/>
                    </a:cubicBezTo>
                    <a:cubicBezTo>
                      <a:pt x="28" y="318"/>
                      <a:pt x="22" y="566"/>
                      <a:pt x="173" y="721"/>
                    </a:cubicBezTo>
                    <a:cubicBezTo>
                      <a:pt x="324" y="877"/>
                      <a:pt x="575" y="882"/>
                      <a:pt x="733" y="734"/>
                    </a:cubicBezTo>
                    <a:cubicBezTo>
                      <a:pt x="892" y="585"/>
                      <a:pt x="897" y="338"/>
                      <a:pt x="746" y="182"/>
                    </a:cubicBezTo>
                    <a:close/>
                  </a:path>
                </a:pathLst>
              </a:custGeom>
              <a:solidFill>
                <a:srgbClr val="41414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ŝḻïḋe">
                <a:extLst>
                  <a:ext uri="{FF2B5EF4-FFF2-40B4-BE49-F238E27FC236}">
                    <a16:creationId xmlns="" xmlns:a16="http://schemas.microsoft.com/office/drawing/2014/main" id="{CD7EF298-F410-4E67-880E-80B37A9BDF82}"/>
                  </a:ext>
                </a:extLst>
              </p:cNvPr>
              <p:cNvSpPr/>
              <p:nvPr/>
            </p:nvSpPr>
            <p:spPr bwMode="auto">
              <a:xfrm>
                <a:off x="6247942" y="2220319"/>
                <a:ext cx="1178609" cy="1178609"/>
              </a:xfrm>
              <a:custGeom>
                <a:avLst/>
                <a:gdLst>
                  <a:gd name="T0" fmla="*/ 181 w 472"/>
                  <a:gd name="T1" fmla="*/ 441 h 472"/>
                  <a:gd name="T2" fmla="*/ 30 w 472"/>
                  <a:gd name="T3" fmla="*/ 181 h 472"/>
                  <a:gd name="T4" fmla="*/ 291 w 472"/>
                  <a:gd name="T5" fmla="*/ 30 h 472"/>
                  <a:gd name="T6" fmla="*/ 441 w 472"/>
                  <a:gd name="T7" fmla="*/ 291 h 472"/>
                  <a:gd name="T8" fmla="*/ 181 w 472"/>
                  <a:gd name="T9" fmla="*/ 441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2" h="472">
                    <a:moveTo>
                      <a:pt x="181" y="441"/>
                    </a:moveTo>
                    <a:cubicBezTo>
                      <a:pt x="67" y="411"/>
                      <a:pt x="0" y="294"/>
                      <a:pt x="30" y="181"/>
                    </a:cubicBezTo>
                    <a:cubicBezTo>
                      <a:pt x="60" y="67"/>
                      <a:pt x="177" y="0"/>
                      <a:pt x="291" y="30"/>
                    </a:cubicBezTo>
                    <a:cubicBezTo>
                      <a:pt x="404" y="60"/>
                      <a:pt x="472" y="177"/>
                      <a:pt x="441" y="291"/>
                    </a:cubicBezTo>
                    <a:cubicBezTo>
                      <a:pt x="411" y="404"/>
                      <a:pt x="294" y="472"/>
                      <a:pt x="181" y="44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3B81BCD2-EA91-441C-A674-0044434AFF01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4014000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ïṥľíḍè">
              <a:extLst>
                <a:ext uri="{FF2B5EF4-FFF2-40B4-BE49-F238E27FC236}">
                  <a16:creationId xmlns="" xmlns:a16="http://schemas.microsoft.com/office/drawing/2014/main" id="{D2419482-E3E2-4EAB-80C3-44122BACE84C}"/>
                </a:ext>
              </a:extLst>
            </p:cNvPr>
            <p:cNvGrpSpPr/>
            <p:nvPr/>
          </p:nvGrpSpPr>
          <p:grpSpPr>
            <a:xfrm>
              <a:off x="669925" y="3822444"/>
              <a:ext cx="3176074" cy="2264168"/>
              <a:chOff x="669925" y="3822444"/>
              <a:chExt cx="3176074" cy="2264168"/>
            </a:xfrm>
          </p:grpSpPr>
          <p:sp>
            <p:nvSpPr>
              <p:cNvPr id="19" name="ísḻïḋê">
                <a:extLst>
                  <a:ext uri="{FF2B5EF4-FFF2-40B4-BE49-F238E27FC236}">
                    <a16:creationId xmlns="" xmlns:a16="http://schemas.microsoft.com/office/drawing/2014/main" id="{59C08D25-5945-4274-B8D4-7F40ACD672D5}"/>
                  </a:ext>
                </a:extLst>
              </p:cNvPr>
              <p:cNvSpPr/>
              <p:nvPr/>
            </p:nvSpPr>
            <p:spPr>
              <a:xfrm>
                <a:off x="2066409" y="3822444"/>
                <a:ext cx="383106" cy="38311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1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îšliďé">
                <a:extLst>
                  <a:ext uri="{FF2B5EF4-FFF2-40B4-BE49-F238E27FC236}">
                    <a16:creationId xmlns="" xmlns:a16="http://schemas.microsoft.com/office/drawing/2014/main" id="{94D80AFF-6D0D-4FB3-98C3-A124E484A49B}"/>
                  </a:ext>
                </a:extLst>
              </p:cNvPr>
              <p:cNvSpPr txBox="1"/>
              <p:nvPr/>
            </p:nvSpPr>
            <p:spPr>
              <a:xfrm>
                <a:off x="669925" y="4781657"/>
                <a:ext cx="3176074" cy="13049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endParaRPr lang="en-US" altLang="zh-CN" sz="900" dirty="0"/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21" name="îš1ide">
                <a:extLst>
                  <a:ext uri="{FF2B5EF4-FFF2-40B4-BE49-F238E27FC236}">
                    <a16:creationId xmlns="" xmlns:a16="http://schemas.microsoft.com/office/drawing/2014/main" id="{73FC86B1-F385-4942-B525-0CB3F4C07BCB}"/>
                  </a:ext>
                </a:extLst>
              </p:cNvPr>
              <p:cNvSpPr txBox="1"/>
              <p:nvPr/>
            </p:nvSpPr>
            <p:spPr>
              <a:xfrm>
                <a:off x="669925" y="4386050"/>
                <a:ext cx="3176074" cy="395607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9" name="iśḷïdê">
              <a:extLst>
                <a:ext uri="{FF2B5EF4-FFF2-40B4-BE49-F238E27FC236}">
                  <a16:creationId xmlns="" xmlns:a16="http://schemas.microsoft.com/office/drawing/2014/main" id="{909959C2-1438-4042-BA5A-57D49225F1BC}"/>
                </a:ext>
              </a:extLst>
            </p:cNvPr>
            <p:cNvGrpSpPr/>
            <p:nvPr/>
          </p:nvGrpSpPr>
          <p:grpSpPr>
            <a:xfrm>
              <a:off x="4511226" y="3822444"/>
              <a:ext cx="3176074" cy="2264168"/>
              <a:chOff x="669925" y="3822444"/>
              <a:chExt cx="3176074" cy="2264168"/>
            </a:xfrm>
          </p:grpSpPr>
          <p:sp>
            <p:nvSpPr>
              <p:cNvPr id="16" name="íṥ1íḓê">
                <a:extLst>
                  <a:ext uri="{FF2B5EF4-FFF2-40B4-BE49-F238E27FC236}">
                    <a16:creationId xmlns="" xmlns:a16="http://schemas.microsoft.com/office/drawing/2014/main" id="{F5A72F13-82DA-4471-9716-E42A7813F277}"/>
                  </a:ext>
                </a:extLst>
              </p:cNvPr>
              <p:cNvSpPr/>
              <p:nvPr/>
            </p:nvSpPr>
            <p:spPr>
              <a:xfrm>
                <a:off x="2066409" y="3822444"/>
                <a:ext cx="383106" cy="38311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íşḷiḍê">
                <a:extLst>
                  <a:ext uri="{FF2B5EF4-FFF2-40B4-BE49-F238E27FC236}">
                    <a16:creationId xmlns="" xmlns:a16="http://schemas.microsoft.com/office/drawing/2014/main" id="{381C405A-FAE5-41F9-8491-007B1F3D65C9}"/>
                  </a:ext>
                </a:extLst>
              </p:cNvPr>
              <p:cNvSpPr txBox="1"/>
              <p:nvPr/>
            </p:nvSpPr>
            <p:spPr>
              <a:xfrm>
                <a:off x="669925" y="4781657"/>
                <a:ext cx="3176074" cy="13049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endParaRPr lang="en-US" altLang="zh-CN" sz="900" dirty="0"/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18" name="îṥlídè">
                <a:extLst>
                  <a:ext uri="{FF2B5EF4-FFF2-40B4-BE49-F238E27FC236}">
                    <a16:creationId xmlns="" xmlns:a16="http://schemas.microsoft.com/office/drawing/2014/main" id="{6E6503F6-7EED-482D-9BA0-A8E54E56EDAE}"/>
                  </a:ext>
                </a:extLst>
              </p:cNvPr>
              <p:cNvSpPr txBox="1"/>
              <p:nvPr/>
            </p:nvSpPr>
            <p:spPr>
              <a:xfrm>
                <a:off x="669925" y="4386050"/>
                <a:ext cx="3176074" cy="395607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0" name="íṩlíḍè">
              <a:extLst>
                <a:ext uri="{FF2B5EF4-FFF2-40B4-BE49-F238E27FC236}">
                  <a16:creationId xmlns="" xmlns:a16="http://schemas.microsoft.com/office/drawing/2014/main" id="{0B1AFD91-08D7-45D6-9561-8D77B2A9C898}"/>
                </a:ext>
              </a:extLst>
            </p:cNvPr>
            <p:cNvGrpSpPr/>
            <p:nvPr/>
          </p:nvGrpSpPr>
          <p:grpSpPr>
            <a:xfrm>
              <a:off x="8352528" y="3822444"/>
              <a:ext cx="3176074" cy="2264168"/>
              <a:chOff x="669925" y="3822444"/>
              <a:chExt cx="3176074" cy="2264168"/>
            </a:xfrm>
          </p:grpSpPr>
          <p:sp>
            <p:nvSpPr>
              <p:cNvPr id="13" name="ïśḷïḋé">
                <a:extLst>
                  <a:ext uri="{FF2B5EF4-FFF2-40B4-BE49-F238E27FC236}">
                    <a16:creationId xmlns="" xmlns:a16="http://schemas.microsoft.com/office/drawing/2014/main" id="{5E900F36-4374-40F3-97BF-7010732D7C20}"/>
                  </a:ext>
                </a:extLst>
              </p:cNvPr>
              <p:cNvSpPr/>
              <p:nvPr/>
            </p:nvSpPr>
            <p:spPr>
              <a:xfrm>
                <a:off x="2066409" y="3822444"/>
                <a:ext cx="383106" cy="38311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3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ïṡļidê">
                <a:extLst>
                  <a:ext uri="{FF2B5EF4-FFF2-40B4-BE49-F238E27FC236}">
                    <a16:creationId xmlns="" xmlns:a16="http://schemas.microsoft.com/office/drawing/2014/main" id="{3B27C881-1BB7-4152-A255-79978E0EAB8D}"/>
                  </a:ext>
                </a:extLst>
              </p:cNvPr>
              <p:cNvSpPr txBox="1"/>
              <p:nvPr/>
            </p:nvSpPr>
            <p:spPr>
              <a:xfrm>
                <a:off x="669925" y="4781657"/>
                <a:ext cx="3176074" cy="13049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endParaRPr lang="en-US" altLang="zh-CN" sz="900" dirty="0"/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15" name="îSļïḑé">
                <a:extLst>
                  <a:ext uri="{FF2B5EF4-FFF2-40B4-BE49-F238E27FC236}">
                    <a16:creationId xmlns="" xmlns:a16="http://schemas.microsoft.com/office/drawing/2014/main" id="{426E913D-1700-4D7A-B9C7-370A1AF9FEEA}"/>
                  </a:ext>
                </a:extLst>
              </p:cNvPr>
              <p:cNvSpPr txBox="1"/>
              <p:nvPr/>
            </p:nvSpPr>
            <p:spPr>
              <a:xfrm>
                <a:off x="669925" y="4386050"/>
                <a:ext cx="3176074" cy="395607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EDDF32B8-5C9E-4334-B714-89CC9716E0BD}"/>
                </a:ext>
              </a:extLst>
            </p:cNvPr>
            <p:cNvCxnSpPr/>
            <p:nvPr/>
          </p:nvCxnSpPr>
          <p:spPr>
            <a:xfrm>
              <a:off x="4161000" y="4386050"/>
              <a:ext cx="0" cy="170056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F59CD9D4-66DD-49B3-8A91-2178738BE699}"/>
                </a:ext>
              </a:extLst>
            </p:cNvPr>
            <p:cNvCxnSpPr/>
            <p:nvPr/>
          </p:nvCxnSpPr>
          <p:spPr>
            <a:xfrm>
              <a:off x="8028150" y="4386050"/>
              <a:ext cx="0" cy="170056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5628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3583DC6-F3DE-44B7-98A0-22B6E4D75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024B47D-0B1A-4248-B8AB-FC3B3BB72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90A6CC1-16F1-4E0C-9E96-0EFB7038A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ec99e02f-60d7-44d0-9441-d3b794ea5b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EC85A7C-D719-4FC6-A0DE-DA9179E6FC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968002"/>
            <a:ext cx="10850563" cy="2927710"/>
            <a:chOff x="669925" y="1968002"/>
            <a:chExt cx="10850563" cy="2927710"/>
          </a:xfrm>
        </p:grpSpPr>
        <p:grpSp>
          <p:nvGrpSpPr>
            <p:cNvPr id="6" name="iśľîḓê">
              <a:extLst>
                <a:ext uri="{FF2B5EF4-FFF2-40B4-BE49-F238E27FC236}">
                  <a16:creationId xmlns="" xmlns:a16="http://schemas.microsoft.com/office/drawing/2014/main" id="{3AA846D3-9D1C-4C5C-AABC-2F5090F438F8}"/>
                </a:ext>
              </a:extLst>
            </p:cNvPr>
            <p:cNvGrpSpPr/>
            <p:nvPr/>
          </p:nvGrpSpPr>
          <p:grpSpPr>
            <a:xfrm>
              <a:off x="3413713" y="1968002"/>
              <a:ext cx="5364571" cy="2927710"/>
              <a:chOff x="2932618" y="1700808"/>
              <a:chExt cx="6343757" cy="3462098"/>
            </a:xfrm>
          </p:grpSpPr>
          <p:sp>
            <p:nvSpPr>
              <p:cNvPr id="15" name="isḷíḓê">
                <a:extLst>
                  <a:ext uri="{FF2B5EF4-FFF2-40B4-BE49-F238E27FC236}">
                    <a16:creationId xmlns="" xmlns:a16="http://schemas.microsoft.com/office/drawing/2014/main" id="{A1BBDD21-870C-402B-8E43-574EEB09A561}"/>
                  </a:ext>
                </a:extLst>
              </p:cNvPr>
              <p:cNvSpPr/>
              <p:nvPr/>
            </p:nvSpPr>
            <p:spPr bwMode="auto">
              <a:xfrm flipH="1">
                <a:off x="4892821" y="1700808"/>
                <a:ext cx="1731647" cy="1731645"/>
              </a:xfrm>
              <a:custGeom>
                <a:avLst/>
                <a:gdLst>
                  <a:gd name="T0" fmla="*/ 2905 w 2905"/>
                  <a:gd name="T1" fmla="*/ 0 h 2903"/>
                  <a:gd name="T2" fmla="*/ 2830 w 2905"/>
                  <a:gd name="T3" fmla="*/ 0 h 2903"/>
                  <a:gd name="T4" fmla="*/ 2681 w 2905"/>
                  <a:gd name="T5" fmla="*/ 7 h 2903"/>
                  <a:gd name="T6" fmla="*/ 2535 w 2905"/>
                  <a:gd name="T7" fmla="*/ 22 h 2903"/>
                  <a:gd name="T8" fmla="*/ 2390 w 2905"/>
                  <a:gd name="T9" fmla="*/ 44 h 2903"/>
                  <a:gd name="T10" fmla="*/ 2249 w 2905"/>
                  <a:gd name="T11" fmla="*/ 73 h 2903"/>
                  <a:gd name="T12" fmla="*/ 2110 w 2905"/>
                  <a:gd name="T13" fmla="*/ 110 h 2903"/>
                  <a:gd name="T14" fmla="*/ 1973 w 2905"/>
                  <a:gd name="T15" fmla="*/ 152 h 2903"/>
                  <a:gd name="T16" fmla="*/ 1839 w 2905"/>
                  <a:gd name="T17" fmla="*/ 201 h 2903"/>
                  <a:gd name="T18" fmla="*/ 1709 w 2905"/>
                  <a:gd name="T19" fmla="*/ 256 h 2903"/>
                  <a:gd name="T20" fmla="*/ 1583 w 2905"/>
                  <a:gd name="T21" fmla="*/ 317 h 2903"/>
                  <a:gd name="T22" fmla="*/ 1460 w 2905"/>
                  <a:gd name="T23" fmla="*/ 385 h 2903"/>
                  <a:gd name="T24" fmla="*/ 1339 w 2905"/>
                  <a:gd name="T25" fmla="*/ 456 h 2903"/>
                  <a:gd name="T26" fmla="*/ 1224 w 2905"/>
                  <a:gd name="T27" fmla="*/ 535 h 2903"/>
                  <a:gd name="T28" fmla="*/ 1112 w 2905"/>
                  <a:gd name="T29" fmla="*/ 619 h 2903"/>
                  <a:gd name="T30" fmla="*/ 1004 w 2905"/>
                  <a:gd name="T31" fmla="*/ 707 h 2903"/>
                  <a:gd name="T32" fmla="*/ 901 w 2905"/>
                  <a:gd name="T33" fmla="*/ 800 h 2903"/>
                  <a:gd name="T34" fmla="*/ 802 w 2905"/>
                  <a:gd name="T35" fmla="*/ 899 h 2903"/>
                  <a:gd name="T36" fmla="*/ 709 w 2905"/>
                  <a:gd name="T37" fmla="*/ 1004 h 2903"/>
                  <a:gd name="T38" fmla="*/ 621 w 2905"/>
                  <a:gd name="T39" fmla="*/ 1110 h 2903"/>
                  <a:gd name="T40" fmla="*/ 537 w 2905"/>
                  <a:gd name="T41" fmla="*/ 1222 h 2903"/>
                  <a:gd name="T42" fmla="*/ 458 w 2905"/>
                  <a:gd name="T43" fmla="*/ 1339 h 2903"/>
                  <a:gd name="T44" fmla="*/ 385 w 2905"/>
                  <a:gd name="T45" fmla="*/ 1458 h 2903"/>
                  <a:gd name="T46" fmla="*/ 319 w 2905"/>
                  <a:gd name="T47" fmla="*/ 1581 h 2903"/>
                  <a:gd name="T48" fmla="*/ 257 w 2905"/>
                  <a:gd name="T49" fmla="*/ 1709 h 2903"/>
                  <a:gd name="T50" fmla="*/ 202 w 2905"/>
                  <a:gd name="T51" fmla="*/ 1839 h 2903"/>
                  <a:gd name="T52" fmla="*/ 154 w 2905"/>
                  <a:gd name="T53" fmla="*/ 1973 h 2903"/>
                  <a:gd name="T54" fmla="*/ 112 w 2905"/>
                  <a:gd name="T55" fmla="*/ 2108 h 2903"/>
                  <a:gd name="T56" fmla="*/ 75 w 2905"/>
                  <a:gd name="T57" fmla="*/ 2247 h 2903"/>
                  <a:gd name="T58" fmla="*/ 46 w 2905"/>
                  <a:gd name="T59" fmla="*/ 2388 h 2903"/>
                  <a:gd name="T60" fmla="*/ 24 w 2905"/>
                  <a:gd name="T61" fmla="*/ 2533 h 2903"/>
                  <a:gd name="T62" fmla="*/ 9 w 2905"/>
                  <a:gd name="T63" fmla="*/ 2680 h 2903"/>
                  <a:gd name="T64" fmla="*/ 2 w 2905"/>
                  <a:gd name="T65" fmla="*/ 2828 h 2903"/>
                  <a:gd name="T66" fmla="*/ 1744 w 2905"/>
                  <a:gd name="T67" fmla="*/ 2903 h 2903"/>
                  <a:gd name="T68" fmla="*/ 1744 w 2905"/>
                  <a:gd name="T69" fmla="*/ 2843 h 2903"/>
                  <a:gd name="T70" fmla="*/ 1757 w 2905"/>
                  <a:gd name="T71" fmla="*/ 2725 h 2903"/>
                  <a:gd name="T72" fmla="*/ 1780 w 2905"/>
                  <a:gd name="T73" fmla="*/ 2614 h 2903"/>
                  <a:gd name="T74" fmla="*/ 1813 w 2905"/>
                  <a:gd name="T75" fmla="*/ 2504 h 2903"/>
                  <a:gd name="T76" fmla="*/ 1857 w 2905"/>
                  <a:gd name="T77" fmla="*/ 2399 h 2903"/>
                  <a:gd name="T78" fmla="*/ 1910 w 2905"/>
                  <a:gd name="T79" fmla="*/ 2300 h 2903"/>
                  <a:gd name="T80" fmla="*/ 1974 w 2905"/>
                  <a:gd name="T81" fmla="*/ 2209 h 2903"/>
                  <a:gd name="T82" fmla="*/ 2044 w 2905"/>
                  <a:gd name="T83" fmla="*/ 2123 h 2903"/>
                  <a:gd name="T84" fmla="*/ 2123 w 2905"/>
                  <a:gd name="T85" fmla="*/ 2044 h 2903"/>
                  <a:gd name="T86" fmla="*/ 2209 w 2905"/>
                  <a:gd name="T87" fmla="*/ 1973 h 2903"/>
                  <a:gd name="T88" fmla="*/ 2302 w 2905"/>
                  <a:gd name="T89" fmla="*/ 1910 h 2903"/>
                  <a:gd name="T90" fmla="*/ 2401 w 2905"/>
                  <a:gd name="T91" fmla="*/ 1855 h 2903"/>
                  <a:gd name="T92" fmla="*/ 2506 w 2905"/>
                  <a:gd name="T93" fmla="*/ 1811 h 2903"/>
                  <a:gd name="T94" fmla="*/ 2614 w 2905"/>
                  <a:gd name="T95" fmla="*/ 1778 h 2903"/>
                  <a:gd name="T96" fmla="*/ 2727 w 2905"/>
                  <a:gd name="T97" fmla="*/ 1755 h 2903"/>
                  <a:gd name="T98" fmla="*/ 2844 w 2905"/>
                  <a:gd name="T99" fmla="*/ 1744 h 2903"/>
                  <a:gd name="T100" fmla="*/ 2905 w 2905"/>
                  <a:gd name="T101" fmla="*/ 1742 h 2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5" h="2903">
                    <a:moveTo>
                      <a:pt x="2905" y="1742"/>
                    </a:moveTo>
                    <a:lnTo>
                      <a:pt x="2905" y="0"/>
                    </a:lnTo>
                    <a:lnTo>
                      <a:pt x="2905" y="0"/>
                    </a:lnTo>
                    <a:lnTo>
                      <a:pt x="2830" y="0"/>
                    </a:lnTo>
                    <a:lnTo>
                      <a:pt x="2755" y="4"/>
                    </a:lnTo>
                    <a:lnTo>
                      <a:pt x="2681" y="7"/>
                    </a:lnTo>
                    <a:lnTo>
                      <a:pt x="2608" y="15"/>
                    </a:lnTo>
                    <a:lnTo>
                      <a:pt x="2535" y="22"/>
                    </a:lnTo>
                    <a:lnTo>
                      <a:pt x="2462" y="33"/>
                    </a:lnTo>
                    <a:lnTo>
                      <a:pt x="2390" y="44"/>
                    </a:lnTo>
                    <a:lnTo>
                      <a:pt x="2319" y="59"/>
                    </a:lnTo>
                    <a:lnTo>
                      <a:pt x="2249" y="73"/>
                    </a:lnTo>
                    <a:lnTo>
                      <a:pt x="2180" y="92"/>
                    </a:lnTo>
                    <a:lnTo>
                      <a:pt x="2110" y="110"/>
                    </a:lnTo>
                    <a:lnTo>
                      <a:pt x="2040" y="130"/>
                    </a:lnTo>
                    <a:lnTo>
                      <a:pt x="1973" y="152"/>
                    </a:lnTo>
                    <a:lnTo>
                      <a:pt x="1907" y="176"/>
                    </a:lnTo>
                    <a:lnTo>
                      <a:pt x="1839" y="201"/>
                    </a:lnTo>
                    <a:lnTo>
                      <a:pt x="1775" y="227"/>
                    </a:lnTo>
                    <a:lnTo>
                      <a:pt x="1709" y="256"/>
                    </a:lnTo>
                    <a:lnTo>
                      <a:pt x="1645" y="286"/>
                    </a:lnTo>
                    <a:lnTo>
                      <a:pt x="1583" y="317"/>
                    </a:lnTo>
                    <a:lnTo>
                      <a:pt x="1520" y="350"/>
                    </a:lnTo>
                    <a:lnTo>
                      <a:pt x="1460" y="385"/>
                    </a:lnTo>
                    <a:lnTo>
                      <a:pt x="1399" y="419"/>
                    </a:lnTo>
                    <a:lnTo>
                      <a:pt x="1339" y="456"/>
                    </a:lnTo>
                    <a:lnTo>
                      <a:pt x="1280" y="495"/>
                    </a:lnTo>
                    <a:lnTo>
                      <a:pt x="1224" y="535"/>
                    </a:lnTo>
                    <a:lnTo>
                      <a:pt x="1167" y="577"/>
                    </a:lnTo>
                    <a:lnTo>
                      <a:pt x="1112" y="619"/>
                    </a:lnTo>
                    <a:lnTo>
                      <a:pt x="1057" y="663"/>
                    </a:lnTo>
                    <a:lnTo>
                      <a:pt x="1004" y="707"/>
                    </a:lnTo>
                    <a:lnTo>
                      <a:pt x="953" y="755"/>
                    </a:lnTo>
                    <a:lnTo>
                      <a:pt x="901" y="800"/>
                    </a:lnTo>
                    <a:lnTo>
                      <a:pt x="852" y="850"/>
                    </a:lnTo>
                    <a:lnTo>
                      <a:pt x="802" y="899"/>
                    </a:lnTo>
                    <a:lnTo>
                      <a:pt x="755" y="951"/>
                    </a:lnTo>
                    <a:lnTo>
                      <a:pt x="709" y="1004"/>
                    </a:lnTo>
                    <a:lnTo>
                      <a:pt x="663" y="1057"/>
                    </a:lnTo>
                    <a:lnTo>
                      <a:pt x="621" y="1110"/>
                    </a:lnTo>
                    <a:lnTo>
                      <a:pt x="577" y="1165"/>
                    </a:lnTo>
                    <a:lnTo>
                      <a:pt x="537" y="1222"/>
                    </a:lnTo>
                    <a:lnTo>
                      <a:pt x="497" y="1280"/>
                    </a:lnTo>
                    <a:lnTo>
                      <a:pt x="458" y="1339"/>
                    </a:lnTo>
                    <a:lnTo>
                      <a:pt x="422" y="1397"/>
                    </a:lnTo>
                    <a:lnTo>
                      <a:pt x="385" y="1458"/>
                    </a:lnTo>
                    <a:lnTo>
                      <a:pt x="352" y="1518"/>
                    </a:lnTo>
                    <a:lnTo>
                      <a:pt x="319" y="1581"/>
                    </a:lnTo>
                    <a:lnTo>
                      <a:pt x="288" y="1645"/>
                    </a:lnTo>
                    <a:lnTo>
                      <a:pt x="257" y="1709"/>
                    </a:lnTo>
                    <a:lnTo>
                      <a:pt x="229" y="1773"/>
                    </a:lnTo>
                    <a:lnTo>
                      <a:pt x="202" y="1839"/>
                    </a:lnTo>
                    <a:lnTo>
                      <a:pt x="178" y="1905"/>
                    </a:lnTo>
                    <a:lnTo>
                      <a:pt x="154" y="1973"/>
                    </a:lnTo>
                    <a:lnTo>
                      <a:pt x="132" y="2040"/>
                    </a:lnTo>
                    <a:lnTo>
                      <a:pt x="112" y="2108"/>
                    </a:lnTo>
                    <a:lnTo>
                      <a:pt x="92" y="2178"/>
                    </a:lnTo>
                    <a:lnTo>
                      <a:pt x="75" y="2247"/>
                    </a:lnTo>
                    <a:lnTo>
                      <a:pt x="61" y="2319"/>
                    </a:lnTo>
                    <a:lnTo>
                      <a:pt x="46" y="2388"/>
                    </a:lnTo>
                    <a:lnTo>
                      <a:pt x="35" y="2462"/>
                    </a:lnTo>
                    <a:lnTo>
                      <a:pt x="24" y="2533"/>
                    </a:lnTo>
                    <a:lnTo>
                      <a:pt x="17" y="2606"/>
                    </a:lnTo>
                    <a:lnTo>
                      <a:pt x="9" y="2680"/>
                    </a:lnTo>
                    <a:lnTo>
                      <a:pt x="4" y="2753"/>
                    </a:lnTo>
                    <a:lnTo>
                      <a:pt x="2" y="2828"/>
                    </a:lnTo>
                    <a:lnTo>
                      <a:pt x="0" y="2903"/>
                    </a:lnTo>
                    <a:lnTo>
                      <a:pt x="1744" y="2903"/>
                    </a:lnTo>
                    <a:lnTo>
                      <a:pt x="1744" y="2903"/>
                    </a:lnTo>
                    <a:lnTo>
                      <a:pt x="1744" y="2843"/>
                    </a:lnTo>
                    <a:lnTo>
                      <a:pt x="1749" y="2784"/>
                    </a:lnTo>
                    <a:lnTo>
                      <a:pt x="1757" y="2725"/>
                    </a:lnTo>
                    <a:lnTo>
                      <a:pt x="1766" y="2669"/>
                    </a:lnTo>
                    <a:lnTo>
                      <a:pt x="1780" y="2614"/>
                    </a:lnTo>
                    <a:lnTo>
                      <a:pt x="1795" y="2557"/>
                    </a:lnTo>
                    <a:lnTo>
                      <a:pt x="1813" y="2504"/>
                    </a:lnTo>
                    <a:lnTo>
                      <a:pt x="1833" y="2451"/>
                    </a:lnTo>
                    <a:lnTo>
                      <a:pt x="1857" y="2399"/>
                    </a:lnTo>
                    <a:lnTo>
                      <a:pt x="1883" y="2350"/>
                    </a:lnTo>
                    <a:lnTo>
                      <a:pt x="1910" y="2300"/>
                    </a:lnTo>
                    <a:lnTo>
                      <a:pt x="1941" y="2253"/>
                    </a:lnTo>
                    <a:lnTo>
                      <a:pt x="1974" y="2209"/>
                    </a:lnTo>
                    <a:lnTo>
                      <a:pt x="2007" y="2165"/>
                    </a:lnTo>
                    <a:lnTo>
                      <a:pt x="2044" y="2123"/>
                    </a:lnTo>
                    <a:lnTo>
                      <a:pt x="2082" y="2082"/>
                    </a:lnTo>
                    <a:lnTo>
                      <a:pt x="2123" y="2044"/>
                    </a:lnTo>
                    <a:lnTo>
                      <a:pt x="2165" y="2007"/>
                    </a:lnTo>
                    <a:lnTo>
                      <a:pt x="2209" y="1973"/>
                    </a:lnTo>
                    <a:lnTo>
                      <a:pt x="2255" y="1940"/>
                    </a:lnTo>
                    <a:lnTo>
                      <a:pt x="2302" y="1910"/>
                    </a:lnTo>
                    <a:lnTo>
                      <a:pt x="2350" y="1881"/>
                    </a:lnTo>
                    <a:lnTo>
                      <a:pt x="2401" y="1855"/>
                    </a:lnTo>
                    <a:lnTo>
                      <a:pt x="2452" y="1833"/>
                    </a:lnTo>
                    <a:lnTo>
                      <a:pt x="2506" y="1811"/>
                    </a:lnTo>
                    <a:lnTo>
                      <a:pt x="2559" y="1793"/>
                    </a:lnTo>
                    <a:lnTo>
                      <a:pt x="2614" y="1778"/>
                    </a:lnTo>
                    <a:lnTo>
                      <a:pt x="2670" y="1766"/>
                    </a:lnTo>
                    <a:lnTo>
                      <a:pt x="2727" y="1755"/>
                    </a:lnTo>
                    <a:lnTo>
                      <a:pt x="2786" y="1747"/>
                    </a:lnTo>
                    <a:lnTo>
                      <a:pt x="2844" y="1744"/>
                    </a:lnTo>
                    <a:lnTo>
                      <a:pt x="2905" y="1742"/>
                    </a:lnTo>
                    <a:lnTo>
                      <a:pt x="2905" y="1742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íṡliḓe">
                <a:extLst>
                  <a:ext uri="{FF2B5EF4-FFF2-40B4-BE49-F238E27FC236}">
                    <a16:creationId xmlns="" xmlns:a16="http://schemas.microsoft.com/office/drawing/2014/main" id="{4DDB7089-26AC-4699-A03E-B98B2FFF716E}"/>
                  </a:ext>
                </a:extLst>
              </p:cNvPr>
              <p:cNvSpPr/>
              <p:nvPr/>
            </p:nvSpPr>
            <p:spPr bwMode="auto">
              <a:xfrm flipH="1">
                <a:off x="3161174" y="1700808"/>
                <a:ext cx="1731647" cy="1731645"/>
              </a:xfrm>
              <a:custGeom>
                <a:avLst/>
                <a:gdLst>
                  <a:gd name="T0" fmla="*/ 0 w 2902"/>
                  <a:gd name="T1" fmla="*/ 1742 h 2903"/>
                  <a:gd name="T2" fmla="*/ 58 w 2902"/>
                  <a:gd name="T3" fmla="*/ 1744 h 2903"/>
                  <a:gd name="T4" fmla="*/ 176 w 2902"/>
                  <a:gd name="T5" fmla="*/ 1755 h 2903"/>
                  <a:gd name="T6" fmla="*/ 289 w 2902"/>
                  <a:gd name="T7" fmla="*/ 1778 h 2903"/>
                  <a:gd name="T8" fmla="*/ 399 w 2902"/>
                  <a:gd name="T9" fmla="*/ 1811 h 2903"/>
                  <a:gd name="T10" fmla="*/ 503 w 2902"/>
                  <a:gd name="T11" fmla="*/ 1855 h 2903"/>
                  <a:gd name="T12" fmla="*/ 602 w 2902"/>
                  <a:gd name="T13" fmla="*/ 1910 h 2903"/>
                  <a:gd name="T14" fmla="*/ 694 w 2902"/>
                  <a:gd name="T15" fmla="*/ 1973 h 2903"/>
                  <a:gd name="T16" fmla="*/ 780 w 2902"/>
                  <a:gd name="T17" fmla="*/ 2044 h 2903"/>
                  <a:gd name="T18" fmla="*/ 859 w 2902"/>
                  <a:gd name="T19" fmla="*/ 2123 h 2903"/>
                  <a:gd name="T20" fmla="*/ 930 w 2902"/>
                  <a:gd name="T21" fmla="*/ 2209 h 2903"/>
                  <a:gd name="T22" fmla="*/ 992 w 2902"/>
                  <a:gd name="T23" fmla="*/ 2300 h 2903"/>
                  <a:gd name="T24" fmla="*/ 1045 w 2902"/>
                  <a:gd name="T25" fmla="*/ 2399 h 2903"/>
                  <a:gd name="T26" fmla="*/ 1089 w 2902"/>
                  <a:gd name="T27" fmla="*/ 2504 h 2903"/>
                  <a:gd name="T28" fmla="*/ 1124 w 2902"/>
                  <a:gd name="T29" fmla="*/ 2614 h 2903"/>
                  <a:gd name="T30" fmla="*/ 1148 w 2902"/>
                  <a:gd name="T31" fmla="*/ 2725 h 2903"/>
                  <a:gd name="T32" fmla="*/ 1159 w 2902"/>
                  <a:gd name="T33" fmla="*/ 2843 h 2903"/>
                  <a:gd name="T34" fmla="*/ 2902 w 2902"/>
                  <a:gd name="T35" fmla="*/ 2903 h 2903"/>
                  <a:gd name="T36" fmla="*/ 2900 w 2902"/>
                  <a:gd name="T37" fmla="*/ 2828 h 2903"/>
                  <a:gd name="T38" fmla="*/ 2893 w 2902"/>
                  <a:gd name="T39" fmla="*/ 2680 h 2903"/>
                  <a:gd name="T40" fmla="*/ 2879 w 2902"/>
                  <a:gd name="T41" fmla="*/ 2533 h 2903"/>
                  <a:gd name="T42" fmla="*/ 2857 w 2902"/>
                  <a:gd name="T43" fmla="*/ 2388 h 2903"/>
                  <a:gd name="T44" fmla="*/ 2827 w 2902"/>
                  <a:gd name="T45" fmla="*/ 2247 h 2903"/>
                  <a:gd name="T46" fmla="*/ 2792 w 2902"/>
                  <a:gd name="T47" fmla="*/ 2108 h 2903"/>
                  <a:gd name="T48" fmla="*/ 2750 w 2902"/>
                  <a:gd name="T49" fmla="*/ 1973 h 2903"/>
                  <a:gd name="T50" fmla="*/ 2701 w 2902"/>
                  <a:gd name="T51" fmla="*/ 1839 h 2903"/>
                  <a:gd name="T52" fmla="*/ 2646 w 2902"/>
                  <a:gd name="T53" fmla="*/ 1709 h 2903"/>
                  <a:gd name="T54" fmla="*/ 2586 w 2902"/>
                  <a:gd name="T55" fmla="*/ 1581 h 2903"/>
                  <a:gd name="T56" fmla="*/ 2518 w 2902"/>
                  <a:gd name="T57" fmla="*/ 1458 h 2903"/>
                  <a:gd name="T58" fmla="*/ 2445 w 2902"/>
                  <a:gd name="T59" fmla="*/ 1339 h 2903"/>
                  <a:gd name="T60" fmla="*/ 2368 w 2902"/>
                  <a:gd name="T61" fmla="*/ 1222 h 2903"/>
                  <a:gd name="T62" fmla="*/ 2283 w 2902"/>
                  <a:gd name="T63" fmla="*/ 1110 h 2903"/>
                  <a:gd name="T64" fmla="*/ 2194 w 2902"/>
                  <a:gd name="T65" fmla="*/ 1004 h 2903"/>
                  <a:gd name="T66" fmla="*/ 2100 w 2902"/>
                  <a:gd name="T67" fmla="*/ 899 h 2903"/>
                  <a:gd name="T68" fmla="*/ 2001 w 2902"/>
                  <a:gd name="T69" fmla="*/ 800 h 2903"/>
                  <a:gd name="T70" fmla="*/ 1899 w 2902"/>
                  <a:gd name="T71" fmla="*/ 707 h 2903"/>
                  <a:gd name="T72" fmla="*/ 1791 w 2902"/>
                  <a:gd name="T73" fmla="*/ 619 h 2903"/>
                  <a:gd name="T74" fmla="*/ 1679 w 2902"/>
                  <a:gd name="T75" fmla="*/ 535 h 2903"/>
                  <a:gd name="T76" fmla="*/ 1564 w 2902"/>
                  <a:gd name="T77" fmla="*/ 456 h 2903"/>
                  <a:gd name="T78" fmla="*/ 1445 w 2902"/>
                  <a:gd name="T79" fmla="*/ 385 h 2903"/>
                  <a:gd name="T80" fmla="*/ 1320 w 2902"/>
                  <a:gd name="T81" fmla="*/ 317 h 2903"/>
                  <a:gd name="T82" fmla="*/ 1194 w 2902"/>
                  <a:gd name="T83" fmla="*/ 256 h 2903"/>
                  <a:gd name="T84" fmla="*/ 1064 w 2902"/>
                  <a:gd name="T85" fmla="*/ 201 h 2903"/>
                  <a:gd name="T86" fmla="*/ 930 w 2902"/>
                  <a:gd name="T87" fmla="*/ 152 h 2903"/>
                  <a:gd name="T88" fmla="*/ 795 w 2902"/>
                  <a:gd name="T89" fmla="*/ 110 h 2903"/>
                  <a:gd name="T90" fmla="*/ 655 w 2902"/>
                  <a:gd name="T91" fmla="*/ 73 h 2903"/>
                  <a:gd name="T92" fmla="*/ 512 w 2902"/>
                  <a:gd name="T93" fmla="*/ 44 h 2903"/>
                  <a:gd name="T94" fmla="*/ 370 w 2902"/>
                  <a:gd name="T95" fmla="*/ 22 h 2903"/>
                  <a:gd name="T96" fmla="*/ 223 w 2902"/>
                  <a:gd name="T97" fmla="*/ 7 h 2903"/>
                  <a:gd name="T98" fmla="*/ 75 w 2902"/>
                  <a:gd name="T99" fmla="*/ 0 h 2903"/>
                  <a:gd name="T100" fmla="*/ 0 w 2902"/>
                  <a:gd name="T101" fmla="*/ 0 h 2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2" h="2903">
                    <a:moveTo>
                      <a:pt x="0" y="0"/>
                    </a:moveTo>
                    <a:lnTo>
                      <a:pt x="0" y="1742"/>
                    </a:lnTo>
                    <a:lnTo>
                      <a:pt x="0" y="1742"/>
                    </a:lnTo>
                    <a:lnTo>
                      <a:pt x="58" y="1744"/>
                    </a:lnTo>
                    <a:lnTo>
                      <a:pt x="119" y="1747"/>
                    </a:lnTo>
                    <a:lnTo>
                      <a:pt x="176" y="1755"/>
                    </a:lnTo>
                    <a:lnTo>
                      <a:pt x="232" y="1766"/>
                    </a:lnTo>
                    <a:lnTo>
                      <a:pt x="289" y="1778"/>
                    </a:lnTo>
                    <a:lnTo>
                      <a:pt x="344" y="1793"/>
                    </a:lnTo>
                    <a:lnTo>
                      <a:pt x="399" y="1811"/>
                    </a:lnTo>
                    <a:lnTo>
                      <a:pt x="452" y="1833"/>
                    </a:lnTo>
                    <a:lnTo>
                      <a:pt x="503" y="1855"/>
                    </a:lnTo>
                    <a:lnTo>
                      <a:pt x="553" y="1881"/>
                    </a:lnTo>
                    <a:lnTo>
                      <a:pt x="602" y="1910"/>
                    </a:lnTo>
                    <a:lnTo>
                      <a:pt x="648" y="1940"/>
                    </a:lnTo>
                    <a:lnTo>
                      <a:pt x="694" y="1973"/>
                    </a:lnTo>
                    <a:lnTo>
                      <a:pt x="738" y="2007"/>
                    </a:lnTo>
                    <a:lnTo>
                      <a:pt x="780" y="2044"/>
                    </a:lnTo>
                    <a:lnTo>
                      <a:pt x="820" y="2082"/>
                    </a:lnTo>
                    <a:lnTo>
                      <a:pt x="859" y="2123"/>
                    </a:lnTo>
                    <a:lnTo>
                      <a:pt x="895" y="2165"/>
                    </a:lnTo>
                    <a:lnTo>
                      <a:pt x="930" y="2209"/>
                    </a:lnTo>
                    <a:lnTo>
                      <a:pt x="963" y="2253"/>
                    </a:lnTo>
                    <a:lnTo>
                      <a:pt x="992" y="2300"/>
                    </a:lnTo>
                    <a:lnTo>
                      <a:pt x="1020" y="2350"/>
                    </a:lnTo>
                    <a:lnTo>
                      <a:pt x="1045" y="2399"/>
                    </a:lnTo>
                    <a:lnTo>
                      <a:pt x="1069" y="2451"/>
                    </a:lnTo>
                    <a:lnTo>
                      <a:pt x="1089" y="2504"/>
                    </a:lnTo>
                    <a:lnTo>
                      <a:pt x="1108" y="2557"/>
                    </a:lnTo>
                    <a:lnTo>
                      <a:pt x="1124" y="2614"/>
                    </a:lnTo>
                    <a:lnTo>
                      <a:pt x="1137" y="2669"/>
                    </a:lnTo>
                    <a:lnTo>
                      <a:pt x="1148" y="2725"/>
                    </a:lnTo>
                    <a:lnTo>
                      <a:pt x="1155" y="2784"/>
                    </a:lnTo>
                    <a:lnTo>
                      <a:pt x="1159" y="2843"/>
                    </a:lnTo>
                    <a:lnTo>
                      <a:pt x="1161" y="2903"/>
                    </a:lnTo>
                    <a:lnTo>
                      <a:pt x="2902" y="2903"/>
                    </a:lnTo>
                    <a:lnTo>
                      <a:pt x="2902" y="2903"/>
                    </a:lnTo>
                    <a:lnTo>
                      <a:pt x="2900" y="2828"/>
                    </a:lnTo>
                    <a:lnTo>
                      <a:pt x="2899" y="2753"/>
                    </a:lnTo>
                    <a:lnTo>
                      <a:pt x="2893" y="2680"/>
                    </a:lnTo>
                    <a:lnTo>
                      <a:pt x="2888" y="2606"/>
                    </a:lnTo>
                    <a:lnTo>
                      <a:pt x="2879" y="2533"/>
                    </a:lnTo>
                    <a:lnTo>
                      <a:pt x="2869" y="2462"/>
                    </a:lnTo>
                    <a:lnTo>
                      <a:pt x="2857" y="2388"/>
                    </a:lnTo>
                    <a:lnTo>
                      <a:pt x="2844" y="2319"/>
                    </a:lnTo>
                    <a:lnTo>
                      <a:pt x="2827" y="2247"/>
                    </a:lnTo>
                    <a:lnTo>
                      <a:pt x="2811" y="2178"/>
                    </a:lnTo>
                    <a:lnTo>
                      <a:pt x="2792" y="2108"/>
                    </a:lnTo>
                    <a:lnTo>
                      <a:pt x="2772" y="2040"/>
                    </a:lnTo>
                    <a:lnTo>
                      <a:pt x="2750" y="1973"/>
                    </a:lnTo>
                    <a:lnTo>
                      <a:pt x="2727" y="1905"/>
                    </a:lnTo>
                    <a:lnTo>
                      <a:pt x="2701" y="1839"/>
                    </a:lnTo>
                    <a:lnTo>
                      <a:pt x="2673" y="1773"/>
                    </a:lnTo>
                    <a:lnTo>
                      <a:pt x="2646" y="1709"/>
                    </a:lnTo>
                    <a:lnTo>
                      <a:pt x="2617" y="1645"/>
                    </a:lnTo>
                    <a:lnTo>
                      <a:pt x="2586" y="1581"/>
                    </a:lnTo>
                    <a:lnTo>
                      <a:pt x="2553" y="1518"/>
                    </a:lnTo>
                    <a:lnTo>
                      <a:pt x="2518" y="1458"/>
                    </a:lnTo>
                    <a:lnTo>
                      <a:pt x="2481" y="1397"/>
                    </a:lnTo>
                    <a:lnTo>
                      <a:pt x="2445" y="1339"/>
                    </a:lnTo>
                    <a:lnTo>
                      <a:pt x="2406" y="1280"/>
                    </a:lnTo>
                    <a:lnTo>
                      <a:pt x="2368" y="1222"/>
                    </a:lnTo>
                    <a:lnTo>
                      <a:pt x="2325" y="1165"/>
                    </a:lnTo>
                    <a:lnTo>
                      <a:pt x="2283" y="1110"/>
                    </a:lnTo>
                    <a:lnTo>
                      <a:pt x="2239" y="1057"/>
                    </a:lnTo>
                    <a:lnTo>
                      <a:pt x="2194" y="1004"/>
                    </a:lnTo>
                    <a:lnTo>
                      <a:pt x="2148" y="951"/>
                    </a:lnTo>
                    <a:lnTo>
                      <a:pt x="2100" y="899"/>
                    </a:lnTo>
                    <a:lnTo>
                      <a:pt x="2053" y="850"/>
                    </a:lnTo>
                    <a:lnTo>
                      <a:pt x="2001" y="800"/>
                    </a:lnTo>
                    <a:lnTo>
                      <a:pt x="1952" y="755"/>
                    </a:lnTo>
                    <a:lnTo>
                      <a:pt x="1899" y="707"/>
                    </a:lnTo>
                    <a:lnTo>
                      <a:pt x="1846" y="663"/>
                    </a:lnTo>
                    <a:lnTo>
                      <a:pt x="1791" y="619"/>
                    </a:lnTo>
                    <a:lnTo>
                      <a:pt x="1736" y="577"/>
                    </a:lnTo>
                    <a:lnTo>
                      <a:pt x="1679" y="535"/>
                    </a:lnTo>
                    <a:lnTo>
                      <a:pt x="1622" y="495"/>
                    </a:lnTo>
                    <a:lnTo>
                      <a:pt x="1564" y="456"/>
                    </a:lnTo>
                    <a:lnTo>
                      <a:pt x="1505" y="419"/>
                    </a:lnTo>
                    <a:lnTo>
                      <a:pt x="1445" y="385"/>
                    </a:lnTo>
                    <a:lnTo>
                      <a:pt x="1382" y="350"/>
                    </a:lnTo>
                    <a:lnTo>
                      <a:pt x="1320" y="317"/>
                    </a:lnTo>
                    <a:lnTo>
                      <a:pt x="1258" y="286"/>
                    </a:lnTo>
                    <a:lnTo>
                      <a:pt x="1194" y="256"/>
                    </a:lnTo>
                    <a:lnTo>
                      <a:pt x="1130" y="227"/>
                    </a:lnTo>
                    <a:lnTo>
                      <a:pt x="1064" y="201"/>
                    </a:lnTo>
                    <a:lnTo>
                      <a:pt x="998" y="176"/>
                    </a:lnTo>
                    <a:lnTo>
                      <a:pt x="930" y="152"/>
                    </a:lnTo>
                    <a:lnTo>
                      <a:pt x="862" y="130"/>
                    </a:lnTo>
                    <a:lnTo>
                      <a:pt x="795" y="110"/>
                    </a:lnTo>
                    <a:lnTo>
                      <a:pt x="725" y="92"/>
                    </a:lnTo>
                    <a:lnTo>
                      <a:pt x="655" y="73"/>
                    </a:lnTo>
                    <a:lnTo>
                      <a:pt x="584" y="59"/>
                    </a:lnTo>
                    <a:lnTo>
                      <a:pt x="512" y="44"/>
                    </a:lnTo>
                    <a:lnTo>
                      <a:pt x="441" y="33"/>
                    </a:lnTo>
                    <a:lnTo>
                      <a:pt x="370" y="22"/>
                    </a:lnTo>
                    <a:lnTo>
                      <a:pt x="296" y="15"/>
                    </a:lnTo>
                    <a:lnTo>
                      <a:pt x="223" y="7"/>
                    </a:lnTo>
                    <a:lnTo>
                      <a:pt x="148" y="4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ṩļidê">
                <a:extLst>
                  <a:ext uri="{FF2B5EF4-FFF2-40B4-BE49-F238E27FC236}">
                    <a16:creationId xmlns="" xmlns:a16="http://schemas.microsoft.com/office/drawing/2014/main" id="{4F86AEDF-DB1E-4B01-AFBD-03F5D6959419}"/>
                  </a:ext>
                </a:extLst>
              </p:cNvPr>
              <p:cNvSpPr/>
              <p:nvPr/>
            </p:nvSpPr>
            <p:spPr bwMode="auto">
              <a:xfrm flipH="1">
                <a:off x="5584525" y="3432453"/>
                <a:ext cx="1731647" cy="1730453"/>
              </a:xfrm>
              <a:custGeom>
                <a:avLst/>
                <a:gdLst>
                  <a:gd name="T0" fmla="*/ 0 w 2905"/>
                  <a:gd name="T1" fmla="*/ 2903 h 2903"/>
                  <a:gd name="T2" fmla="*/ 75 w 2905"/>
                  <a:gd name="T3" fmla="*/ 2903 h 2903"/>
                  <a:gd name="T4" fmla="*/ 224 w 2905"/>
                  <a:gd name="T5" fmla="*/ 2896 h 2903"/>
                  <a:gd name="T6" fmla="*/ 370 w 2905"/>
                  <a:gd name="T7" fmla="*/ 2881 h 2903"/>
                  <a:gd name="T8" fmla="*/ 515 w 2905"/>
                  <a:gd name="T9" fmla="*/ 2859 h 2903"/>
                  <a:gd name="T10" fmla="*/ 656 w 2905"/>
                  <a:gd name="T11" fmla="*/ 2830 h 2903"/>
                  <a:gd name="T12" fmla="*/ 795 w 2905"/>
                  <a:gd name="T13" fmla="*/ 2793 h 2903"/>
                  <a:gd name="T14" fmla="*/ 932 w 2905"/>
                  <a:gd name="T15" fmla="*/ 2751 h 2903"/>
                  <a:gd name="T16" fmla="*/ 1066 w 2905"/>
                  <a:gd name="T17" fmla="*/ 2702 h 2903"/>
                  <a:gd name="T18" fmla="*/ 1196 w 2905"/>
                  <a:gd name="T19" fmla="*/ 2647 h 2903"/>
                  <a:gd name="T20" fmla="*/ 1322 w 2905"/>
                  <a:gd name="T21" fmla="*/ 2586 h 2903"/>
                  <a:gd name="T22" fmla="*/ 1445 w 2905"/>
                  <a:gd name="T23" fmla="*/ 2518 h 2903"/>
                  <a:gd name="T24" fmla="*/ 1566 w 2905"/>
                  <a:gd name="T25" fmla="*/ 2447 h 2903"/>
                  <a:gd name="T26" fmla="*/ 1681 w 2905"/>
                  <a:gd name="T27" fmla="*/ 2368 h 2903"/>
                  <a:gd name="T28" fmla="*/ 1793 w 2905"/>
                  <a:gd name="T29" fmla="*/ 2284 h 2903"/>
                  <a:gd name="T30" fmla="*/ 1901 w 2905"/>
                  <a:gd name="T31" fmla="*/ 2196 h 2903"/>
                  <a:gd name="T32" fmla="*/ 2004 w 2905"/>
                  <a:gd name="T33" fmla="*/ 2103 h 2903"/>
                  <a:gd name="T34" fmla="*/ 2103 w 2905"/>
                  <a:gd name="T35" fmla="*/ 2004 h 2903"/>
                  <a:gd name="T36" fmla="*/ 2196 w 2905"/>
                  <a:gd name="T37" fmla="*/ 1899 h 2903"/>
                  <a:gd name="T38" fmla="*/ 2284 w 2905"/>
                  <a:gd name="T39" fmla="*/ 1793 h 2903"/>
                  <a:gd name="T40" fmla="*/ 2368 w 2905"/>
                  <a:gd name="T41" fmla="*/ 1681 h 2903"/>
                  <a:gd name="T42" fmla="*/ 2447 w 2905"/>
                  <a:gd name="T43" fmla="*/ 1564 h 2903"/>
                  <a:gd name="T44" fmla="*/ 2520 w 2905"/>
                  <a:gd name="T45" fmla="*/ 1445 h 2903"/>
                  <a:gd name="T46" fmla="*/ 2586 w 2905"/>
                  <a:gd name="T47" fmla="*/ 1322 h 2903"/>
                  <a:gd name="T48" fmla="*/ 2648 w 2905"/>
                  <a:gd name="T49" fmla="*/ 1194 h 2903"/>
                  <a:gd name="T50" fmla="*/ 2703 w 2905"/>
                  <a:gd name="T51" fmla="*/ 1064 h 2903"/>
                  <a:gd name="T52" fmla="*/ 2751 w 2905"/>
                  <a:gd name="T53" fmla="*/ 930 h 2903"/>
                  <a:gd name="T54" fmla="*/ 2793 w 2905"/>
                  <a:gd name="T55" fmla="*/ 795 h 2903"/>
                  <a:gd name="T56" fmla="*/ 2830 w 2905"/>
                  <a:gd name="T57" fmla="*/ 656 h 2903"/>
                  <a:gd name="T58" fmla="*/ 2859 w 2905"/>
                  <a:gd name="T59" fmla="*/ 515 h 2903"/>
                  <a:gd name="T60" fmla="*/ 2881 w 2905"/>
                  <a:gd name="T61" fmla="*/ 370 h 2903"/>
                  <a:gd name="T62" fmla="*/ 2896 w 2905"/>
                  <a:gd name="T63" fmla="*/ 223 h 2903"/>
                  <a:gd name="T64" fmla="*/ 2903 w 2905"/>
                  <a:gd name="T65" fmla="*/ 75 h 2903"/>
                  <a:gd name="T66" fmla="*/ 1161 w 2905"/>
                  <a:gd name="T67" fmla="*/ 0 h 2903"/>
                  <a:gd name="T68" fmla="*/ 1161 w 2905"/>
                  <a:gd name="T69" fmla="*/ 60 h 2903"/>
                  <a:gd name="T70" fmla="*/ 1148 w 2905"/>
                  <a:gd name="T71" fmla="*/ 178 h 2903"/>
                  <a:gd name="T72" fmla="*/ 1125 w 2905"/>
                  <a:gd name="T73" fmla="*/ 289 h 2903"/>
                  <a:gd name="T74" fmla="*/ 1092 w 2905"/>
                  <a:gd name="T75" fmla="*/ 399 h 2903"/>
                  <a:gd name="T76" fmla="*/ 1048 w 2905"/>
                  <a:gd name="T77" fmla="*/ 504 h 2903"/>
                  <a:gd name="T78" fmla="*/ 995 w 2905"/>
                  <a:gd name="T79" fmla="*/ 603 h 2903"/>
                  <a:gd name="T80" fmla="*/ 931 w 2905"/>
                  <a:gd name="T81" fmla="*/ 694 h 2903"/>
                  <a:gd name="T82" fmla="*/ 861 w 2905"/>
                  <a:gd name="T83" fmla="*/ 780 h 2903"/>
                  <a:gd name="T84" fmla="*/ 782 w 2905"/>
                  <a:gd name="T85" fmla="*/ 859 h 2903"/>
                  <a:gd name="T86" fmla="*/ 696 w 2905"/>
                  <a:gd name="T87" fmla="*/ 930 h 2903"/>
                  <a:gd name="T88" fmla="*/ 603 w 2905"/>
                  <a:gd name="T89" fmla="*/ 993 h 2903"/>
                  <a:gd name="T90" fmla="*/ 504 w 2905"/>
                  <a:gd name="T91" fmla="*/ 1048 h 2903"/>
                  <a:gd name="T92" fmla="*/ 399 w 2905"/>
                  <a:gd name="T93" fmla="*/ 1092 h 2903"/>
                  <a:gd name="T94" fmla="*/ 291 w 2905"/>
                  <a:gd name="T95" fmla="*/ 1125 h 2903"/>
                  <a:gd name="T96" fmla="*/ 178 w 2905"/>
                  <a:gd name="T97" fmla="*/ 1148 h 2903"/>
                  <a:gd name="T98" fmla="*/ 61 w 2905"/>
                  <a:gd name="T99" fmla="*/ 1159 h 2903"/>
                  <a:gd name="T100" fmla="*/ 0 w 2905"/>
                  <a:gd name="T101" fmla="*/ 1161 h 2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5" h="2903">
                    <a:moveTo>
                      <a:pt x="0" y="1161"/>
                    </a:moveTo>
                    <a:lnTo>
                      <a:pt x="0" y="2903"/>
                    </a:lnTo>
                    <a:lnTo>
                      <a:pt x="0" y="2903"/>
                    </a:lnTo>
                    <a:lnTo>
                      <a:pt x="75" y="2903"/>
                    </a:lnTo>
                    <a:lnTo>
                      <a:pt x="150" y="2899"/>
                    </a:lnTo>
                    <a:lnTo>
                      <a:pt x="224" y="2896"/>
                    </a:lnTo>
                    <a:lnTo>
                      <a:pt x="297" y="2888"/>
                    </a:lnTo>
                    <a:lnTo>
                      <a:pt x="370" y="2881"/>
                    </a:lnTo>
                    <a:lnTo>
                      <a:pt x="443" y="2870"/>
                    </a:lnTo>
                    <a:lnTo>
                      <a:pt x="515" y="2859"/>
                    </a:lnTo>
                    <a:lnTo>
                      <a:pt x="586" y="2844"/>
                    </a:lnTo>
                    <a:lnTo>
                      <a:pt x="656" y="2830"/>
                    </a:lnTo>
                    <a:lnTo>
                      <a:pt x="725" y="2811"/>
                    </a:lnTo>
                    <a:lnTo>
                      <a:pt x="795" y="2793"/>
                    </a:lnTo>
                    <a:lnTo>
                      <a:pt x="865" y="2773"/>
                    </a:lnTo>
                    <a:lnTo>
                      <a:pt x="932" y="2751"/>
                    </a:lnTo>
                    <a:lnTo>
                      <a:pt x="998" y="2727"/>
                    </a:lnTo>
                    <a:lnTo>
                      <a:pt x="1066" y="2702"/>
                    </a:lnTo>
                    <a:lnTo>
                      <a:pt x="1130" y="2676"/>
                    </a:lnTo>
                    <a:lnTo>
                      <a:pt x="1196" y="2647"/>
                    </a:lnTo>
                    <a:lnTo>
                      <a:pt x="1260" y="2617"/>
                    </a:lnTo>
                    <a:lnTo>
                      <a:pt x="1322" y="2586"/>
                    </a:lnTo>
                    <a:lnTo>
                      <a:pt x="1385" y="2553"/>
                    </a:lnTo>
                    <a:lnTo>
                      <a:pt x="1445" y="2518"/>
                    </a:lnTo>
                    <a:lnTo>
                      <a:pt x="1506" y="2484"/>
                    </a:lnTo>
                    <a:lnTo>
                      <a:pt x="1566" y="2447"/>
                    </a:lnTo>
                    <a:lnTo>
                      <a:pt x="1625" y="2408"/>
                    </a:lnTo>
                    <a:lnTo>
                      <a:pt x="1681" y="2368"/>
                    </a:lnTo>
                    <a:lnTo>
                      <a:pt x="1738" y="2326"/>
                    </a:lnTo>
                    <a:lnTo>
                      <a:pt x="1793" y="2284"/>
                    </a:lnTo>
                    <a:lnTo>
                      <a:pt x="1848" y="2240"/>
                    </a:lnTo>
                    <a:lnTo>
                      <a:pt x="1901" y="2196"/>
                    </a:lnTo>
                    <a:lnTo>
                      <a:pt x="1952" y="2148"/>
                    </a:lnTo>
                    <a:lnTo>
                      <a:pt x="2004" y="2103"/>
                    </a:lnTo>
                    <a:lnTo>
                      <a:pt x="2053" y="2053"/>
                    </a:lnTo>
                    <a:lnTo>
                      <a:pt x="2103" y="2004"/>
                    </a:lnTo>
                    <a:lnTo>
                      <a:pt x="2150" y="1952"/>
                    </a:lnTo>
                    <a:lnTo>
                      <a:pt x="2196" y="1899"/>
                    </a:lnTo>
                    <a:lnTo>
                      <a:pt x="2242" y="1846"/>
                    </a:lnTo>
                    <a:lnTo>
                      <a:pt x="2284" y="1793"/>
                    </a:lnTo>
                    <a:lnTo>
                      <a:pt x="2328" y="1738"/>
                    </a:lnTo>
                    <a:lnTo>
                      <a:pt x="2368" y="1681"/>
                    </a:lnTo>
                    <a:lnTo>
                      <a:pt x="2408" y="1623"/>
                    </a:lnTo>
                    <a:lnTo>
                      <a:pt x="2447" y="1564"/>
                    </a:lnTo>
                    <a:lnTo>
                      <a:pt x="2483" y="1506"/>
                    </a:lnTo>
                    <a:lnTo>
                      <a:pt x="2520" y="1445"/>
                    </a:lnTo>
                    <a:lnTo>
                      <a:pt x="2553" y="1385"/>
                    </a:lnTo>
                    <a:lnTo>
                      <a:pt x="2586" y="1322"/>
                    </a:lnTo>
                    <a:lnTo>
                      <a:pt x="2617" y="1258"/>
                    </a:lnTo>
                    <a:lnTo>
                      <a:pt x="2648" y="1194"/>
                    </a:lnTo>
                    <a:lnTo>
                      <a:pt x="2676" y="1130"/>
                    </a:lnTo>
                    <a:lnTo>
                      <a:pt x="2703" y="1064"/>
                    </a:lnTo>
                    <a:lnTo>
                      <a:pt x="2727" y="998"/>
                    </a:lnTo>
                    <a:lnTo>
                      <a:pt x="2751" y="930"/>
                    </a:lnTo>
                    <a:lnTo>
                      <a:pt x="2773" y="863"/>
                    </a:lnTo>
                    <a:lnTo>
                      <a:pt x="2793" y="795"/>
                    </a:lnTo>
                    <a:lnTo>
                      <a:pt x="2813" y="725"/>
                    </a:lnTo>
                    <a:lnTo>
                      <a:pt x="2830" y="656"/>
                    </a:lnTo>
                    <a:lnTo>
                      <a:pt x="2844" y="584"/>
                    </a:lnTo>
                    <a:lnTo>
                      <a:pt x="2859" y="515"/>
                    </a:lnTo>
                    <a:lnTo>
                      <a:pt x="2870" y="441"/>
                    </a:lnTo>
                    <a:lnTo>
                      <a:pt x="2881" y="370"/>
                    </a:lnTo>
                    <a:lnTo>
                      <a:pt x="2888" y="297"/>
                    </a:lnTo>
                    <a:lnTo>
                      <a:pt x="2896" y="223"/>
                    </a:lnTo>
                    <a:lnTo>
                      <a:pt x="2901" y="150"/>
                    </a:lnTo>
                    <a:lnTo>
                      <a:pt x="2903" y="75"/>
                    </a:lnTo>
                    <a:lnTo>
                      <a:pt x="2905" y="0"/>
                    </a:lnTo>
                    <a:lnTo>
                      <a:pt x="1161" y="0"/>
                    </a:lnTo>
                    <a:lnTo>
                      <a:pt x="1161" y="0"/>
                    </a:lnTo>
                    <a:lnTo>
                      <a:pt x="1161" y="60"/>
                    </a:lnTo>
                    <a:lnTo>
                      <a:pt x="1156" y="119"/>
                    </a:lnTo>
                    <a:lnTo>
                      <a:pt x="1148" y="178"/>
                    </a:lnTo>
                    <a:lnTo>
                      <a:pt x="1139" y="234"/>
                    </a:lnTo>
                    <a:lnTo>
                      <a:pt x="1125" y="289"/>
                    </a:lnTo>
                    <a:lnTo>
                      <a:pt x="1110" y="346"/>
                    </a:lnTo>
                    <a:lnTo>
                      <a:pt x="1092" y="399"/>
                    </a:lnTo>
                    <a:lnTo>
                      <a:pt x="1072" y="452"/>
                    </a:lnTo>
                    <a:lnTo>
                      <a:pt x="1048" y="504"/>
                    </a:lnTo>
                    <a:lnTo>
                      <a:pt x="1022" y="553"/>
                    </a:lnTo>
                    <a:lnTo>
                      <a:pt x="995" y="603"/>
                    </a:lnTo>
                    <a:lnTo>
                      <a:pt x="964" y="650"/>
                    </a:lnTo>
                    <a:lnTo>
                      <a:pt x="931" y="694"/>
                    </a:lnTo>
                    <a:lnTo>
                      <a:pt x="898" y="738"/>
                    </a:lnTo>
                    <a:lnTo>
                      <a:pt x="861" y="780"/>
                    </a:lnTo>
                    <a:lnTo>
                      <a:pt x="823" y="821"/>
                    </a:lnTo>
                    <a:lnTo>
                      <a:pt x="782" y="859"/>
                    </a:lnTo>
                    <a:lnTo>
                      <a:pt x="740" y="896"/>
                    </a:lnTo>
                    <a:lnTo>
                      <a:pt x="696" y="930"/>
                    </a:lnTo>
                    <a:lnTo>
                      <a:pt x="650" y="963"/>
                    </a:lnTo>
                    <a:lnTo>
                      <a:pt x="603" y="993"/>
                    </a:lnTo>
                    <a:lnTo>
                      <a:pt x="555" y="1022"/>
                    </a:lnTo>
                    <a:lnTo>
                      <a:pt x="504" y="1048"/>
                    </a:lnTo>
                    <a:lnTo>
                      <a:pt x="453" y="1070"/>
                    </a:lnTo>
                    <a:lnTo>
                      <a:pt x="399" y="1092"/>
                    </a:lnTo>
                    <a:lnTo>
                      <a:pt x="346" y="1110"/>
                    </a:lnTo>
                    <a:lnTo>
                      <a:pt x="291" y="1125"/>
                    </a:lnTo>
                    <a:lnTo>
                      <a:pt x="235" y="1137"/>
                    </a:lnTo>
                    <a:lnTo>
                      <a:pt x="178" y="1148"/>
                    </a:lnTo>
                    <a:lnTo>
                      <a:pt x="119" y="1156"/>
                    </a:lnTo>
                    <a:lnTo>
                      <a:pt x="61" y="1159"/>
                    </a:lnTo>
                    <a:lnTo>
                      <a:pt x="0" y="1161"/>
                    </a:lnTo>
                    <a:lnTo>
                      <a:pt x="0" y="1161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ṩliḍê">
                <a:extLst>
                  <a:ext uri="{FF2B5EF4-FFF2-40B4-BE49-F238E27FC236}">
                    <a16:creationId xmlns="" xmlns:a16="http://schemas.microsoft.com/office/drawing/2014/main" id="{9E84CEE2-E3A6-49B7-AA62-3715AE77044C}"/>
                  </a:ext>
                </a:extLst>
              </p:cNvPr>
              <p:cNvSpPr/>
              <p:nvPr/>
            </p:nvSpPr>
            <p:spPr bwMode="auto">
              <a:xfrm flipH="1">
                <a:off x="7316172" y="3432453"/>
                <a:ext cx="1731647" cy="1730453"/>
              </a:xfrm>
              <a:custGeom>
                <a:avLst/>
                <a:gdLst>
                  <a:gd name="T0" fmla="*/ 0 w 2902"/>
                  <a:gd name="T1" fmla="*/ 0 h 2903"/>
                  <a:gd name="T2" fmla="*/ 2 w 2902"/>
                  <a:gd name="T3" fmla="*/ 75 h 2903"/>
                  <a:gd name="T4" fmla="*/ 9 w 2902"/>
                  <a:gd name="T5" fmla="*/ 223 h 2903"/>
                  <a:gd name="T6" fmla="*/ 23 w 2902"/>
                  <a:gd name="T7" fmla="*/ 370 h 2903"/>
                  <a:gd name="T8" fmla="*/ 45 w 2902"/>
                  <a:gd name="T9" fmla="*/ 515 h 2903"/>
                  <a:gd name="T10" fmla="*/ 75 w 2902"/>
                  <a:gd name="T11" fmla="*/ 656 h 2903"/>
                  <a:gd name="T12" fmla="*/ 110 w 2902"/>
                  <a:gd name="T13" fmla="*/ 795 h 2903"/>
                  <a:gd name="T14" fmla="*/ 152 w 2902"/>
                  <a:gd name="T15" fmla="*/ 930 h 2903"/>
                  <a:gd name="T16" fmla="*/ 201 w 2902"/>
                  <a:gd name="T17" fmla="*/ 1064 h 2903"/>
                  <a:gd name="T18" fmla="*/ 256 w 2902"/>
                  <a:gd name="T19" fmla="*/ 1194 h 2903"/>
                  <a:gd name="T20" fmla="*/ 316 w 2902"/>
                  <a:gd name="T21" fmla="*/ 1322 h 2903"/>
                  <a:gd name="T22" fmla="*/ 384 w 2902"/>
                  <a:gd name="T23" fmla="*/ 1445 h 2903"/>
                  <a:gd name="T24" fmla="*/ 457 w 2902"/>
                  <a:gd name="T25" fmla="*/ 1564 h 2903"/>
                  <a:gd name="T26" fmla="*/ 534 w 2902"/>
                  <a:gd name="T27" fmla="*/ 1681 h 2903"/>
                  <a:gd name="T28" fmla="*/ 619 w 2902"/>
                  <a:gd name="T29" fmla="*/ 1793 h 2903"/>
                  <a:gd name="T30" fmla="*/ 708 w 2902"/>
                  <a:gd name="T31" fmla="*/ 1899 h 2903"/>
                  <a:gd name="T32" fmla="*/ 802 w 2902"/>
                  <a:gd name="T33" fmla="*/ 2004 h 2903"/>
                  <a:gd name="T34" fmla="*/ 901 w 2902"/>
                  <a:gd name="T35" fmla="*/ 2103 h 2903"/>
                  <a:gd name="T36" fmla="*/ 1003 w 2902"/>
                  <a:gd name="T37" fmla="*/ 2196 h 2903"/>
                  <a:gd name="T38" fmla="*/ 1111 w 2902"/>
                  <a:gd name="T39" fmla="*/ 2284 h 2903"/>
                  <a:gd name="T40" fmla="*/ 1223 w 2902"/>
                  <a:gd name="T41" fmla="*/ 2368 h 2903"/>
                  <a:gd name="T42" fmla="*/ 1338 w 2902"/>
                  <a:gd name="T43" fmla="*/ 2447 h 2903"/>
                  <a:gd name="T44" fmla="*/ 1457 w 2902"/>
                  <a:gd name="T45" fmla="*/ 2518 h 2903"/>
                  <a:gd name="T46" fmla="*/ 1582 w 2902"/>
                  <a:gd name="T47" fmla="*/ 2586 h 2903"/>
                  <a:gd name="T48" fmla="*/ 1708 w 2902"/>
                  <a:gd name="T49" fmla="*/ 2647 h 2903"/>
                  <a:gd name="T50" fmla="*/ 1838 w 2902"/>
                  <a:gd name="T51" fmla="*/ 2702 h 2903"/>
                  <a:gd name="T52" fmla="*/ 1972 w 2902"/>
                  <a:gd name="T53" fmla="*/ 2751 h 2903"/>
                  <a:gd name="T54" fmla="*/ 2107 w 2902"/>
                  <a:gd name="T55" fmla="*/ 2793 h 2903"/>
                  <a:gd name="T56" fmla="*/ 2247 w 2902"/>
                  <a:gd name="T57" fmla="*/ 2830 h 2903"/>
                  <a:gd name="T58" fmla="*/ 2390 w 2902"/>
                  <a:gd name="T59" fmla="*/ 2859 h 2903"/>
                  <a:gd name="T60" fmla="*/ 2532 w 2902"/>
                  <a:gd name="T61" fmla="*/ 2881 h 2903"/>
                  <a:gd name="T62" fmla="*/ 2679 w 2902"/>
                  <a:gd name="T63" fmla="*/ 2896 h 2903"/>
                  <a:gd name="T64" fmla="*/ 2827 w 2902"/>
                  <a:gd name="T65" fmla="*/ 2903 h 2903"/>
                  <a:gd name="T66" fmla="*/ 2902 w 2902"/>
                  <a:gd name="T67" fmla="*/ 1161 h 2903"/>
                  <a:gd name="T68" fmla="*/ 2844 w 2902"/>
                  <a:gd name="T69" fmla="*/ 1159 h 2903"/>
                  <a:gd name="T70" fmla="*/ 2726 w 2902"/>
                  <a:gd name="T71" fmla="*/ 1148 h 2903"/>
                  <a:gd name="T72" fmla="*/ 2613 w 2902"/>
                  <a:gd name="T73" fmla="*/ 1125 h 2903"/>
                  <a:gd name="T74" fmla="*/ 2503 w 2902"/>
                  <a:gd name="T75" fmla="*/ 1092 h 2903"/>
                  <a:gd name="T76" fmla="*/ 2399 w 2902"/>
                  <a:gd name="T77" fmla="*/ 1048 h 2903"/>
                  <a:gd name="T78" fmla="*/ 2300 w 2902"/>
                  <a:gd name="T79" fmla="*/ 993 h 2903"/>
                  <a:gd name="T80" fmla="*/ 2208 w 2902"/>
                  <a:gd name="T81" fmla="*/ 930 h 2903"/>
                  <a:gd name="T82" fmla="*/ 2122 w 2902"/>
                  <a:gd name="T83" fmla="*/ 859 h 2903"/>
                  <a:gd name="T84" fmla="*/ 2043 w 2902"/>
                  <a:gd name="T85" fmla="*/ 780 h 2903"/>
                  <a:gd name="T86" fmla="*/ 1972 w 2902"/>
                  <a:gd name="T87" fmla="*/ 694 h 2903"/>
                  <a:gd name="T88" fmla="*/ 1910 w 2902"/>
                  <a:gd name="T89" fmla="*/ 603 h 2903"/>
                  <a:gd name="T90" fmla="*/ 1857 w 2902"/>
                  <a:gd name="T91" fmla="*/ 504 h 2903"/>
                  <a:gd name="T92" fmla="*/ 1813 w 2902"/>
                  <a:gd name="T93" fmla="*/ 399 h 2903"/>
                  <a:gd name="T94" fmla="*/ 1778 w 2902"/>
                  <a:gd name="T95" fmla="*/ 289 h 2903"/>
                  <a:gd name="T96" fmla="*/ 1754 w 2902"/>
                  <a:gd name="T97" fmla="*/ 178 h 2903"/>
                  <a:gd name="T98" fmla="*/ 1743 w 2902"/>
                  <a:gd name="T99" fmla="*/ 60 h 2903"/>
                  <a:gd name="T100" fmla="*/ 1741 w 2902"/>
                  <a:gd name="T101" fmla="*/ 0 h 2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2" h="2903">
                    <a:moveTo>
                      <a:pt x="174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75"/>
                    </a:lnTo>
                    <a:lnTo>
                      <a:pt x="3" y="150"/>
                    </a:lnTo>
                    <a:lnTo>
                      <a:pt x="9" y="223"/>
                    </a:lnTo>
                    <a:lnTo>
                      <a:pt x="14" y="297"/>
                    </a:lnTo>
                    <a:lnTo>
                      <a:pt x="23" y="370"/>
                    </a:lnTo>
                    <a:lnTo>
                      <a:pt x="33" y="441"/>
                    </a:lnTo>
                    <a:lnTo>
                      <a:pt x="45" y="515"/>
                    </a:lnTo>
                    <a:lnTo>
                      <a:pt x="58" y="584"/>
                    </a:lnTo>
                    <a:lnTo>
                      <a:pt x="75" y="656"/>
                    </a:lnTo>
                    <a:lnTo>
                      <a:pt x="91" y="725"/>
                    </a:lnTo>
                    <a:lnTo>
                      <a:pt x="110" y="795"/>
                    </a:lnTo>
                    <a:lnTo>
                      <a:pt x="130" y="863"/>
                    </a:lnTo>
                    <a:lnTo>
                      <a:pt x="152" y="930"/>
                    </a:lnTo>
                    <a:lnTo>
                      <a:pt x="175" y="998"/>
                    </a:lnTo>
                    <a:lnTo>
                      <a:pt x="201" y="1064"/>
                    </a:lnTo>
                    <a:lnTo>
                      <a:pt x="229" y="1130"/>
                    </a:lnTo>
                    <a:lnTo>
                      <a:pt x="256" y="1194"/>
                    </a:lnTo>
                    <a:lnTo>
                      <a:pt x="285" y="1258"/>
                    </a:lnTo>
                    <a:lnTo>
                      <a:pt x="316" y="1322"/>
                    </a:lnTo>
                    <a:lnTo>
                      <a:pt x="349" y="1385"/>
                    </a:lnTo>
                    <a:lnTo>
                      <a:pt x="384" y="1445"/>
                    </a:lnTo>
                    <a:lnTo>
                      <a:pt x="421" y="1506"/>
                    </a:lnTo>
                    <a:lnTo>
                      <a:pt x="457" y="1564"/>
                    </a:lnTo>
                    <a:lnTo>
                      <a:pt x="496" y="1623"/>
                    </a:lnTo>
                    <a:lnTo>
                      <a:pt x="534" y="1681"/>
                    </a:lnTo>
                    <a:lnTo>
                      <a:pt x="577" y="1738"/>
                    </a:lnTo>
                    <a:lnTo>
                      <a:pt x="619" y="1793"/>
                    </a:lnTo>
                    <a:lnTo>
                      <a:pt x="663" y="1846"/>
                    </a:lnTo>
                    <a:lnTo>
                      <a:pt x="708" y="1899"/>
                    </a:lnTo>
                    <a:lnTo>
                      <a:pt x="754" y="1952"/>
                    </a:lnTo>
                    <a:lnTo>
                      <a:pt x="802" y="2004"/>
                    </a:lnTo>
                    <a:lnTo>
                      <a:pt x="849" y="2053"/>
                    </a:lnTo>
                    <a:lnTo>
                      <a:pt x="901" y="2103"/>
                    </a:lnTo>
                    <a:lnTo>
                      <a:pt x="950" y="2148"/>
                    </a:lnTo>
                    <a:lnTo>
                      <a:pt x="1003" y="2196"/>
                    </a:lnTo>
                    <a:lnTo>
                      <a:pt x="1056" y="2240"/>
                    </a:lnTo>
                    <a:lnTo>
                      <a:pt x="1111" y="2284"/>
                    </a:lnTo>
                    <a:lnTo>
                      <a:pt x="1166" y="2326"/>
                    </a:lnTo>
                    <a:lnTo>
                      <a:pt x="1223" y="2368"/>
                    </a:lnTo>
                    <a:lnTo>
                      <a:pt x="1280" y="2408"/>
                    </a:lnTo>
                    <a:lnTo>
                      <a:pt x="1338" y="2447"/>
                    </a:lnTo>
                    <a:lnTo>
                      <a:pt x="1397" y="2484"/>
                    </a:lnTo>
                    <a:lnTo>
                      <a:pt x="1457" y="2518"/>
                    </a:lnTo>
                    <a:lnTo>
                      <a:pt x="1520" y="2553"/>
                    </a:lnTo>
                    <a:lnTo>
                      <a:pt x="1582" y="2586"/>
                    </a:lnTo>
                    <a:lnTo>
                      <a:pt x="1644" y="2617"/>
                    </a:lnTo>
                    <a:lnTo>
                      <a:pt x="1708" y="2647"/>
                    </a:lnTo>
                    <a:lnTo>
                      <a:pt x="1772" y="2676"/>
                    </a:lnTo>
                    <a:lnTo>
                      <a:pt x="1838" y="2702"/>
                    </a:lnTo>
                    <a:lnTo>
                      <a:pt x="1904" y="2727"/>
                    </a:lnTo>
                    <a:lnTo>
                      <a:pt x="1972" y="2751"/>
                    </a:lnTo>
                    <a:lnTo>
                      <a:pt x="2040" y="2773"/>
                    </a:lnTo>
                    <a:lnTo>
                      <a:pt x="2107" y="2793"/>
                    </a:lnTo>
                    <a:lnTo>
                      <a:pt x="2177" y="2811"/>
                    </a:lnTo>
                    <a:lnTo>
                      <a:pt x="2247" y="2830"/>
                    </a:lnTo>
                    <a:lnTo>
                      <a:pt x="2318" y="2844"/>
                    </a:lnTo>
                    <a:lnTo>
                      <a:pt x="2390" y="2859"/>
                    </a:lnTo>
                    <a:lnTo>
                      <a:pt x="2461" y="2870"/>
                    </a:lnTo>
                    <a:lnTo>
                      <a:pt x="2532" y="2881"/>
                    </a:lnTo>
                    <a:lnTo>
                      <a:pt x="2606" y="2888"/>
                    </a:lnTo>
                    <a:lnTo>
                      <a:pt x="2679" y="2896"/>
                    </a:lnTo>
                    <a:lnTo>
                      <a:pt x="2754" y="2899"/>
                    </a:lnTo>
                    <a:lnTo>
                      <a:pt x="2827" y="2903"/>
                    </a:lnTo>
                    <a:lnTo>
                      <a:pt x="2902" y="2903"/>
                    </a:lnTo>
                    <a:lnTo>
                      <a:pt x="2902" y="1161"/>
                    </a:lnTo>
                    <a:lnTo>
                      <a:pt x="2902" y="1161"/>
                    </a:lnTo>
                    <a:lnTo>
                      <a:pt x="2844" y="1159"/>
                    </a:lnTo>
                    <a:lnTo>
                      <a:pt x="2783" y="1156"/>
                    </a:lnTo>
                    <a:lnTo>
                      <a:pt x="2726" y="1148"/>
                    </a:lnTo>
                    <a:lnTo>
                      <a:pt x="2670" y="1137"/>
                    </a:lnTo>
                    <a:lnTo>
                      <a:pt x="2613" y="1125"/>
                    </a:lnTo>
                    <a:lnTo>
                      <a:pt x="2558" y="1110"/>
                    </a:lnTo>
                    <a:lnTo>
                      <a:pt x="2503" y="1092"/>
                    </a:lnTo>
                    <a:lnTo>
                      <a:pt x="2450" y="1070"/>
                    </a:lnTo>
                    <a:lnTo>
                      <a:pt x="2399" y="1048"/>
                    </a:lnTo>
                    <a:lnTo>
                      <a:pt x="2349" y="1022"/>
                    </a:lnTo>
                    <a:lnTo>
                      <a:pt x="2300" y="993"/>
                    </a:lnTo>
                    <a:lnTo>
                      <a:pt x="2254" y="963"/>
                    </a:lnTo>
                    <a:lnTo>
                      <a:pt x="2208" y="930"/>
                    </a:lnTo>
                    <a:lnTo>
                      <a:pt x="2164" y="896"/>
                    </a:lnTo>
                    <a:lnTo>
                      <a:pt x="2122" y="859"/>
                    </a:lnTo>
                    <a:lnTo>
                      <a:pt x="2082" y="821"/>
                    </a:lnTo>
                    <a:lnTo>
                      <a:pt x="2043" y="780"/>
                    </a:lnTo>
                    <a:lnTo>
                      <a:pt x="2007" y="738"/>
                    </a:lnTo>
                    <a:lnTo>
                      <a:pt x="1972" y="694"/>
                    </a:lnTo>
                    <a:lnTo>
                      <a:pt x="1939" y="650"/>
                    </a:lnTo>
                    <a:lnTo>
                      <a:pt x="1910" y="603"/>
                    </a:lnTo>
                    <a:lnTo>
                      <a:pt x="1882" y="553"/>
                    </a:lnTo>
                    <a:lnTo>
                      <a:pt x="1857" y="504"/>
                    </a:lnTo>
                    <a:lnTo>
                      <a:pt x="1833" y="452"/>
                    </a:lnTo>
                    <a:lnTo>
                      <a:pt x="1813" y="399"/>
                    </a:lnTo>
                    <a:lnTo>
                      <a:pt x="1794" y="346"/>
                    </a:lnTo>
                    <a:lnTo>
                      <a:pt x="1778" y="289"/>
                    </a:lnTo>
                    <a:lnTo>
                      <a:pt x="1765" y="234"/>
                    </a:lnTo>
                    <a:lnTo>
                      <a:pt x="1754" y="178"/>
                    </a:lnTo>
                    <a:lnTo>
                      <a:pt x="1747" y="119"/>
                    </a:lnTo>
                    <a:lnTo>
                      <a:pt x="1743" y="60"/>
                    </a:lnTo>
                    <a:lnTo>
                      <a:pt x="1741" y="0"/>
                    </a:lnTo>
                    <a:lnTo>
                      <a:pt x="1741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í$ľíḑé">
                <a:extLst>
                  <a:ext uri="{FF2B5EF4-FFF2-40B4-BE49-F238E27FC236}">
                    <a16:creationId xmlns="" xmlns:a16="http://schemas.microsoft.com/office/drawing/2014/main" id="{E9981ABA-96E1-4051-B61B-C9C7276083F0}"/>
                  </a:ext>
                </a:extLst>
              </p:cNvPr>
              <p:cNvGrpSpPr/>
              <p:nvPr/>
            </p:nvGrpSpPr>
            <p:grpSpPr>
              <a:xfrm>
                <a:off x="5584527" y="1700808"/>
                <a:ext cx="3691848" cy="2234814"/>
                <a:chOff x="5584527" y="1700808"/>
                <a:chExt cx="3691848" cy="2234814"/>
              </a:xfrm>
            </p:grpSpPr>
            <p:sp>
              <p:nvSpPr>
                <p:cNvPr id="25" name="îŝ1ïḑé">
                  <a:extLst>
                    <a:ext uri="{FF2B5EF4-FFF2-40B4-BE49-F238E27FC236}">
                      <a16:creationId xmlns="" xmlns:a16="http://schemas.microsoft.com/office/drawing/2014/main" id="{40729912-E1C3-4BD0-842B-4652C0EA2F41}"/>
                    </a:ext>
                  </a:extLst>
                </p:cNvPr>
                <p:cNvSpPr/>
                <p:nvPr/>
              </p:nvSpPr>
              <p:spPr bwMode="auto">
                <a:xfrm flipH="1">
                  <a:off x="7316172" y="1700808"/>
                  <a:ext cx="1731647" cy="1731645"/>
                </a:xfrm>
                <a:custGeom>
                  <a:avLst/>
                  <a:gdLst>
                    <a:gd name="T0" fmla="*/ 2902 w 2902"/>
                    <a:gd name="T1" fmla="*/ 0 h 2903"/>
                    <a:gd name="T2" fmla="*/ 2827 w 2902"/>
                    <a:gd name="T3" fmla="*/ 0 h 2903"/>
                    <a:gd name="T4" fmla="*/ 2679 w 2902"/>
                    <a:gd name="T5" fmla="*/ 7 h 2903"/>
                    <a:gd name="T6" fmla="*/ 2532 w 2902"/>
                    <a:gd name="T7" fmla="*/ 22 h 2903"/>
                    <a:gd name="T8" fmla="*/ 2390 w 2902"/>
                    <a:gd name="T9" fmla="*/ 44 h 2903"/>
                    <a:gd name="T10" fmla="*/ 2247 w 2902"/>
                    <a:gd name="T11" fmla="*/ 73 h 2903"/>
                    <a:gd name="T12" fmla="*/ 2107 w 2902"/>
                    <a:gd name="T13" fmla="*/ 110 h 2903"/>
                    <a:gd name="T14" fmla="*/ 1972 w 2902"/>
                    <a:gd name="T15" fmla="*/ 152 h 2903"/>
                    <a:gd name="T16" fmla="*/ 1838 w 2902"/>
                    <a:gd name="T17" fmla="*/ 201 h 2903"/>
                    <a:gd name="T18" fmla="*/ 1708 w 2902"/>
                    <a:gd name="T19" fmla="*/ 256 h 2903"/>
                    <a:gd name="T20" fmla="*/ 1582 w 2902"/>
                    <a:gd name="T21" fmla="*/ 317 h 2903"/>
                    <a:gd name="T22" fmla="*/ 1457 w 2902"/>
                    <a:gd name="T23" fmla="*/ 385 h 2903"/>
                    <a:gd name="T24" fmla="*/ 1338 w 2902"/>
                    <a:gd name="T25" fmla="*/ 456 h 2903"/>
                    <a:gd name="T26" fmla="*/ 1223 w 2902"/>
                    <a:gd name="T27" fmla="*/ 535 h 2903"/>
                    <a:gd name="T28" fmla="*/ 1111 w 2902"/>
                    <a:gd name="T29" fmla="*/ 619 h 2903"/>
                    <a:gd name="T30" fmla="*/ 1003 w 2902"/>
                    <a:gd name="T31" fmla="*/ 707 h 2903"/>
                    <a:gd name="T32" fmla="*/ 901 w 2902"/>
                    <a:gd name="T33" fmla="*/ 800 h 2903"/>
                    <a:gd name="T34" fmla="*/ 802 w 2902"/>
                    <a:gd name="T35" fmla="*/ 899 h 2903"/>
                    <a:gd name="T36" fmla="*/ 708 w 2902"/>
                    <a:gd name="T37" fmla="*/ 1004 h 2903"/>
                    <a:gd name="T38" fmla="*/ 619 w 2902"/>
                    <a:gd name="T39" fmla="*/ 1110 h 2903"/>
                    <a:gd name="T40" fmla="*/ 534 w 2902"/>
                    <a:gd name="T41" fmla="*/ 1222 h 2903"/>
                    <a:gd name="T42" fmla="*/ 457 w 2902"/>
                    <a:gd name="T43" fmla="*/ 1339 h 2903"/>
                    <a:gd name="T44" fmla="*/ 384 w 2902"/>
                    <a:gd name="T45" fmla="*/ 1458 h 2903"/>
                    <a:gd name="T46" fmla="*/ 316 w 2902"/>
                    <a:gd name="T47" fmla="*/ 1581 h 2903"/>
                    <a:gd name="T48" fmla="*/ 256 w 2902"/>
                    <a:gd name="T49" fmla="*/ 1709 h 2903"/>
                    <a:gd name="T50" fmla="*/ 201 w 2902"/>
                    <a:gd name="T51" fmla="*/ 1839 h 2903"/>
                    <a:gd name="T52" fmla="*/ 152 w 2902"/>
                    <a:gd name="T53" fmla="*/ 1973 h 2903"/>
                    <a:gd name="T54" fmla="*/ 110 w 2902"/>
                    <a:gd name="T55" fmla="*/ 2108 h 2903"/>
                    <a:gd name="T56" fmla="*/ 75 w 2902"/>
                    <a:gd name="T57" fmla="*/ 2247 h 2903"/>
                    <a:gd name="T58" fmla="*/ 45 w 2902"/>
                    <a:gd name="T59" fmla="*/ 2388 h 2903"/>
                    <a:gd name="T60" fmla="*/ 23 w 2902"/>
                    <a:gd name="T61" fmla="*/ 2533 h 2903"/>
                    <a:gd name="T62" fmla="*/ 9 w 2902"/>
                    <a:gd name="T63" fmla="*/ 2680 h 2903"/>
                    <a:gd name="T64" fmla="*/ 2 w 2902"/>
                    <a:gd name="T65" fmla="*/ 2828 h 2903"/>
                    <a:gd name="T66" fmla="*/ 1741 w 2902"/>
                    <a:gd name="T67" fmla="*/ 2903 h 2903"/>
                    <a:gd name="T68" fmla="*/ 1743 w 2902"/>
                    <a:gd name="T69" fmla="*/ 2843 h 2903"/>
                    <a:gd name="T70" fmla="*/ 1754 w 2902"/>
                    <a:gd name="T71" fmla="*/ 2725 h 2903"/>
                    <a:gd name="T72" fmla="*/ 1778 w 2902"/>
                    <a:gd name="T73" fmla="*/ 2614 h 2903"/>
                    <a:gd name="T74" fmla="*/ 1813 w 2902"/>
                    <a:gd name="T75" fmla="*/ 2504 h 2903"/>
                    <a:gd name="T76" fmla="*/ 1857 w 2902"/>
                    <a:gd name="T77" fmla="*/ 2399 h 2903"/>
                    <a:gd name="T78" fmla="*/ 1910 w 2902"/>
                    <a:gd name="T79" fmla="*/ 2300 h 2903"/>
                    <a:gd name="T80" fmla="*/ 1972 w 2902"/>
                    <a:gd name="T81" fmla="*/ 2209 h 2903"/>
                    <a:gd name="T82" fmla="*/ 2043 w 2902"/>
                    <a:gd name="T83" fmla="*/ 2123 h 2903"/>
                    <a:gd name="T84" fmla="*/ 2122 w 2902"/>
                    <a:gd name="T85" fmla="*/ 2044 h 2903"/>
                    <a:gd name="T86" fmla="*/ 2208 w 2902"/>
                    <a:gd name="T87" fmla="*/ 1973 h 2903"/>
                    <a:gd name="T88" fmla="*/ 2300 w 2902"/>
                    <a:gd name="T89" fmla="*/ 1910 h 2903"/>
                    <a:gd name="T90" fmla="*/ 2399 w 2902"/>
                    <a:gd name="T91" fmla="*/ 1855 h 2903"/>
                    <a:gd name="T92" fmla="*/ 2503 w 2902"/>
                    <a:gd name="T93" fmla="*/ 1811 h 2903"/>
                    <a:gd name="T94" fmla="*/ 2613 w 2902"/>
                    <a:gd name="T95" fmla="*/ 1778 h 2903"/>
                    <a:gd name="T96" fmla="*/ 2726 w 2902"/>
                    <a:gd name="T97" fmla="*/ 1755 h 2903"/>
                    <a:gd name="T98" fmla="*/ 2844 w 2902"/>
                    <a:gd name="T99" fmla="*/ 1744 h 2903"/>
                    <a:gd name="T100" fmla="*/ 2902 w 2902"/>
                    <a:gd name="T101" fmla="*/ 1742 h 2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02" h="2903">
                      <a:moveTo>
                        <a:pt x="2902" y="1742"/>
                      </a:moveTo>
                      <a:lnTo>
                        <a:pt x="2902" y="0"/>
                      </a:lnTo>
                      <a:lnTo>
                        <a:pt x="2902" y="0"/>
                      </a:lnTo>
                      <a:lnTo>
                        <a:pt x="2827" y="0"/>
                      </a:lnTo>
                      <a:lnTo>
                        <a:pt x="2754" y="4"/>
                      </a:lnTo>
                      <a:lnTo>
                        <a:pt x="2679" y="7"/>
                      </a:lnTo>
                      <a:lnTo>
                        <a:pt x="2606" y="15"/>
                      </a:lnTo>
                      <a:lnTo>
                        <a:pt x="2532" y="22"/>
                      </a:lnTo>
                      <a:lnTo>
                        <a:pt x="2461" y="33"/>
                      </a:lnTo>
                      <a:lnTo>
                        <a:pt x="2390" y="44"/>
                      </a:lnTo>
                      <a:lnTo>
                        <a:pt x="2318" y="59"/>
                      </a:lnTo>
                      <a:lnTo>
                        <a:pt x="2247" y="73"/>
                      </a:lnTo>
                      <a:lnTo>
                        <a:pt x="2177" y="92"/>
                      </a:lnTo>
                      <a:lnTo>
                        <a:pt x="2107" y="110"/>
                      </a:lnTo>
                      <a:lnTo>
                        <a:pt x="2040" y="130"/>
                      </a:lnTo>
                      <a:lnTo>
                        <a:pt x="1972" y="152"/>
                      </a:lnTo>
                      <a:lnTo>
                        <a:pt x="1904" y="176"/>
                      </a:lnTo>
                      <a:lnTo>
                        <a:pt x="1838" y="201"/>
                      </a:lnTo>
                      <a:lnTo>
                        <a:pt x="1772" y="227"/>
                      </a:lnTo>
                      <a:lnTo>
                        <a:pt x="1708" y="256"/>
                      </a:lnTo>
                      <a:lnTo>
                        <a:pt x="1644" y="286"/>
                      </a:lnTo>
                      <a:lnTo>
                        <a:pt x="1582" y="317"/>
                      </a:lnTo>
                      <a:lnTo>
                        <a:pt x="1520" y="350"/>
                      </a:lnTo>
                      <a:lnTo>
                        <a:pt x="1457" y="385"/>
                      </a:lnTo>
                      <a:lnTo>
                        <a:pt x="1397" y="419"/>
                      </a:lnTo>
                      <a:lnTo>
                        <a:pt x="1338" y="456"/>
                      </a:lnTo>
                      <a:lnTo>
                        <a:pt x="1280" y="495"/>
                      </a:lnTo>
                      <a:lnTo>
                        <a:pt x="1223" y="535"/>
                      </a:lnTo>
                      <a:lnTo>
                        <a:pt x="1166" y="577"/>
                      </a:lnTo>
                      <a:lnTo>
                        <a:pt x="1111" y="619"/>
                      </a:lnTo>
                      <a:lnTo>
                        <a:pt x="1056" y="663"/>
                      </a:lnTo>
                      <a:lnTo>
                        <a:pt x="1003" y="707"/>
                      </a:lnTo>
                      <a:lnTo>
                        <a:pt x="950" y="755"/>
                      </a:lnTo>
                      <a:lnTo>
                        <a:pt x="901" y="800"/>
                      </a:lnTo>
                      <a:lnTo>
                        <a:pt x="849" y="850"/>
                      </a:lnTo>
                      <a:lnTo>
                        <a:pt x="802" y="899"/>
                      </a:lnTo>
                      <a:lnTo>
                        <a:pt x="754" y="951"/>
                      </a:lnTo>
                      <a:lnTo>
                        <a:pt x="708" y="1004"/>
                      </a:lnTo>
                      <a:lnTo>
                        <a:pt x="663" y="1057"/>
                      </a:lnTo>
                      <a:lnTo>
                        <a:pt x="619" y="1110"/>
                      </a:lnTo>
                      <a:lnTo>
                        <a:pt x="577" y="1165"/>
                      </a:lnTo>
                      <a:lnTo>
                        <a:pt x="534" y="1222"/>
                      </a:lnTo>
                      <a:lnTo>
                        <a:pt x="496" y="1280"/>
                      </a:lnTo>
                      <a:lnTo>
                        <a:pt x="457" y="1339"/>
                      </a:lnTo>
                      <a:lnTo>
                        <a:pt x="421" y="1397"/>
                      </a:lnTo>
                      <a:lnTo>
                        <a:pt x="384" y="1458"/>
                      </a:lnTo>
                      <a:lnTo>
                        <a:pt x="349" y="1518"/>
                      </a:lnTo>
                      <a:lnTo>
                        <a:pt x="316" y="1581"/>
                      </a:lnTo>
                      <a:lnTo>
                        <a:pt x="285" y="1645"/>
                      </a:lnTo>
                      <a:lnTo>
                        <a:pt x="256" y="1709"/>
                      </a:lnTo>
                      <a:lnTo>
                        <a:pt x="229" y="1773"/>
                      </a:lnTo>
                      <a:lnTo>
                        <a:pt x="201" y="1839"/>
                      </a:lnTo>
                      <a:lnTo>
                        <a:pt x="175" y="1905"/>
                      </a:lnTo>
                      <a:lnTo>
                        <a:pt x="152" y="1973"/>
                      </a:lnTo>
                      <a:lnTo>
                        <a:pt x="130" y="2040"/>
                      </a:lnTo>
                      <a:lnTo>
                        <a:pt x="110" y="2108"/>
                      </a:lnTo>
                      <a:lnTo>
                        <a:pt x="91" y="2178"/>
                      </a:lnTo>
                      <a:lnTo>
                        <a:pt x="75" y="2247"/>
                      </a:lnTo>
                      <a:lnTo>
                        <a:pt x="58" y="2319"/>
                      </a:lnTo>
                      <a:lnTo>
                        <a:pt x="45" y="2388"/>
                      </a:lnTo>
                      <a:lnTo>
                        <a:pt x="33" y="2462"/>
                      </a:lnTo>
                      <a:lnTo>
                        <a:pt x="23" y="2533"/>
                      </a:lnTo>
                      <a:lnTo>
                        <a:pt x="14" y="2606"/>
                      </a:lnTo>
                      <a:lnTo>
                        <a:pt x="9" y="2680"/>
                      </a:lnTo>
                      <a:lnTo>
                        <a:pt x="3" y="2753"/>
                      </a:lnTo>
                      <a:lnTo>
                        <a:pt x="2" y="2828"/>
                      </a:lnTo>
                      <a:lnTo>
                        <a:pt x="0" y="2903"/>
                      </a:lnTo>
                      <a:lnTo>
                        <a:pt x="1741" y="2903"/>
                      </a:lnTo>
                      <a:lnTo>
                        <a:pt x="1741" y="2903"/>
                      </a:lnTo>
                      <a:lnTo>
                        <a:pt x="1743" y="2843"/>
                      </a:lnTo>
                      <a:lnTo>
                        <a:pt x="1747" y="2784"/>
                      </a:lnTo>
                      <a:lnTo>
                        <a:pt x="1754" y="2725"/>
                      </a:lnTo>
                      <a:lnTo>
                        <a:pt x="1765" y="2669"/>
                      </a:lnTo>
                      <a:lnTo>
                        <a:pt x="1778" y="2614"/>
                      </a:lnTo>
                      <a:lnTo>
                        <a:pt x="1794" y="2557"/>
                      </a:lnTo>
                      <a:lnTo>
                        <a:pt x="1813" y="2504"/>
                      </a:lnTo>
                      <a:lnTo>
                        <a:pt x="1833" y="2451"/>
                      </a:lnTo>
                      <a:lnTo>
                        <a:pt x="1857" y="2399"/>
                      </a:lnTo>
                      <a:lnTo>
                        <a:pt x="1882" y="2350"/>
                      </a:lnTo>
                      <a:lnTo>
                        <a:pt x="1910" y="2300"/>
                      </a:lnTo>
                      <a:lnTo>
                        <a:pt x="1939" y="2253"/>
                      </a:lnTo>
                      <a:lnTo>
                        <a:pt x="1972" y="2209"/>
                      </a:lnTo>
                      <a:lnTo>
                        <a:pt x="2007" y="2165"/>
                      </a:lnTo>
                      <a:lnTo>
                        <a:pt x="2043" y="2123"/>
                      </a:lnTo>
                      <a:lnTo>
                        <a:pt x="2082" y="2082"/>
                      </a:lnTo>
                      <a:lnTo>
                        <a:pt x="2122" y="2044"/>
                      </a:lnTo>
                      <a:lnTo>
                        <a:pt x="2164" y="2007"/>
                      </a:lnTo>
                      <a:lnTo>
                        <a:pt x="2208" y="1973"/>
                      </a:lnTo>
                      <a:lnTo>
                        <a:pt x="2254" y="1940"/>
                      </a:lnTo>
                      <a:lnTo>
                        <a:pt x="2300" y="1910"/>
                      </a:lnTo>
                      <a:lnTo>
                        <a:pt x="2349" y="1881"/>
                      </a:lnTo>
                      <a:lnTo>
                        <a:pt x="2399" y="1855"/>
                      </a:lnTo>
                      <a:lnTo>
                        <a:pt x="2450" y="1833"/>
                      </a:lnTo>
                      <a:lnTo>
                        <a:pt x="2503" y="1811"/>
                      </a:lnTo>
                      <a:lnTo>
                        <a:pt x="2558" y="1793"/>
                      </a:lnTo>
                      <a:lnTo>
                        <a:pt x="2613" y="1778"/>
                      </a:lnTo>
                      <a:lnTo>
                        <a:pt x="2670" y="1766"/>
                      </a:lnTo>
                      <a:lnTo>
                        <a:pt x="2726" y="1755"/>
                      </a:lnTo>
                      <a:lnTo>
                        <a:pt x="2783" y="1747"/>
                      </a:lnTo>
                      <a:lnTo>
                        <a:pt x="2844" y="1744"/>
                      </a:lnTo>
                      <a:lnTo>
                        <a:pt x="2902" y="1742"/>
                      </a:lnTo>
                      <a:lnTo>
                        <a:pt x="2902" y="174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ïṣļïďé">
                  <a:extLst>
                    <a:ext uri="{FF2B5EF4-FFF2-40B4-BE49-F238E27FC236}">
                      <a16:creationId xmlns="" xmlns:a16="http://schemas.microsoft.com/office/drawing/2014/main" id="{494CD491-D5AA-40E1-AD5E-E0BBC54E692F}"/>
                    </a:ext>
                  </a:extLst>
                </p:cNvPr>
                <p:cNvSpPr/>
                <p:nvPr/>
              </p:nvSpPr>
              <p:spPr bwMode="auto">
                <a:xfrm flipH="1">
                  <a:off x="7780513" y="3374121"/>
                  <a:ext cx="1495862" cy="561501"/>
                </a:xfrm>
                <a:custGeom>
                  <a:avLst/>
                  <a:gdLst>
                    <a:gd name="T0" fmla="*/ 0 w 2031"/>
                    <a:gd name="T1" fmla="*/ 0 h 762"/>
                    <a:gd name="T2" fmla="*/ 1016 w 2031"/>
                    <a:gd name="T3" fmla="*/ 762 h 762"/>
                    <a:gd name="T4" fmla="*/ 2031 w 2031"/>
                    <a:gd name="T5" fmla="*/ 0 h 762"/>
                    <a:gd name="T6" fmla="*/ 0 w 2031"/>
                    <a:gd name="T7" fmla="*/ 0 h 7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31" h="762">
                      <a:moveTo>
                        <a:pt x="0" y="0"/>
                      </a:moveTo>
                      <a:lnTo>
                        <a:pt x="1016" y="762"/>
                      </a:lnTo>
                      <a:lnTo>
                        <a:pt x="203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isḷíḍe">
                  <a:extLst>
                    <a:ext uri="{FF2B5EF4-FFF2-40B4-BE49-F238E27FC236}">
                      <a16:creationId xmlns="" xmlns:a16="http://schemas.microsoft.com/office/drawing/2014/main" id="{EA9683EF-8017-444C-9BC2-44BDFE533C11}"/>
                    </a:ext>
                  </a:extLst>
                </p:cNvPr>
                <p:cNvSpPr/>
                <p:nvPr/>
              </p:nvSpPr>
              <p:spPr bwMode="auto">
                <a:xfrm flipH="1">
                  <a:off x="5584527" y="1700808"/>
                  <a:ext cx="1731646" cy="1731645"/>
                </a:xfrm>
                <a:custGeom>
                  <a:avLst/>
                  <a:gdLst>
                    <a:gd name="T0" fmla="*/ 0 w 2905"/>
                    <a:gd name="T1" fmla="*/ 1742 h 2903"/>
                    <a:gd name="T2" fmla="*/ 61 w 2905"/>
                    <a:gd name="T3" fmla="*/ 1744 h 2903"/>
                    <a:gd name="T4" fmla="*/ 178 w 2905"/>
                    <a:gd name="T5" fmla="*/ 1755 h 2903"/>
                    <a:gd name="T6" fmla="*/ 291 w 2905"/>
                    <a:gd name="T7" fmla="*/ 1778 h 2903"/>
                    <a:gd name="T8" fmla="*/ 399 w 2905"/>
                    <a:gd name="T9" fmla="*/ 1811 h 2903"/>
                    <a:gd name="T10" fmla="*/ 504 w 2905"/>
                    <a:gd name="T11" fmla="*/ 1855 h 2903"/>
                    <a:gd name="T12" fmla="*/ 603 w 2905"/>
                    <a:gd name="T13" fmla="*/ 1910 h 2903"/>
                    <a:gd name="T14" fmla="*/ 696 w 2905"/>
                    <a:gd name="T15" fmla="*/ 1973 h 2903"/>
                    <a:gd name="T16" fmla="*/ 782 w 2905"/>
                    <a:gd name="T17" fmla="*/ 2044 h 2903"/>
                    <a:gd name="T18" fmla="*/ 861 w 2905"/>
                    <a:gd name="T19" fmla="*/ 2123 h 2903"/>
                    <a:gd name="T20" fmla="*/ 931 w 2905"/>
                    <a:gd name="T21" fmla="*/ 2209 h 2903"/>
                    <a:gd name="T22" fmla="*/ 995 w 2905"/>
                    <a:gd name="T23" fmla="*/ 2300 h 2903"/>
                    <a:gd name="T24" fmla="*/ 1048 w 2905"/>
                    <a:gd name="T25" fmla="*/ 2399 h 2903"/>
                    <a:gd name="T26" fmla="*/ 1092 w 2905"/>
                    <a:gd name="T27" fmla="*/ 2504 h 2903"/>
                    <a:gd name="T28" fmla="*/ 1125 w 2905"/>
                    <a:gd name="T29" fmla="*/ 2614 h 2903"/>
                    <a:gd name="T30" fmla="*/ 1148 w 2905"/>
                    <a:gd name="T31" fmla="*/ 2725 h 2903"/>
                    <a:gd name="T32" fmla="*/ 1161 w 2905"/>
                    <a:gd name="T33" fmla="*/ 2843 h 2903"/>
                    <a:gd name="T34" fmla="*/ 2905 w 2905"/>
                    <a:gd name="T35" fmla="*/ 2903 h 2903"/>
                    <a:gd name="T36" fmla="*/ 2903 w 2905"/>
                    <a:gd name="T37" fmla="*/ 2828 h 2903"/>
                    <a:gd name="T38" fmla="*/ 2896 w 2905"/>
                    <a:gd name="T39" fmla="*/ 2680 h 2903"/>
                    <a:gd name="T40" fmla="*/ 2881 w 2905"/>
                    <a:gd name="T41" fmla="*/ 2533 h 2903"/>
                    <a:gd name="T42" fmla="*/ 2859 w 2905"/>
                    <a:gd name="T43" fmla="*/ 2388 h 2903"/>
                    <a:gd name="T44" fmla="*/ 2830 w 2905"/>
                    <a:gd name="T45" fmla="*/ 2247 h 2903"/>
                    <a:gd name="T46" fmla="*/ 2793 w 2905"/>
                    <a:gd name="T47" fmla="*/ 2108 h 2903"/>
                    <a:gd name="T48" fmla="*/ 2751 w 2905"/>
                    <a:gd name="T49" fmla="*/ 1973 h 2903"/>
                    <a:gd name="T50" fmla="*/ 2703 w 2905"/>
                    <a:gd name="T51" fmla="*/ 1839 h 2903"/>
                    <a:gd name="T52" fmla="*/ 2648 w 2905"/>
                    <a:gd name="T53" fmla="*/ 1709 h 2903"/>
                    <a:gd name="T54" fmla="*/ 2586 w 2905"/>
                    <a:gd name="T55" fmla="*/ 1581 h 2903"/>
                    <a:gd name="T56" fmla="*/ 2520 w 2905"/>
                    <a:gd name="T57" fmla="*/ 1458 h 2903"/>
                    <a:gd name="T58" fmla="*/ 2447 w 2905"/>
                    <a:gd name="T59" fmla="*/ 1339 h 2903"/>
                    <a:gd name="T60" fmla="*/ 2368 w 2905"/>
                    <a:gd name="T61" fmla="*/ 1222 h 2903"/>
                    <a:gd name="T62" fmla="*/ 2284 w 2905"/>
                    <a:gd name="T63" fmla="*/ 1110 h 2903"/>
                    <a:gd name="T64" fmla="*/ 2196 w 2905"/>
                    <a:gd name="T65" fmla="*/ 1004 h 2903"/>
                    <a:gd name="T66" fmla="*/ 2103 w 2905"/>
                    <a:gd name="T67" fmla="*/ 899 h 2903"/>
                    <a:gd name="T68" fmla="*/ 2004 w 2905"/>
                    <a:gd name="T69" fmla="*/ 800 h 2903"/>
                    <a:gd name="T70" fmla="*/ 1901 w 2905"/>
                    <a:gd name="T71" fmla="*/ 707 h 2903"/>
                    <a:gd name="T72" fmla="*/ 1793 w 2905"/>
                    <a:gd name="T73" fmla="*/ 619 h 2903"/>
                    <a:gd name="T74" fmla="*/ 1681 w 2905"/>
                    <a:gd name="T75" fmla="*/ 535 h 2903"/>
                    <a:gd name="T76" fmla="*/ 1566 w 2905"/>
                    <a:gd name="T77" fmla="*/ 456 h 2903"/>
                    <a:gd name="T78" fmla="*/ 1445 w 2905"/>
                    <a:gd name="T79" fmla="*/ 385 h 2903"/>
                    <a:gd name="T80" fmla="*/ 1322 w 2905"/>
                    <a:gd name="T81" fmla="*/ 317 h 2903"/>
                    <a:gd name="T82" fmla="*/ 1196 w 2905"/>
                    <a:gd name="T83" fmla="*/ 256 h 2903"/>
                    <a:gd name="T84" fmla="*/ 1066 w 2905"/>
                    <a:gd name="T85" fmla="*/ 201 h 2903"/>
                    <a:gd name="T86" fmla="*/ 932 w 2905"/>
                    <a:gd name="T87" fmla="*/ 152 h 2903"/>
                    <a:gd name="T88" fmla="*/ 795 w 2905"/>
                    <a:gd name="T89" fmla="*/ 110 h 2903"/>
                    <a:gd name="T90" fmla="*/ 656 w 2905"/>
                    <a:gd name="T91" fmla="*/ 73 h 2903"/>
                    <a:gd name="T92" fmla="*/ 515 w 2905"/>
                    <a:gd name="T93" fmla="*/ 44 h 2903"/>
                    <a:gd name="T94" fmla="*/ 370 w 2905"/>
                    <a:gd name="T95" fmla="*/ 22 h 2903"/>
                    <a:gd name="T96" fmla="*/ 224 w 2905"/>
                    <a:gd name="T97" fmla="*/ 7 h 2903"/>
                    <a:gd name="T98" fmla="*/ 75 w 2905"/>
                    <a:gd name="T99" fmla="*/ 0 h 2903"/>
                    <a:gd name="T100" fmla="*/ 0 w 2905"/>
                    <a:gd name="T101" fmla="*/ 0 h 2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05" h="2903">
                      <a:moveTo>
                        <a:pt x="0" y="0"/>
                      </a:moveTo>
                      <a:lnTo>
                        <a:pt x="0" y="1742"/>
                      </a:lnTo>
                      <a:lnTo>
                        <a:pt x="0" y="1742"/>
                      </a:lnTo>
                      <a:lnTo>
                        <a:pt x="61" y="1744"/>
                      </a:lnTo>
                      <a:lnTo>
                        <a:pt x="119" y="1747"/>
                      </a:lnTo>
                      <a:lnTo>
                        <a:pt x="178" y="1755"/>
                      </a:lnTo>
                      <a:lnTo>
                        <a:pt x="235" y="1766"/>
                      </a:lnTo>
                      <a:lnTo>
                        <a:pt x="291" y="1778"/>
                      </a:lnTo>
                      <a:lnTo>
                        <a:pt x="346" y="1793"/>
                      </a:lnTo>
                      <a:lnTo>
                        <a:pt x="399" y="1811"/>
                      </a:lnTo>
                      <a:lnTo>
                        <a:pt x="453" y="1833"/>
                      </a:lnTo>
                      <a:lnTo>
                        <a:pt x="504" y="1855"/>
                      </a:lnTo>
                      <a:lnTo>
                        <a:pt x="555" y="1881"/>
                      </a:lnTo>
                      <a:lnTo>
                        <a:pt x="603" y="1910"/>
                      </a:lnTo>
                      <a:lnTo>
                        <a:pt x="650" y="1940"/>
                      </a:lnTo>
                      <a:lnTo>
                        <a:pt x="696" y="1973"/>
                      </a:lnTo>
                      <a:lnTo>
                        <a:pt x="740" y="2007"/>
                      </a:lnTo>
                      <a:lnTo>
                        <a:pt x="782" y="2044"/>
                      </a:lnTo>
                      <a:lnTo>
                        <a:pt x="823" y="2082"/>
                      </a:lnTo>
                      <a:lnTo>
                        <a:pt x="861" y="2123"/>
                      </a:lnTo>
                      <a:lnTo>
                        <a:pt x="898" y="2165"/>
                      </a:lnTo>
                      <a:lnTo>
                        <a:pt x="931" y="2209"/>
                      </a:lnTo>
                      <a:lnTo>
                        <a:pt x="964" y="2253"/>
                      </a:lnTo>
                      <a:lnTo>
                        <a:pt x="995" y="2300"/>
                      </a:lnTo>
                      <a:lnTo>
                        <a:pt x="1022" y="2350"/>
                      </a:lnTo>
                      <a:lnTo>
                        <a:pt x="1048" y="2399"/>
                      </a:lnTo>
                      <a:lnTo>
                        <a:pt x="1072" y="2451"/>
                      </a:lnTo>
                      <a:lnTo>
                        <a:pt x="1092" y="2504"/>
                      </a:lnTo>
                      <a:lnTo>
                        <a:pt x="1110" y="2557"/>
                      </a:lnTo>
                      <a:lnTo>
                        <a:pt x="1125" y="2614"/>
                      </a:lnTo>
                      <a:lnTo>
                        <a:pt x="1139" y="2669"/>
                      </a:lnTo>
                      <a:lnTo>
                        <a:pt x="1148" y="2725"/>
                      </a:lnTo>
                      <a:lnTo>
                        <a:pt x="1156" y="2784"/>
                      </a:lnTo>
                      <a:lnTo>
                        <a:pt x="1161" y="2843"/>
                      </a:lnTo>
                      <a:lnTo>
                        <a:pt x="1161" y="2903"/>
                      </a:lnTo>
                      <a:lnTo>
                        <a:pt x="2905" y="2903"/>
                      </a:lnTo>
                      <a:lnTo>
                        <a:pt x="2905" y="2903"/>
                      </a:lnTo>
                      <a:lnTo>
                        <a:pt x="2903" y="2828"/>
                      </a:lnTo>
                      <a:lnTo>
                        <a:pt x="2901" y="2753"/>
                      </a:lnTo>
                      <a:lnTo>
                        <a:pt x="2896" y="2680"/>
                      </a:lnTo>
                      <a:lnTo>
                        <a:pt x="2888" y="2606"/>
                      </a:lnTo>
                      <a:lnTo>
                        <a:pt x="2881" y="2533"/>
                      </a:lnTo>
                      <a:lnTo>
                        <a:pt x="2870" y="2462"/>
                      </a:lnTo>
                      <a:lnTo>
                        <a:pt x="2859" y="2388"/>
                      </a:lnTo>
                      <a:lnTo>
                        <a:pt x="2844" y="2319"/>
                      </a:lnTo>
                      <a:lnTo>
                        <a:pt x="2830" y="2247"/>
                      </a:lnTo>
                      <a:lnTo>
                        <a:pt x="2813" y="2178"/>
                      </a:lnTo>
                      <a:lnTo>
                        <a:pt x="2793" y="2108"/>
                      </a:lnTo>
                      <a:lnTo>
                        <a:pt x="2773" y="2040"/>
                      </a:lnTo>
                      <a:lnTo>
                        <a:pt x="2751" y="1973"/>
                      </a:lnTo>
                      <a:lnTo>
                        <a:pt x="2727" y="1905"/>
                      </a:lnTo>
                      <a:lnTo>
                        <a:pt x="2703" y="1839"/>
                      </a:lnTo>
                      <a:lnTo>
                        <a:pt x="2676" y="1773"/>
                      </a:lnTo>
                      <a:lnTo>
                        <a:pt x="2648" y="1709"/>
                      </a:lnTo>
                      <a:lnTo>
                        <a:pt x="2617" y="1645"/>
                      </a:lnTo>
                      <a:lnTo>
                        <a:pt x="2586" y="1581"/>
                      </a:lnTo>
                      <a:lnTo>
                        <a:pt x="2553" y="1518"/>
                      </a:lnTo>
                      <a:lnTo>
                        <a:pt x="2520" y="1458"/>
                      </a:lnTo>
                      <a:lnTo>
                        <a:pt x="2483" y="1397"/>
                      </a:lnTo>
                      <a:lnTo>
                        <a:pt x="2447" y="1339"/>
                      </a:lnTo>
                      <a:lnTo>
                        <a:pt x="2408" y="1280"/>
                      </a:lnTo>
                      <a:lnTo>
                        <a:pt x="2368" y="1222"/>
                      </a:lnTo>
                      <a:lnTo>
                        <a:pt x="2328" y="1165"/>
                      </a:lnTo>
                      <a:lnTo>
                        <a:pt x="2284" y="1110"/>
                      </a:lnTo>
                      <a:lnTo>
                        <a:pt x="2242" y="1057"/>
                      </a:lnTo>
                      <a:lnTo>
                        <a:pt x="2196" y="1004"/>
                      </a:lnTo>
                      <a:lnTo>
                        <a:pt x="2150" y="951"/>
                      </a:lnTo>
                      <a:lnTo>
                        <a:pt x="2103" y="899"/>
                      </a:lnTo>
                      <a:lnTo>
                        <a:pt x="2053" y="850"/>
                      </a:lnTo>
                      <a:lnTo>
                        <a:pt x="2004" y="800"/>
                      </a:lnTo>
                      <a:lnTo>
                        <a:pt x="1952" y="755"/>
                      </a:lnTo>
                      <a:lnTo>
                        <a:pt x="1901" y="707"/>
                      </a:lnTo>
                      <a:lnTo>
                        <a:pt x="1848" y="663"/>
                      </a:lnTo>
                      <a:lnTo>
                        <a:pt x="1793" y="619"/>
                      </a:lnTo>
                      <a:lnTo>
                        <a:pt x="1738" y="577"/>
                      </a:lnTo>
                      <a:lnTo>
                        <a:pt x="1681" y="535"/>
                      </a:lnTo>
                      <a:lnTo>
                        <a:pt x="1625" y="495"/>
                      </a:lnTo>
                      <a:lnTo>
                        <a:pt x="1566" y="456"/>
                      </a:lnTo>
                      <a:lnTo>
                        <a:pt x="1506" y="419"/>
                      </a:lnTo>
                      <a:lnTo>
                        <a:pt x="1445" y="385"/>
                      </a:lnTo>
                      <a:lnTo>
                        <a:pt x="1385" y="350"/>
                      </a:lnTo>
                      <a:lnTo>
                        <a:pt x="1322" y="317"/>
                      </a:lnTo>
                      <a:lnTo>
                        <a:pt x="1260" y="286"/>
                      </a:lnTo>
                      <a:lnTo>
                        <a:pt x="1196" y="256"/>
                      </a:lnTo>
                      <a:lnTo>
                        <a:pt x="1130" y="227"/>
                      </a:lnTo>
                      <a:lnTo>
                        <a:pt x="1066" y="201"/>
                      </a:lnTo>
                      <a:lnTo>
                        <a:pt x="998" y="176"/>
                      </a:lnTo>
                      <a:lnTo>
                        <a:pt x="932" y="152"/>
                      </a:lnTo>
                      <a:lnTo>
                        <a:pt x="865" y="130"/>
                      </a:lnTo>
                      <a:lnTo>
                        <a:pt x="795" y="110"/>
                      </a:lnTo>
                      <a:lnTo>
                        <a:pt x="725" y="92"/>
                      </a:lnTo>
                      <a:lnTo>
                        <a:pt x="656" y="73"/>
                      </a:lnTo>
                      <a:lnTo>
                        <a:pt x="586" y="59"/>
                      </a:lnTo>
                      <a:lnTo>
                        <a:pt x="515" y="44"/>
                      </a:lnTo>
                      <a:lnTo>
                        <a:pt x="443" y="33"/>
                      </a:lnTo>
                      <a:lnTo>
                        <a:pt x="370" y="22"/>
                      </a:lnTo>
                      <a:lnTo>
                        <a:pt x="297" y="15"/>
                      </a:lnTo>
                      <a:lnTo>
                        <a:pt x="224" y="7"/>
                      </a:lnTo>
                      <a:lnTo>
                        <a:pt x="150" y="4"/>
                      </a:lnTo>
                      <a:lnTo>
                        <a:pt x="7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0" name="iSļiḑè">
                <a:extLst>
                  <a:ext uri="{FF2B5EF4-FFF2-40B4-BE49-F238E27FC236}">
                    <a16:creationId xmlns="" xmlns:a16="http://schemas.microsoft.com/office/drawing/2014/main" id="{E38AA8C3-C268-49FF-8B6B-038C964F480C}"/>
                  </a:ext>
                </a:extLst>
              </p:cNvPr>
              <p:cNvGrpSpPr/>
              <p:nvPr/>
            </p:nvGrpSpPr>
            <p:grpSpPr>
              <a:xfrm>
                <a:off x="2932618" y="2928092"/>
                <a:ext cx="3920549" cy="2234814"/>
                <a:chOff x="2932618" y="2928092"/>
                <a:chExt cx="3920549" cy="2234814"/>
              </a:xfrm>
              <a:solidFill>
                <a:schemeClr val="tx2">
                  <a:lumMod val="40000"/>
                  <a:lumOff val="60000"/>
                </a:schemeClr>
              </a:solidFill>
            </p:grpSpPr>
            <p:sp>
              <p:nvSpPr>
                <p:cNvPr id="21" name="ïṣľiḓé">
                  <a:extLst>
                    <a:ext uri="{FF2B5EF4-FFF2-40B4-BE49-F238E27FC236}">
                      <a16:creationId xmlns="" xmlns:a16="http://schemas.microsoft.com/office/drawing/2014/main" id="{9A0DFBF3-B1B2-4F5A-8208-488FCD2A1715}"/>
                    </a:ext>
                  </a:extLst>
                </p:cNvPr>
                <p:cNvSpPr/>
                <p:nvPr/>
              </p:nvSpPr>
              <p:spPr bwMode="auto">
                <a:xfrm flipH="1">
                  <a:off x="3161174" y="3432453"/>
                  <a:ext cx="1731647" cy="1730453"/>
                </a:xfrm>
                <a:custGeom>
                  <a:avLst/>
                  <a:gdLst>
                    <a:gd name="T0" fmla="*/ 0 w 2902"/>
                    <a:gd name="T1" fmla="*/ 2903 h 2903"/>
                    <a:gd name="T2" fmla="*/ 75 w 2902"/>
                    <a:gd name="T3" fmla="*/ 2903 h 2903"/>
                    <a:gd name="T4" fmla="*/ 223 w 2902"/>
                    <a:gd name="T5" fmla="*/ 2896 h 2903"/>
                    <a:gd name="T6" fmla="*/ 370 w 2902"/>
                    <a:gd name="T7" fmla="*/ 2881 h 2903"/>
                    <a:gd name="T8" fmla="*/ 512 w 2902"/>
                    <a:gd name="T9" fmla="*/ 2859 h 2903"/>
                    <a:gd name="T10" fmla="*/ 655 w 2902"/>
                    <a:gd name="T11" fmla="*/ 2830 h 2903"/>
                    <a:gd name="T12" fmla="*/ 795 w 2902"/>
                    <a:gd name="T13" fmla="*/ 2793 h 2903"/>
                    <a:gd name="T14" fmla="*/ 930 w 2902"/>
                    <a:gd name="T15" fmla="*/ 2751 h 2903"/>
                    <a:gd name="T16" fmla="*/ 1064 w 2902"/>
                    <a:gd name="T17" fmla="*/ 2702 h 2903"/>
                    <a:gd name="T18" fmla="*/ 1194 w 2902"/>
                    <a:gd name="T19" fmla="*/ 2647 h 2903"/>
                    <a:gd name="T20" fmla="*/ 1320 w 2902"/>
                    <a:gd name="T21" fmla="*/ 2586 h 2903"/>
                    <a:gd name="T22" fmla="*/ 1445 w 2902"/>
                    <a:gd name="T23" fmla="*/ 2518 h 2903"/>
                    <a:gd name="T24" fmla="*/ 1564 w 2902"/>
                    <a:gd name="T25" fmla="*/ 2447 h 2903"/>
                    <a:gd name="T26" fmla="*/ 1679 w 2902"/>
                    <a:gd name="T27" fmla="*/ 2368 h 2903"/>
                    <a:gd name="T28" fmla="*/ 1791 w 2902"/>
                    <a:gd name="T29" fmla="*/ 2284 h 2903"/>
                    <a:gd name="T30" fmla="*/ 1899 w 2902"/>
                    <a:gd name="T31" fmla="*/ 2196 h 2903"/>
                    <a:gd name="T32" fmla="*/ 2001 w 2902"/>
                    <a:gd name="T33" fmla="*/ 2103 h 2903"/>
                    <a:gd name="T34" fmla="*/ 2100 w 2902"/>
                    <a:gd name="T35" fmla="*/ 2004 h 2903"/>
                    <a:gd name="T36" fmla="*/ 2194 w 2902"/>
                    <a:gd name="T37" fmla="*/ 1899 h 2903"/>
                    <a:gd name="T38" fmla="*/ 2283 w 2902"/>
                    <a:gd name="T39" fmla="*/ 1793 h 2903"/>
                    <a:gd name="T40" fmla="*/ 2368 w 2902"/>
                    <a:gd name="T41" fmla="*/ 1681 h 2903"/>
                    <a:gd name="T42" fmla="*/ 2445 w 2902"/>
                    <a:gd name="T43" fmla="*/ 1564 h 2903"/>
                    <a:gd name="T44" fmla="*/ 2518 w 2902"/>
                    <a:gd name="T45" fmla="*/ 1445 h 2903"/>
                    <a:gd name="T46" fmla="*/ 2586 w 2902"/>
                    <a:gd name="T47" fmla="*/ 1322 h 2903"/>
                    <a:gd name="T48" fmla="*/ 2646 w 2902"/>
                    <a:gd name="T49" fmla="*/ 1194 h 2903"/>
                    <a:gd name="T50" fmla="*/ 2701 w 2902"/>
                    <a:gd name="T51" fmla="*/ 1064 h 2903"/>
                    <a:gd name="T52" fmla="*/ 2750 w 2902"/>
                    <a:gd name="T53" fmla="*/ 930 h 2903"/>
                    <a:gd name="T54" fmla="*/ 2792 w 2902"/>
                    <a:gd name="T55" fmla="*/ 795 h 2903"/>
                    <a:gd name="T56" fmla="*/ 2827 w 2902"/>
                    <a:gd name="T57" fmla="*/ 656 h 2903"/>
                    <a:gd name="T58" fmla="*/ 2857 w 2902"/>
                    <a:gd name="T59" fmla="*/ 515 h 2903"/>
                    <a:gd name="T60" fmla="*/ 2879 w 2902"/>
                    <a:gd name="T61" fmla="*/ 370 h 2903"/>
                    <a:gd name="T62" fmla="*/ 2893 w 2902"/>
                    <a:gd name="T63" fmla="*/ 223 h 2903"/>
                    <a:gd name="T64" fmla="*/ 2900 w 2902"/>
                    <a:gd name="T65" fmla="*/ 75 h 2903"/>
                    <a:gd name="T66" fmla="*/ 1161 w 2902"/>
                    <a:gd name="T67" fmla="*/ 0 h 2903"/>
                    <a:gd name="T68" fmla="*/ 1159 w 2902"/>
                    <a:gd name="T69" fmla="*/ 60 h 2903"/>
                    <a:gd name="T70" fmla="*/ 1148 w 2902"/>
                    <a:gd name="T71" fmla="*/ 178 h 2903"/>
                    <a:gd name="T72" fmla="*/ 1124 w 2902"/>
                    <a:gd name="T73" fmla="*/ 289 h 2903"/>
                    <a:gd name="T74" fmla="*/ 1089 w 2902"/>
                    <a:gd name="T75" fmla="*/ 399 h 2903"/>
                    <a:gd name="T76" fmla="*/ 1045 w 2902"/>
                    <a:gd name="T77" fmla="*/ 504 h 2903"/>
                    <a:gd name="T78" fmla="*/ 992 w 2902"/>
                    <a:gd name="T79" fmla="*/ 603 h 2903"/>
                    <a:gd name="T80" fmla="*/ 930 w 2902"/>
                    <a:gd name="T81" fmla="*/ 694 h 2903"/>
                    <a:gd name="T82" fmla="*/ 859 w 2902"/>
                    <a:gd name="T83" fmla="*/ 780 h 2903"/>
                    <a:gd name="T84" fmla="*/ 780 w 2902"/>
                    <a:gd name="T85" fmla="*/ 859 h 2903"/>
                    <a:gd name="T86" fmla="*/ 694 w 2902"/>
                    <a:gd name="T87" fmla="*/ 930 h 2903"/>
                    <a:gd name="T88" fmla="*/ 602 w 2902"/>
                    <a:gd name="T89" fmla="*/ 993 h 2903"/>
                    <a:gd name="T90" fmla="*/ 503 w 2902"/>
                    <a:gd name="T91" fmla="*/ 1048 h 2903"/>
                    <a:gd name="T92" fmla="*/ 399 w 2902"/>
                    <a:gd name="T93" fmla="*/ 1092 h 2903"/>
                    <a:gd name="T94" fmla="*/ 289 w 2902"/>
                    <a:gd name="T95" fmla="*/ 1125 h 2903"/>
                    <a:gd name="T96" fmla="*/ 176 w 2902"/>
                    <a:gd name="T97" fmla="*/ 1148 h 2903"/>
                    <a:gd name="T98" fmla="*/ 58 w 2902"/>
                    <a:gd name="T99" fmla="*/ 1159 h 2903"/>
                    <a:gd name="T100" fmla="*/ 0 w 2902"/>
                    <a:gd name="T101" fmla="*/ 1161 h 2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02" h="2903">
                      <a:moveTo>
                        <a:pt x="0" y="1161"/>
                      </a:moveTo>
                      <a:lnTo>
                        <a:pt x="0" y="2903"/>
                      </a:lnTo>
                      <a:lnTo>
                        <a:pt x="0" y="2903"/>
                      </a:lnTo>
                      <a:lnTo>
                        <a:pt x="75" y="2903"/>
                      </a:lnTo>
                      <a:lnTo>
                        <a:pt x="148" y="2899"/>
                      </a:lnTo>
                      <a:lnTo>
                        <a:pt x="223" y="2896"/>
                      </a:lnTo>
                      <a:lnTo>
                        <a:pt x="296" y="2888"/>
                      </a:lnTo>
                      <a:lnTo>
                        <a:pt x="370" y="2881"/>
                      </a:lnTo>
                      <a:lnTo>
                        <a:pt x="441" y="2870"/>
                      </a:lnTo>
                      <a:lnTo>
                        <a:pt x="512" y="2859"/>
                      </a:lnTo>
                      <a:lnTo>
                        <a:pt x="584" y="2844"/>
                      </a:lnTo>
                      <a:lnTo>
                        <a:pt x="655" y="2830"/>
                      </a:lnTo>
                      <a:lnTo>
                        <a:pt x="725" y="2811"/>
                      </a:lnTo>
                      <a:lnTo>
                        <a:pt x="795" y="2793"/>
                      </a:lnTo>
                      <a:lnTo>
                        <a:pt x="862" y="2773"/>
                      </a:lnTo>
                      <a:lnTo>
                        <a:pt x="930" y="2751"/>
                      </a:lnTo>
                      <a:lnTo>
                        <a:pt x="998" y="2727"/>
                      </a:lnTo>
                      <a:lnTo>
                        <a:pt x="1064" y="2702"/>
                      </a:lnTo>
                      <a:lnTo>
                        <a:pt x="1130" y="2676"/>
                      </a:lnTo>
                      <a:lnTo>
                        <a:pt x="1194" y="2647"/>
                      </a:lnTo>
                      <a:lnTo>
                        <a:pt x="1258" y="2617"/>
                      </a:lnTo>
                      <a:lnTo>
                        <a:pt x="1320" y="2586"/>
                      </a:lnTo>
                      <a:lnTo>
                        <a:pt x="1382" y="2553"/>
                      </a:lnTo>
                      <a:lnTo>
                        <a:pt x="1445" y="2518"/>
                      </a:lnTo>
                      <a:lnTo>
                        <a:pt x="1505" y="2484"/>
                      </a:lnTo>
                      <a:lnTo>
                        <a:pt x="1564" y="2447"/>
                      </a:lnTo>
                      <a:lnTo>
                        <a:pt x="1622" y="2408"/>
                      </a:lnTo>
                      <a:lnTo>
                        <a:pt x="1679" y="2368"/>
                      </a:lnTo>
                      <a:lnTo>
                        <a:pt x="1736" y="2326"/>
                      </a:lnTo>
                      <a:lnTo>
                        <a:pt x="1791" y="2284"/>
                      </a:lnTo>
                      <a:lnTo>
                        <a:pt x="1846" y="2240"/>
                      </a:lnTo>
                      <a:lnTo>
                        <a:pt x="1899" y="2196"/>
                      </a:lnTo>
                      <a:lnTo>
                        <a:pt x="1952" y="2148"/>
                      </a:lnTo>
                      <a:lnTo>
                        <a:pt x="2001" y="2103"/>
                      </a:lnTo>
                      <a:lnTo>
                        <a:pt x="2053" y="2053"/>
                      </a:lnTo>
                      <a:lnTo>
                        <a:pt x="2100" y="2004"/>
                      </a:lnTo>
                      <a:lnTo>
                        <a:pt x="2148" y="1952"/>
                      </a:lnTo>
                      <a:lnTo>
                        <a:pt x="2194" y="1899"/>
                      </a:lnTo>
                      <a:lnTo>
                        <a:pt x="2239" y="1846"/>
                      </a:lnTo>
                      <a:lnTo>
                        <a:pt x="2283" y="1793"/>
                      </a:lnTo>
                      <a:lnTo>
                        <a:pt x="2325" y="1738"/>
                      </a:lnTo>
                      <a:lnTo>
                        <a:pt x="2368" y="1681"/>
                      </a:lnTo>
                      <a:lnTo>
                        <a:pt x="2406" y="1623"/>
                      </a:lnTo>
                      <a:lnTo>
                        <a:pt x="2445" y="1564"/>
                      </a:lnTo>
                      <a:lnTo>
                        <a:pt x="2481" y="1506"/>
                      </a:lnTo>
                      <a:lnTo>
                        <a:pt x="2518" y="1445"/>
                      </a:lnTo>
                      <a:lnTo>
                        <a:pt x="2553" y="1385"/>
                      </a:lnTo>
                      <a:lnTo>
                        <a:pt x="2586" y="1322"/>
                      </a:lnTo>
                      <a:lnTo>
                        <a:pt x="2617" y="1258"/>
                      </a:lnTo>
                      <a:lnTo>
                        <a:pt x="2646" y="1194"/>
                      </a:lnTo>
                      <a:lnTo>
                        <a:pt x="2673" y="1130"/>
                      </a:lnTo>
                      <a:lnTo>
                        <a:pt x="2701" y="1064"/>
                      </a:lnTo>
                      <a:lnTo>
                        <a:pt x="2727" y="998"/>
                      </a:lnTo>
                      <a:lnTo>
                        <a:pt x="2750" y="930"/>
                      </a:lnTo>
                      <a:lnTo>
                        <a:pt x="2772" y="863"/>
                      </a:lnTo>
                      <a:lnTo>
                        <a:pt x="2792" y="795"/>
                      </a:lnTo>
                      <a:lnTo>
                        <a:pt x="2811" y="725"/>
                      </a:lnTo>
                      <a:lnTo>
                        <a:pt x="2827" y="656"/>
                      </a:lnTo>
                      <a:lnTo>
                        <a:pt x="2844" y="584"/>
                      </a:lnTo>
                      <a:lnTo>
                        <a:pt x="2857" y="515"/>
                      </a:lnTo>
                      <a:lnTo>
                        <a:pt x="2869" y="441"/>
                      </a:lnTo>
                      <a:lnTo>
                        <a:pt x="2879" y="370"/>
                      </a:lnTo>
                      <a:lnTo>
                        <a:pt x="2888" y="297"/>
                      </a:lnTo>
                      <a:lnTo>
                        <a:pt x="2893" y="223"/>
                      </a:lnTo>
                      <a:lnTo>
                        <a:pt x="2899" y="150"/>
                      </a:lnTo>
                      <a:lnTo>
                        <a:pt x="2900" y="75"/>
                      </a:lnTo>
                      <a:lnTo>
                        <a:pt x="2902" y="0"/>
                      </a:lnTo>
                      <a:lnTo>
                        <a:pt x="1161" y="0"/>
                      </a:lnTo>
                      <a:lnTo>
                        <a:pt x="1161" y="0"/>
                      </a:lnTo>
                      <a:lnTo>
                        <a:pt x="1159" y="60"/>
                      </a:lnTo>
                      <a:lnTo>
                        <a:pt x="1155" y="119"/>
                      </a:lnTo>
                      <a:lnTo>
                        <a:pt x="1148" y="178"/>
                      </a:lnTo>
                      <a:lnTo>
                        <a:pt x="1137" y="234"/>
                      </a:lnTo>
                      <a:lnTo>
                        <a:pt x="1124" y="289"/>
                      </a:lnTo>
                      <a:lnTo>
                        <a:pt x="1108" y="346"/>
                      </a:lnTo>
                      <a:lnTo>
                        <a:pt x="1089" y="399"/>
                      </a:lnTo>
                      <a:lnTo>
                        <a:pt x="1069" y="452"/>
                      </a:lnTo>
                      <a:lnTo>
                        <a:pt x="1045" y="504"/>
                      </a:lnTo>
                      <a:lnTo>
                        <a:pt x="1020" y="553"/>
                      </a:lnTo>
                      <a:lnTo>
                        <a:pt x="992" y="603"/>
                      </a:lnTo>
                      <a:lnTo>
                        <a:pt x="963" y="650"/>
                      </a:lnTo>
                      <a:lnTo>
                        <a:pt x="930" y="694"/>
                      </a:lnTo>
                      <a:lnTo>
                        <a:pt x="895" y="738"/>
                      </a:lnTo>
                      <a:lnTo>
                        <a:pt x="859" y="780"/>
                      </a:lnTo>
                      <a:lnTo>
                        <a:pt x="820" y="821"/>
                      </a:lnTo>
                      <a:lnTo>
                        <a:pt x="780" y="859"/>
                      </a:lnTo>
                      <a:lnTo>
                        <a:pt x="738" y="896"/>
                      </a:lnTo>
                      <a:lnTo>
                        <a:pt x="694" y="930"/>
                      </a:lnTo>
                      <a:lnTo>
                        <a:pt x="648" y="963"/>
                      </a:lnTo>
                      <a:lnTo>
                        <a:pt x="602" y="993"/>
                      </a:lnTo>
                      <a:lnTo>
                        <a:pt x="553" y="1022"/>
                      </a:lnTo>
                      <a:lnTo>
                        <a:pt x="503" y="1048"/>
                      </a:lnTo>
                      <a:lnTo>
                        <a:pt x="452" y="1070"/>
                      </a:lnTo>
                      <a:lnTo>
                        <a:pt x="399" y="1092"/>
                      </a:lnTo>
                      <a:lnTo>
                        <a:pt x="344" y="1110"/>
                      </a:lnTo>
                      <a:lnTo>
                        <a:pt x="289" y="1125"/>
                      </a:lnTo>
                      <a:lnTo>
                        <a:pt x="232" y="1137"/>
                      </a:lnTo>
                      <a:lnTo>
                        <a:pt x="176" y="1148"/>
                      </a:lnTo>
                      <a:lnTo>
                        <a:pt x="119" y="1156"/>
                      </a:lnTo>
                      <a:lnTo>
                        <a:pt x="58" y="1159"/>
                      </a:lnTo>
                      <a:lnTo>
                        <a:pt x="0" y="1161"/>
                      </a:lnTo>
                      <a:lnTo>
                        <a:pt x="0" y="1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ïṣ1îdé">
                  <a:extLst>
                    <a:ext uri="{FF2B5EF4-FFF2-40B4-BE49-F238E27FC236}">
                      <a16:creationId xmlns="" xmlns:a16="http://schemas.microsoft.com/office/drawing/2014/main" id="{9AD77358-5CC2-4EA9-B4DB-1A0249C3E9B1}"/>
                    </a:ext>
                  </a:extLst>
                </p:cNvPr>
                <p:cNvSpPr/>
                <p:nvPr/>
              </p:nvSpPr>
              <p:spPr bwMode="auto">
                <a:xfrm flipH="1">
                  <a:off x="4892821" y="3432453"/>
                  <a:ext cx="1731647" cy="1730453"/>
                </a:xfrm>
                <a:custGeom>
                  <a:avLst/>
                  <a:gdLst>
                    <a:gd name="T0" fmla="*/ 0 w 2905"/>
                    <a:gd name="T1" fmla="*/ 0 h 2903"/>
                    <a:gd name="T2" fmla="*/ 2 w 2905"/>
                    <a:gd name="T3" fmla="*/ 75 h 2903"/>
                    <a:gd name="T4" fmla="*/ 9 w 2905"/>
                    <a:gd name="T5" fmla="*/ 223 h 2903"/>
                    <a:gd name="T6" fmla="*/ 24 w 2905"/>
                    <a:gd name="T7" fmla="*/ 370 h 2903"/>
                    <a:gd name="T8" fmla="*/ 46 w 2905"/>
                    <a:gd name="T9" fmla="*/ 515 h 2903"/>
                    <a:gd name="T10" fmla="*/ 75 w 2905"/>
                    <a:gd name="T11" fmla="*/ 656 h 2903"/>
                    <a:gd name="T12" fmla="*/ 112 w 2905"/>
                    <a:gd name="T13" fmla="*/ 795 h 2903"/>
                    <a:gd name="T14" fmla="*/ 154 w 2905"/>
                    <a:gd name="T15" fmla="*/ 930 h 2903"/>
                    <a:gd name="T16" fmla="*/ 202 w 2905"/>
                    <a:gd name="T17" fmla="*/ 1064 h 2903"/>
                    <a:gd name="T18" fmla="*/ 257 w 2905"/>
                    <a:gd name="T19" fmla="*/ 1194 h 2903"/>
                    <a:gd name="T20" fmla="*/ 319 w 2905"/>
                    <a:gd name="T21" fmla="*/ 1322 h 2903"/>
                    <a:gd name="T22" fmla="*/ 385 w 2905"/>
                    <a:gd name="T23" fmla="*/ 1445 h 2903"/>
                    <a:gd name="T24" fmla="*/ 458 w 2905"/>
                    <a:gd name="T25" fmla="*/ 1564 h 2903"/>
                    <a:gd name="T26" fmla="*/ 537 w 2905"/>
                    <a:gd name="T27" fmla="*/ 1681 h 2903"/>
                    <a:gd name="T28" fmla="*/ 621 w 2905"/>
                    <a:gd name="T29" fmla="*/ 1793 h 2903"/>
                    <a:gd name="T30" fmla="*/ 709 w 2905"/>
                    <a:gd name="T31" fmla="*/ 1899 h 2903"/>
                    <a:gd name="T32" fmla="*/ 802 w 2905"/>
                    <a:gd name="T33" fmla="*/ 2004 h 2903"/>
                    <a:gd name="T34" fmla="*/ 901 w 2905"/>
                    <a:gd name="T35" fmla="*/ 2103 h 2903"/>
                    <a:gd name="T36" fmla="*/ 1004 w 2905"/>
                    <a:gd name="T37" fmla="*/ 2196 h 2903"/>
                    <a:gd name="T38" fmla="*/ 1112 w 2905"/>
                    <a:gd name="T39" fmla="*/ 2284 h 2903"/>
                    <a:gd name="T40" fmla="*/ 1224 w 2905"/>
                    <a:gd name="T41" fmla="*/ 2368 h 2903"/>
                    <a:gd name="T42" fmla="*/ 1339 w 2905"/>
                    <a:gd name="T43" fmla="*/ 2447 h 2903"/>
                    <a:gd name="T44" fmla="*/ 1460 w 2905"/>
                    <a:gd name="T45" fmla="*/ 2518 h 2903"/>
                    <a:gd name="T46" fmla="*/ 1583 w 2905"/>
                    <a:gd name="T47" fmla="*/ 2586 h 2903"/>
                    <a:gd name="T48" fmla="*/ 1709 w 2905"/>
                    <a:gd name="T49" fmla="*/ 2647 h 2903"/>
                    <a:gd name="T50" fmla="*/ 1839 w 2905"/>
                    <a:gd name="T51" fmla="*/ 2702 h 2903"/>
                    <a:gd name="T52" fmla="*/ 1973 w 2905"/>
                    <a:gd name="T53" fmla="*/ 2751 h 2903"/>
                    <a:gd name="T54" fmla="*/ 2110 w 2905"/>
                    <a:gd name="T55" fmla="*/ 2793 h 2903"/>
                    <a:gd name="T56" fmla="*/ 2249 w 2905"/>
                    <a:gd name="T57" fmla="*/ 2830 h 2903"/>
                    <a:gd name="T58" fmla="*/ 2390 w 2905"/>
                    <a:gd name="T59" fmla="*/ 2859 h 2903"/>
                    <a:gd name="T60" fmla="*/ 2535 w 2905"/>
                    <a:gd name="T61" fmla="*/ 2881 h 2903"/>
                    <a:gd name="T62" fmla="*/ 2681 w 2905"/>
                    <a:gd name="T63" fmla="*/ 2896 h 2903"/>
                    <a:gd name="T64" fmla="*/ 2830 w 2905"/>
                    <a:gd name="T65" fmla="*/ 2903 h 2903"/>
                    <a:gd name="T66" fmla="*/ 2905 w 2905"/>
                    <a:gd name="T67" fmla="*/ 1161 h 2903"/>
                    <a:gd name="T68" fmla="*/ 2844 w 2905"/>
                    <a:gd name="T69" fmla="*/ 1159 h 2903"/>
                    <a:gd name="T70" fmla="*/ 2727 w 2905"/>
                    <a:gd name="T71" fmla="*/ 1148 h 2903"/>
                    <a:gd name="T72" fmla="*/ 2614 w 2905"/>
                    <a:gd name="T73" fmla="*/ 1125 h 2903"/>
                    <a:gd name="T74" fmla="*/ 2506 w 2905"/>
                    <a:gd name="T75" fmla="*/ 1092 h 2903"/>
                    <a:gd name="T76" fmla="*/ 2401 w 2905"/>
                    <a:gd name="T77" fmla="*/ 1048 h 2903"/>
                    <a:gd name="T78" fmla="*/ 2302 w 2905"/>
                    <a:gd name="T79" fmla="*/ 993 h 2903"/>
                    <a:gd name="T80" fmla="*/ 2209 w 2905"/>
                    <a:gd name="T81" fmla="*/ 930 h 2903"/>
                    <a:gd name="T82" fmla="*/ 2123 w 2905"/>
                    <a:gd name="T83" fmla="*/ 859 h 2903"/>
                    <a:gd name="T84" fmla="*/ 2044 w 2905"/>
                    <a:gd name="T85" fmla="*/ 780 h 2903"/>
                    <a:gd name="T86" fmla="*/ 1974 w 2905"/>
                    <a:gd name="T87" fmla="*/ 694 h 2903"/>
                    <a:gd name="T88" fmla="*/ 1910 w 2905"/>
                    <a:gd name="T89" fmla="*/ 603 h 2903"/>
                    <a:gd name="T90" fmla="*/ 1857 w 2905"/>
                    <a:gd name="T91" fmla="*/ 504 h 2903"/>
                    <a:gd name="T92" fmla="*/ 1813 w 2905"/>
                    <a:gd name="T93" fmla="*/ 399 h 2903"/>
                    <a:gd name="T94" fmla="*/ 1780 w 2905"/>
                    <a:gd name="T95" fmla="*/ 289 h 2903"/>
                    <a:gd name="T96" fmla="*/ 1757 w 2905"/>
                    <a:gd name="T97" fmla="*/ 178 h 2903"/>
                    <a:gd name="T98" fmla="*/ 1744 w 2905"/>
                    <a:gd name="T99" fmla="*/ 60 h 2903"/>
                    <a:gd name="T100" fmla="*/ 1744 w 2905"/>
                    <a:gd name="T101" fmla="*/ 0 h 2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05" h="2903">
                      <a:moveTo>
                        <a:pt x="1744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75"/>
                      </a:lnTo>
                      <a:lnTo>
                        <a:pt x="4" y="150"/>
                      </a:lnTo>
                      <a:lnTo>
                        <a:pt x="9" y="223"/>
                      </a:lnTo>
                      <a:lnTo>
                        <a:pt x="17" y="297"/>
                      </a:lnTo>
                      <a:lnTo>
                        <a:pt x="24" y="370"/>
                      </a:lnTo>
                      <a:lnTo>
                        <a:pt x="35" y="441"/>
                      </a:lnTo>
                      <a:lnTo>
                        <a:pt x="46" y="515"/>
                      </a:lnTo>
                      <a:lnTo>
                        <a:pt x="61" y="584"/>
                      </a:lnTo>
                      <a:lnTo>
                        <a:pt x="75" y="656"/>
                      </a:lnTo>
                      <a:lnTo>
                        <a:pt x="92" y="725"/>
                      </a:lnTo>
                      <a:lnTo>
                        <a:pt x="112" y="795"/>
                      </a:lnTo>
                      <a:lnTo>
                        <a:pt x="132" y="863"/>
                      </a:lnTo>
                      <a:lnTo>
                        <a:pt x="154" y="930"/>
                      </a:lnTo>
                      <a:lnTo>
                        <a:pt x="178" y="998"/>
                      </a:lnTo>
                      <a:lnTo>
                        <a:pt x="202" y="1064"/>
                      </a:lnTo>
                      <a:lnTo>
                        <a:pt x="229" y="1130"/>
                      </a:lnTo>
                      <a:lnTo>
                        <a:pt x="257" y="1194"/>
                      </a:lnTo>
                      <a:lnTo>
                        <a:pt x="288" y="1258"/>
                      </a:lnTo>
                      <a:lnTo>
                        <a:pt x="319" y="1322"/>
                      </a:lnTo>
                      <a:lnTo>
                        <a:pt x="352" y="1385"/>
                      </a:lnTo>
                      <a:lnTo>
                        <a:pt x="385" y="1445"/>
                      </a:lnTo>
                      <a:lnTo>
                        <a:pt x="422" y="1506"/>
                      </a:lnTo>
                      <a:lnTo>
                        <a:pt x="458" y="1564"/>
                      </a:lnTo>
                      <a:lnTo>
                        <a:pt x="497" y="1623"/>
                      </a:lnTo>
                      <a:lnTo>
                        <a:pt x="537" y="1681"/>
                      </a:lnTo>
                      <a:lnTo>
                        <a:pt x="577" y="1738"/>
                      </a:lnTo>
                      <a:lnTo>
                        <a:pt x="621" y="1793"/>
                      </a:lnTo>
                      <a:lnTo>
                        <a:pt x="663" y="1846"/>
                      </a:lnTo>
                      <a:lnTo>
                        <a:pt x="709" y="1899"/>
                      </a:lnTo>
                      <a:lnTo>
                        <a:pt x="755" y="1952"/>
                      </a:lnTo>
                      <a:lnTo>
                        <a:pt x="802" y="2004"/>
                      </a:lnTo>
                      <a:lnTo>
                        <a:pt x="852" y="2053"/>
                      </a:lnTo>
                      <a:lnTo>
                        <a:pt x="901" y="2103"/>
                      </a:lnTo>
                      <a:lnTo>
                        <a:pt x="953" y="2148"/>
                      </a:lnTo>
                      <a:lnTo>
                        <a:pt x="1004" y="2196"/>
                      </a:lnTo>
                      <a:lnTo>
                        <a:pt x="1057" y="2240"/>
                      </a:lnTo>
                      <a:lnTo>
                        <a:pt x="1112" y="2284"/>
                      </a:lnTo>
                      <a:lnTo>
                        <a:pt x="1167" y="2326"/>
                      </a:lnTo>
                      <a:lnTo>
                        <a:pt x="1224" y="2368"/>
                      </a:lnTo>
                      <a:lnTo>
                        <a:pt x="1280" y="2408"/>
                      </a:lnTo>
                      <a:lnTo>
                        <a:pt x="1339" y="2447"/>
                      </a:lnTo>
                      <a:lnTo>
                        <a:pt x="1399" y="2484"/>
                      </a:lnTo>
                      <a:lnTo>
                        <a:pt x="1460" y="2518"/>
                      </a:lnTo>
                      <a:lnTo>
                        <a:pt x="1520" y="2553"/>
                      </a:lnTo>
                      <a:lnTo>
                        <a:pt x="1583" y="2586"/>
                      </a:lnTo>
                      <a:lnTo>
                        <a:pt x="1645" y="2617"/>
                      </a:lnTo>
                      <a:lnTo>
                        <a:pt x="1709" y="2647"/>
                      </a:lnTo>
                      <a:lnTo>
                        <a:pt x="1775" y="2676"/>
                      </a:lnTo>
                      <a:lnTo>
                        <a:pt x="1839" y="2702"/>
                      </a:lnTo>
                      <a:lnTo>
                        <a:pt x="1907" y="2727"/>
                      </a:lnTo>
                      <a:lnTo>
                        <a:pt x="1973" y="2751"/>
                      </a:lnTo>
                      <a:lnTo>
                        <a:pt x="2040" y="2773"/>
                      </a:lnTo>
                      <a:lnTo>
                        <a:pt x="2110" y="2793"/>
                      </a:lnTo>
                      <a:lnTo>
                        <a:pt x="2180" y="2811"/>
                      </a:lnTo>
                      <a:lnTo>
                        <a:pt x="2249" y="2830"/>
                      </a:lnTo>
                      <a:lnTo>
                        <a:pt x="2319" y="2844"/>
                      </a:lnTo>
                      <a:lnTo>
                        <a:pt x="2390" y="2859"/>
                      </a:lnTo>
                      <a:lnTo>
                        <a:pt x="2462" y="2870"/>
                      </a:lnTo>
                      <a:lnTo>
                        <a:pt x="2535" y="2881"/>
                      </a:lnTo>
                      <a:lnTo>
                        <a:pt x="2608" y="2888"/>
                      </a:lnTo>
                      <a:lnTo>
                        <a:pt x="2681" y="2896"/>
                      </a:lnTo>
                      <a:lnTo>
                        <a:pt x="2755" y="2899"/>
                      </a:lnTo>
                      <a:lnTo>
                        <a:pt x="2830" y="2903"/>
                      </a:lnTo>
                      <a:lnTo>
                        <a:pt x="2905" y="2903"/>
                      </a:lnTo>
                      <a:lnTo>
                        <a:pt x="2905" y="1161"/>
                      </a:lnTo>
                      <a:lnTo>
                        <a:pt x="2905" y="1161"/>
                      </a:lnTo>
                      <a:lnTo>
                        <a:pt x="2844" y="1159"/>
                      </a:lnTo>
                      <a:lnTo>
                        <a:pt x="2786" y="1156"/>
                      </a:lnTo>
                      <a:lnTo>
                        <a:pt x="2727" y="1148"/>
                      </a:lnTo>
                      <a:lnTo>
                        <a:pt x="2670" y="1137"/>
                      </a:lnTo>
                      <a:lnTo>
                        <a:pt x="2614" y="1125"/>
                      </a:lnTo>
                      <a:lnTo>
                        <a:pt x="2559" y="1110"/>
                      </a:lnTo>
                      <a:lnTo>
                        <a:pt x="2506" y="1092"/>
                      </a:lnTo>
                      <a:lnTo>
                        <a:pt x="2452" y="1070"/>
                      </a:lnTo>
                      <a:lnTo>
                        <a:pt x="2401" y="1048"/>
                      </a:lnTo>
                      <a:lnTo>
                        <a:pt x="2350" y="1022"/>
                      </a:lnTo>
                      <a:lnTo>
                        <a:pt x="2302" y="993"/>
                      </a:lnTo>
                      <a:lnTo>
                        <a:pt x="2255" y="963"/>
                      </a:lnTo>
                      <a:lnTo>
                        <a:pt x="2209" y="930"/>
                      </a:lnTo>
                      <a:lnTo>
                        <a:pt x="2165" y="896"/>
                      </a:lnTo>
                      <a:lnTo>
                        <a:pt x="2123" y="859"/>
                      </a:lnTo>
                      <a:lnTo>
                        <a:pt x="2082" y="821"/>
                      </a:lnTo>
                      <a:lnTo>
                        <a:pt x="2044" y="780"/>
                      </a:lnTo>
                      <a:lnTo>
                        <a:pt x="2007" y="738"/>
                      </a:lnTo>
                      <a:lnTo>
                        <a:pt x="1974" y="694"/>
                      </a:lnTo>
                      <a:lnTo>
                        <a:pt x="1941" y="650"/>
                      </a:lnTo>
                      <a:lnTo>
                        <a:pt x="1910" y="603"/>
                      </a:lnTo>
                      <a:lnTo>
                        <a:pt x="1883" y="553"/>
                      </a:lnTo>
                      <a:lnTo>
                        <a:pt x="1857" y="504"/>
                      </a:lnTo>
                      <a:lnTo>
                        <a:pt x="1833" y="452"/>
                      </a:lnTo>
                      <a:lnTo>
                        <a:pt x="1813" y="399"/>
                      </a:lnTo>
                      <a:lnTo>
                        <a:pt x="1795" y="346"/>
                      </a:lnTo>
                      <a:lnTo>
                        <a:pt x="1780" y="289"/>
                      </a:lnTo>
                      <a:lnTo>
                        <a:pt x="1766" y="234"/>
                      </a:lnTo>
                      <a:lnTo>
                        <a:pt x="1757" y="178"/>
                      </a:lnTo>
                      <a:lnTo>
                        <a:pt x="1749" y="119"/>
                      </a:lnTo>
                      <a:lnTo>
                        <a:pt x="1744" y="60"/>
                      </a:lnTo>
                      <a:lnTo>
                        <a:pt x="1744" y="0"/>
                      </a:lnTo>
                      <a:lnTo>
                        <a:pt x="174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îSļïḓe">
                  <a:extLst>
                    <a:ext uri="{FF2B5EF4-FFF2-40B4-BE49-F238E27FC236}">
                      <a16:creationId xmlns="" xmlns:a16="http://schemas.microsoft.com/office/drawing/2014/main" id="{FD14FE9E-3DFA-4AD2-82EE-CDA7FA3D3123}"/>
                    </a:ext>
                  </a:extLst>
                </p:cNvPr>
                <p:cNvSpPr/>
                <p:nvPr/>
              </p:nvSpPr>
              <p:spPr bwMode="auto">
                <a:xfrm flipH="1">
                  <a:off x="2932618" y="3374121"/>
                  <a:ext cx="1495862" cy="561501"/>
                </a:xfrm>
                <a:custGeom>
                  <a:avLst/>
                  <a:gdLst>
                    <a:gd name="T0" fmla="*/ 0 w 2031"/>
                    <a:gd name="T1" fmla="*/ 0 h 762"/>
                    <a:gd name="T2" fmla="*/ 1015 w 2031"/>
                    <a:gd name="T3" fmla="*/ 762 h 762"/>
                    <a:gd name="T4" fmla="*/ 2031 w 2031"/>
                    <a:gd name="T5" fmla="*/ 0 h 762"/>
                    <a:gd name="T6" fmla="*/ 0 w 2031"/>
                    <a:gd name="T7" fmla="*/ 0 h 7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31" h="762">
                      <a:moveTo>
                        <a:pt x="0" y="0"/>
                      </a:moveTo>
                      <a:lnTo>
                        <a:pt x="1015" y="762"/>
                      </a:lnTo>
                      <a:lnTo>
                        <a:pt x="203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ṥḷîḋe">
                  <a:extLst>
                    <a:ext uri="{FF2B5EF4-FFF2-40B4-BE49-F238E27FC236}">
                      <a16:creationId xmlns="" xmlns:a16="http://schemas.microsoft.com/office/drawing/2014/main" id="{3C6271CF-B1AB-45AC-AD95-ABB9021051F5}"/>
                    </a:ext>
                  </a:extLst>
                </p:cNvPr>
                <p:cNvSpPr/>
                <p:nvPr/>
              </p:nvSpPr>
              <p:spPr bwMode="auto">
                <a:xfrm flipH="1">
                  <a:off x="5355830" y="2928092"/>
                  <a:ext cx="1497337" cy="561501"/>
                </a:xfrm>
                <a:custGeom>
                  <a:avLst/>
                  <a:gdLst>
                    <a:gd name="T0" fmla="*/ 2032 w 2032"/>
                    <a:gd name="T1" fmla="*/ 762 h 762"/>
                    <a:gd name="T2" fmla="*/ 1016 w 2032"/>
                    <a:gd name="T3" fmla="*/ 0 h 762"/>
                    <a:gd name="T4" fmla="*/ 0 w 2032"/>
                    <a:gd name="T5" fmla="*/ 762 h 762"/>
                    <a:gd name="T6" fmla="*/ 2032 w 2032"/>
                    <a:gd name="T7" fmla="*/ 762 h 7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32" h="762">
                      <a:moveTo>
                        <a:pt x="2032" y="762"/>
                      </a:moveTo>
                      <a:lnTo>
                        <a:pt x="1016" y="0"/>
                      </a:lnTo>
                      <a:lnTo>
                        <a:pt x="0" y="762"/>
                      </a:lnTo>
                      <a:lnTo>
                        <a:pt x="2032" y="7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9DA030A2-75F3-4543-9897-50FE52C1DD85}"/>
                </a:ext>
              </a:extLst>
            </p:cNvPr>
            <p:cNvCxnSpPr>
              <a:stCxn id="23" idx="2"/>
            </p:cNvCxnSpPr>
            <p:nvPr/>
          </p:nvCxnSpPr>
          <p:spPr>
            <a:xfrm flipH="1">
              <a:off x="669925" y="3383033"/>
              <a:ext cx="27437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3CA65DC7-7A5C-4809-8DE4-7C06D4C70A79}"/>
                </a:ext>
              </a:extLst>
            </p:cNvPr>
            <p:cNvCxnSpPr>
              <a:stCxn id="26" idx="0"/>
            </p:cNvCxnSpPr>
            <p:nvPr/>
          </p:nvCxnSpPr>
          <p:spPr>
            <a:xfrm>
              <a:off x="8778286" y="3383033"/>
              <a:ext cx="274220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ṡḻïḑe">
              <a:extLst>
                <a:ext uri="{FF2B5EF4-FFF2-40B4-BE49-F238E27FC236}">
                  <a16:creationId xmlns="" xmlns:a16="http://schemas.microsoft.com/office/drawing/2014/main" id="{80031090-B26B-4F04-ACFF-647E73048D7B}"/>
                </a:ext>
              </a:extLst>
            </p:cNvPr>
            <p:cNvGrpSpPr/>
            <p:nvPr/>
          </p:nvGrpSpPr>
          <p:grpSpPr>
            <a:xfrm>
              <a:off x="673746" y="2210180"/>
              <a:ext cx="2739848" cy="1222181"/>
              <a:chOff x="673745" y="1123950"/>
              <a:chExt cx="6357014" cy="1222181"/>
            </a:xfrm>
          </p:grpSpPr>
          <p:sp>
            <p:nvSpPr>
              <p:cNvPr id="13" name="îSļïďê">
                <a:extLst>
                  <a:ext uri="{FF2B5EF4-FFF2-40B4-BE49-F238E27FC236}">
                    <a16:creationId xmlns="" xmlns:a16="http://schemas.microsoft.com/office/drawing/2014/main" id="{E75153B8-7338-4639-8E45-23B2F037257D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  <p:sp>
            <p:nvSpPr>
              <p:cNvPr id="14" name="iṣ1idê">
                <a:extLst>
                  <a:ext uri="{FF2B5EF4-FFF2-40B4-BE49-F238E27FC236}">
                    <a16:creationId xmlns="" xmlns:a16="http://schemas.microsoft.com/office/drawing/2014/main" id="{C29E0681-9321-4E85-97AC-C957B45407A7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</p:grpSp>
        <p:grpSp>
          <p:nvGrpSpPr>
            <p:cNvPr id="10" name="i$ḷïḋe">
              <a:extLst>
                <a:ext uri="{FF2B5EF4-FFF2-40B4-BE49-F238E27FC236}">
                  <a16:creationId xmlns="" xmlns:a16="http://schemas.microsoft.com/office/drawing/2014/main" id="{AB45A250-E741-40D1-AC81-34103B82533F}"/>
                </a:ext>
              </a:extLst>
            </p:cNvPr>
            <p:cNvGrpSpPr/>
            <p:nvPr/>
          </p:nvGrpSpPr>
          <p:grpSpPr>
            <a:xfrm>
              <a:off x="8780640" y="3474967"/>
              <a:ext cx="2739848" cy="1222181"/>
              <a:chOff x="673745" y="1123950"/>
              <a:chExt cx="6357014" cy="1222181"/>
            </a:xfrm>
          </p:grpSpPr>
          <p:sp>
            <p:nvSpPr>
              <p:cNvPr id="11" name="íṩḻíďê">
                <a:extLst>
                  <a:ext uri="{FF2B5EF4-FFF2-40B4-BE49-F238E27FC236}">
                    <a16:creationId xmlns="" xmlns:a16="http://schemas.microsoft.com/office/drawing/2014/main" id="{4F11F8F9-9452-4EAD-9A5C-ECB276586538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  <p:sp>
            <p:nvSpPr>
              <p:cNvPr id="12" name="í$ļiḍê">
                <a:extLst>
                  <a:ext uri="{FF2B5EF4-FFF2-40B4-BE49-F238E27FC236}">
                    <a16:creationId xmlns="" xmlns:a16="http://schemas.microsoft.com/office/drawing/2014/main" id="{BFCC7D28-C2D3-4091-A329-ED45DC6647CF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8557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B476802-3DFA-49D8-B262-A6F12AC9A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C1737FA-4681-47A5-9F4C-9F2A4585F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0DD7035-1C0C-4FB3-A8A4-26C311F3D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5" name="1d5d4da8-a964-49a7-b5da-3252a0aae3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39A6CFC-7DCE-46AC-9D6A-C67B39088EC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76000" y="1448780"/>
            <a:ext cx="10437542" cy="4297025"/>
            <a:chOff x="876000" y="1448780"/>
            <a:chExt cx="10437542" cy="4297025"/>
          </a:xfrm>
        </p:grpSpPr>
        <p:sp>
          <p:nvSpPr>
            <p:cNvPr id="6" name="ïŝļíḋê">
              <a:extLst>
                <a:ext uri="{FF2B5EF4-FFF2-40B4-BE49-F238E27FC236}">
                  <a16:creationId xmlns="" xmlns:a16="http://schemas.microsoft.com/office/drawing/2014/main" id="{72100ED3-6380-4F13-BF5E-7C81A09C8D85}"/>
                </a:ext>
              </a:extLst>
            </p:cNvPr>
            <p:cNvSpPr/>
            <p:nvPr/>
          </p:nvSpPr>
          <p:spPr>
            <a:xfrm flipH="1">
              <a:off x="10596500" y="1787855"/>
              <a:ext cx="717042" cy="717039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$1îḑé">
              <a:extLst>
                <a:ext uri="{FF2B5EF4-FFF2-40B4-BE49-F238E27FC236}">
                  <a16:creationId xmlns="" xmlns:a16="http://schemas.microsoft.com/office/drawing/2014/main" id="{415C40E7-C259-4E2A-8063-66011DDD61D3}"/>
                </a:ext>
              </a:extLst>
            </p:cNvPr>
            <p:cNvSpPr/>
            <p:nvPr/>
          </p:nvSpPr>
          <p:spPr>
            <a:xfrm flipH="1">
              <a:off x="10732585" y="1923939"/>
              <a:ext cx="444873" cy="444871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/>
              <a:r>
                <a:rPr lang="en-US" sz="1600" b="1"/>
                <a:t>01</a:t>
              </a:r>
            </a:p>
          </p:txBody>
        </p:sp>
        <p:sp>
          <p:nvSpPr>
            <p:cNvPr id="8" name="ïṣ1iḍè">
              <a:extLst>
                <a:ext uri="{FF2B5EF4-FFF2-40B4-BE49-F238E27FC236}">
                  <a16:creationId xmlns="" xmlns:a16="http://schemas.microsoft.com/office/drawing/2014/main" id="{1B83BEEE-40EF-4E0B-9230-127C93EF289D}"/>
                </a:ext>
              </a:extLst>
            </p:cNvPr>
            <p:cNvSpPr/>
            <p:nvPr/>
          </p:nvSpPr>
          <p:spPr>
            <a:xfrm flipH="1">
              <a:off x="10596500" y="3273194"/>
              <a:ext cx="717042" cy="717039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ş1ïḓé">
              <a:extLst>
                <a:ext uri="{FF2B5EF4-FFF2-40B4-BE49-F238E27FC236}">
                  <a16:creationId xmlns="" xmlns:a16="http://schemas.microsoft.com/office/drawing/2014/main" id="{A39BEC7E-9B49-40A6-B4DF-5CACE4F2EFC2}"/>
                </a:ext>
              </a:extLst>
            </p:cNvPr>
            <p:cNvSpPr/>
            <p:nvPr/>
          </p:nvSpPr>
          <p:spPr>
            <a:xfrm flipH="1">
              <a:off x="10732585" y="3409278"/>
              <a:ext cx="444873" cy="444871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/>
              <a:r>
                <a:rPr lang="en-US" sz="1600" b="1" dirty="0"/>
                <a:t>02</a:t>
              </a:r>
            </a:p>
          </p:txBody>
        </p:sp>
        <p:sp>
          <p:nvSpPr>
            <p:cNvPr id="10" name="ïṩḻïḑé">
              <a:extLst>
                <a:ext uri="{FF2B5EF4-FFF2-40B4-BE49-F238E27FC236}">
                  <a16:creationId xmlns="" xmlns:a16="http://schemas.microsoft.com/office/drawing/2014/main" id="{6156C651-D79F-4158-AEE3-3AD24239F7CC}"/>
                </a:ext>
              </a:extLst>
            </p:cNvPr>
            <p:cNvSpPr/>
            <p:nvPr/>
          </p:nvSpPr>
          <p:spPr>
            <a:xfrm flipH="1">
              <a:off x="10596500" y="4758533"/>
              <a:ext cx="717042" cy="717039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ş1îḋe">
              <a:extLst>
                <a:ext uri="{FF2B5EF4-FFF2-40B4-BE49-F238E27FC236}">
                  <a16:creationId xmlns="" xmlns:a16="http://schemas.microsoft.com/office/drawing/2014/main" id="{1F7D7731-E335-4D5E-8C6B-F4331C02C3F9}"/>
                </a:ext>
              </a:extLst>
            </p:cNvPr>
            <p:cNvSpPr/>
            <p:nvPr/>
          </p:nvSpPr>
          <p:spPr>
            <a:xfrm flipH="1">
              <a:off x="10732585" y="4894617"/>
              <a:ext cx="444873" cy="444871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/>
              <a:r>
                <a:rPr lang="en-US" sz="1600" b="1" dirty="0"/>
                <a:t>03</a:t>
              </a:r>
            </a:p>
          </p:txBody>
        </p:sp>
        <p:grpSp>
          <p:nvGrpSpPr>
            <p:cNvPr id="12" name="íṣlídé">
              <a:extLst>
                <a:ext uri="{FF2B5EF4-FFF2-40B4-BE49-F238E27FC236}">
                  <a16:creationId xmlns="" xmlns:a16="http://schemas.microsoft.com/office/drawing/2014/main" id="{C44D7051-248A-44CD-ACFA-EF14B59B5F6E}"/>
                </a:ext>
              </a:extLst>
            </p:cNvPr>
            <p:cNvGrpSpPr/>
            <p:nvPr/>
          </p:nvGrpSpPr>
          <p:grpSpPr>
            <a:xfrm>
              <a:off x="876000" y="1448780"/>
              <a:ext cx="5613221" cy="4297025"/>
              <a:chOff x="812161" y="1448780"/>
              <a:chExt cx="5613221" cy="4297025"/>
            </a:xfrm>
          </p:grpSpPr>
          <p:grpSp>
            <p:nvGrpSpPr>
              <p:cNvPr id="19" name="iṩľïḍè">
                <a:extLst>
                  <a:ext uri="{FF2B5EF4-FFF2-40B4-BE49-F238E27FC236}">
                    <a16:creationId xmlns="" xmlns:a16="http://schemas.microsoft.com/office/drawing/2014/main" id="{9BA24D6A-C278-4CD0-B82A-1E7E3F7B61FF}"/>
                  </a:ext>
                </a:extLst>
              </p:cNvPr>
              <p:cNvGrpSpPr/>
              <p:nvPr/>
            </p:nvGrpSpPr>
            <p:grpSpPr>
              <a:xfrm flipH="1">
                <a:off x="1046745" y="3121830"/>
                <a:ext cx="1620889" cy="1620883"/>
                <a:chOff x="953424" y="1486519"/>
                <a:chExt cx="2228412" cy="2228408"/>
              </a:xfrm>
              <a:solidFill>
                <a:schemeClr val="accent1"/>
              </a:solidFill>
            </p:grpSpPr>
            <p:sp>
              <p:nvSpPr>
                <p:cNvPr id="32" name="îSlïḋê">
                  <a:extLst>
                    <a:ext uri="{FF2B5EF4-FFF2-40B4-BE49-F238E27FC236}">
                      <a16:creationId xmlns="" xmlns:a16="http://schemas.microsoft.com/office/drawing/2014/main" id="{5C52919A-D7E1-4C5C-80C9-22887C69E56B}"/>
                    </a:ext>
                  </a:extLst>
                </p:cNvPr>
                <p:cNvSpPr/>
                <p:nvPr/>
              </p:nvSpPr>
              <p:spPr>
                <a:xfrm>
                  <a:off x="953424" y="1486519"/>
                  <a:ext cx="2228412" cy="2228408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ṩlïde">
                  <a:extLst>
                    <a:ext uri="{FF2B5EF4-FFF2-40B4-BE49-F238E27FC236}">
                      <a16:creationId xmlns="" xmlns:a16="http://schemas.microsoft.com/office/drawing/2014/main" id="{0B72FC42-2D6D-4D21-BC51-A3435BF32B71}"/>
                    </a:ext>
                  </a:extLst>
                </p:cNvPr>
                <p:cNvSpPr/>
                <p:nvPr/>
              </p:nvSpPr>
              <p:spPr>
                <a:xfrm>
                  <a:off x="1376346" y="1909439"/>
                  <a:ext cx="1382568" cy="1382568"/>
                </a:xfrm>
                <a:prstGeom prst="ellips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0" name="iŝļîḑe">
                <a:extLst>
                  <a:ext uri="{FF2B5EF4-FFF2-40B4-BE49-F238E27FC236}">
                    <a16:creationId xmlns="" xmlns:a16="http://schemas.microsoft.com/office/drawing/2014/main" id="{3ED54999-6701-46C5-84B1-1BCC29D1DDE7}"/>
                  </a:ext>
                </a:extLst>
              </p:cNvPr>
              <p:cNvGrpSpPr/>
              <p:nvPr/>
            </p:nvGrpSpPr>
            <p:grpSpPr>
              <a:xfrm rot="342038" flipH="1">
                <a:off x="2547731" y="3326813"/>
                <a:ext cx="2170871" cy="2170868"/>
                <a:chOff x="953424" y="1486519"/>
                <a:chExt cx="2228412" cy="2228408"/>
              </a:xfrm>
              <a:solidFill>
                <a:schemeClr val="accent2"/>
              </a:solidFill>
            </p:grpSpPr>
            <p:sp>
              <p:nvSpPr>
                <p:cNvPr id="30" name="îŝļîḓê">
                  <a:extLst>
                    <a:ext uri="{FF2B5EF4-FFF2-40B4-BE49-F238E27FC236}">
                      <a16:creationId xmlns="" xmlns:a16="http://schemas.microsoft.com/office/drawing/2014/main" id="{691CFBC1-55FE-4A05-BE81-D8E609640949}"/>
                    </a:ext>
                  </a:extLst>
                </p:cNvPr>
                <p:cNvSpPr/>
                <p:nvPr/>
              </p:nvSpPr>
              <p:spPr>
                <a:xfrm>
                  <a:off x="953424" y="1486519"/>
                  <a:ext cx="2228412" cy="2228408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Sḻïḍê">
                  <a:extLst>
                    <a:ext uri="{FF2B5EF4-FFF2-40B4-BE49-F238E27FC236}">
                      <a16:creationId xmlns="" xmlns:a16="http://schemas.microsoft.com/office/drawing/2014/main" id="{E14EC1F8-ECB3-429B-817F-C89C398ED655}"/>
                    </a:ext>
                  </a:extLst>
                </p:cNvPr>
                <p:cNvSpPr/>
                <p:nvPr/>
              </p:nvSpPr>
              <p:spPr>
                <a:xfrm>
                  <a:off x="1376346" y="1909439"/>
                  <a:ext cx="1382568" cy="1382568"/>
                </a:xfrm>
                <a:prstGeom prst="ellips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1" name="íŝ1ïḋé">
                <a:extLst>
                  <a:ext uri="{FF2B5EF4-FFF2-40B4-BE49-F238E27FC236}">
                    <a16:creationId xmlns="" xmlns:a16="http://schemas.microsoft.com/office/drawing/2014/main" id="{5C3F6DEA-E287-46B9-ABDC-F437BEC79BCD}"/>
                  </a:ext>
                </a:extLst>
              </p:cNvPr>
              <p:cNvGrpSpPr/>
              <p:nvPr/>
            </p:nvGrpSpPr>
            <p:grpSpPr>
              <a:xfrm rot="342038" flipH="1">
                <a:off x="3938956" y="1747289"/>
                <a:ext cx="2486426" cy="2486423"/>
                <a:chOff x="953424" y="1486519"/>
                <a:chExt cx="2228412" cy="2228408"/>
              </a:xfrm>
              <a:solidFill>
                <a:schemeClr val="accent3"/>
              </a:solidFill>
            </p:grpSpPr>
            <p:sp>
              <p:nvSpPr>
                <p:cNvPr id="28" name="ïsļîḍé">
                  <a:extLst>
                    <a:ext uri="{FF2B5EF4-FFF2-40B4-BE49-F238E27FC236}">
                      <a16:creationId xmlns="" xmlns:a16="http://schemas.microsoft.com/office/drawing/2014/main" id="{AD14A547-8E06-4472-9B25-F10547A8FB3F}"/>
                    </a:ext>
                  </a:extLst>
                </p:cNvPr>
                <p:cNvSpPr/>
                <p:nvPr/>
              </p:nvSpPr>
              <p:spPr>
                <a:xfrm>
                  <a:off x="953424" y="1486519"/>
                  <a:ext cx="2228412" cy="2228408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sľiḍè">
                  <a:extLst>
                    <a:ext uri="{FF2B5EF4-FFF2-40B4-BE49-F238E27FC236}">
                      <a16:creationId xmlns="" xmlns:a16="http://schemas.microsoft.com/office/drawing/2014/main" id="{94D3B5F6-7267-4147-9261-0912E3D4E09E}"/>
                    </a:ext>
                  </a:extLst>
                </p:cNvPr>
                <p:cNvSpPr/>
                <p:nvPr/>
              </p:nvSpPr>
              <p:spPr>
                <a:xfrm>
                  <a:off x="1376346" y="1909439"/>
                  <a:ext cx="1382568" cy="1382568"/>
                </a:xfrm>
                <a:prstGeom prst="ellips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isļídè">
                <a:extLst>
                  <a:ext uri="{FF2B5EF4-FFF2-40B4-BE49-F238E27FC236}">
                    <a16:creationId xmlns="" xmlns:a16="http://schemas.microsoft.com/office/drawing/2014/main" id="{25958011-97A8-4809-84F6-01F1FCA6BA0B}"/>
                  </a:ext>
                </a:extLst>
              </p:cNvPr>
              <p:cNvSpPr/>
              <p:nvPr/>
            </p:nvSpPr>
            <p:spPr>
              <a:xfrm>
                <a:off x="812161" y="2848782"/>
                <a:ext cx="1897756" cy="1897756"/>
              </a:xfrm>
              <a:prstGeom prst="arc">
                <a:avLst>
                  <a:gd name="adj1" fmla="val 11101589"/>
                  <a:gd name="adj2" fmla="val 18700949"/>
                </a:avLst>
              </a:prstGeom>
              <a:ln w="28575" cap="rnd">
                <a:prstDash val="sysDot"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sľîḋê">
                <a:extLst>
                  <a:ext uri="{FF2B5EF4-FFF2-40B4-BE49-F238E27FC236}">
                    <a16:creationId xmlns="" xmlns:a16="http://schemas.microsoft.com/office/drawing/2014/main" id="{07EABA58-7A82-42AA-B5DF-3908B4167210}"/>
                  </a:ext>
                </a:extLst>
              </p:cNvPr>
              <p:cNvSpPr/>
              <p:nvPr/>
            </p:nvSpPr>
            <p:spPr>
              <a:xfrm flipV="1">
                <a:off x="2539577" y="3453646"/>
                <a:ext cx="2292159" cy="2292159"/>
              </a:xfrm>
              <a:prstGeom prst="arc">
                <a:avLst>
                  <a:gd name="adj1" fmla="val 13730012"/>
                  <a:gd name="adj2" fmla="val 256323"/>
                </a:avLst>
              </a:prstGeom>
              <a:ln w="28575" cap="rnd">
                <a:solidFill>
                  <a:schemeClr val="accent2"/>
                </a:solidFill>
                <a:prstDash val="sysDot"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ṩlíde">
                <a:extLst>
                  <a:ext uri="{FF2B5EF4-FFF2-40B4-BE49-F238E27FC236}">
                    <a16:creationId xmlns="" xmlns:a16="http://schemas.microsoft.com/office/drawing/2014/main" id="{2D2B8D25-14F0-4D13-87F8-6A36A8664477}"/>
                  </a:ext>
                </a:extLst>
              </p:cNvPr>
              <p:cNvSpPr/>
              <p:nvPr/>
            </p:nvSpPr>
            <p:spPr>
              <a:xfrm>
                <a:off x="3859312" y="1448780"/>
                <a:ext cx="2292159" cy="2292159"/>
              </a:xfrm>
              <a:prstGeom prst="arc">
                <a:avLst>
                  <a:gd name="adj1" fmla="val 11093161"/>
                  <a:gd name="adj2" fmla="val 18823990"/>
                </a:avLst>
              </a:prstGeom>
              <a:ln w="28575" cap="rnd">
                <a:solidFill>
                  <a:schemeClr val="accent3"/>
                </a:solidFill>
                <a:prstDash val="sysDot"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ŝļíďe">
                <a:extLst>
                  <a:ext uri="{FF2B5EF4-FFF2-40B4-BE49-F238E27FC236}">
                    <a16:creationId xmlns="" xmlns:a16="http://schemas.microsoft.com/office/drawing/2014/main" id="{E09E8AD1-2E25-484C-9D80-52CAB9A32D68}"/>
                  </a:ext>
                </a:extLst>
              </p:cNvPr>
              <p:cNvSpPr/>
              <p:nvPr/>
            </p:nvSpPr>
            <p:spPr bwMode="auto">
              <a:xfrm>
                <a:off x="3309660" y="4052290"/>
                <a:ext cx="647012" cy="719916"/>
              </a:xfrm>
              <a:custGeom>
                <a:avLst/>
                <a:gdLst/>
                <a:ahLst/>
                <a:cxnLst>
                  <a:cxn ang="0">
                    <a:pos x="45" y="81"/>
                  </a:cxn>
                  <a:cxn ang="0">
                    <a:pos x="52" y="71"/>
                  </a:cxn>
                  <a:cxn ang="0">
                    <a:pos x="51" y="66"/>
                  </a:cxn>
                  <a:cxn ang="0">
                    <a:pos x="40" y="55"/>
                  </a:cxn>
                  <a:cxn ang="0">
                    <a:pos x="35" y="54"/>
                  </a:cxn>
                  <a:cxn ang="0">
                    <a:pos x="28" y="59"/>
                  </a:cxn>
                  <a:cxn ang="0">
                    <a:pos x="16" y="31"/>
                  </a:cxn>
                  <a:cxn ang="0">
                    <a:pos x="24" y="27"/>
                  </a:cxn>
                  <a:cxn ang="0">
                    <a:pos x="25" y="22"/>
                  </a:cxn>
                  <a:cxn ang="0">
                    <a:pos x="21" y="6"/>
                  </a:cxn>
                  <a:cxn ang="0">
                    <a:pos x="17" y="3"/>
                  </a:cxn>
                  <a:cxn ang="0">
                    <a:pos x="5" y="4"/>
                  </a:cxn>
                  <a:cxn ang="0">
                    <a:pos x="0" y="9"/>
                  </a:cxn>
                  <a:cxn ang="0">
                    <a:pos x="39" y="83"/>
                  </a:cxn>
                  <a:cxn ang="0">
                    <a:pos x="45" y="81"/>
                  </a:cxn>
                  <a:cxn ang="0">
                    <a:pos x="41" y="47"/>
                  </a:cxn>
                  <a:cxn ang="0">
                    <a:pos x="29" y="47"/>
                  </a:cxn>
                  <a:cxn ang="0">
                    <a:pos x="30" y="44"/>
                  </a:cxn>
                  <a:cxn ang="0">
                    <a:pos x="37" y="33"/>
                  </a:cxn>
                  <a:cxn ang="0">
                    <a:pos x="38" y="28"/>
                  </a:cxn>
                  <a:cxn ang="0">
                    <a:pos x="37" y="26"/>
                  </a:cxn>
                  <a:cxn ang="0">
                    <a:pos x="36" y="27"/>
                  </a:cxn>
                  <a:cxn ang="0">
                    <a:pos x="36" y="31"/>
                  </a:cxn>
                  <a:cxn ang="0">
                    <a:pos x="31" y="31"/>
                  </a:cxn>
                  <a:cxn ang="0">
                    <a:pos x="31" y="27"/>
                  </a:cxn>
                  <a:cxn ang="0">
                    <a:pos x="38" y="23"/>
                  </a:cxn>
                  <a:cxn ang="0">
                    <a:pos x="43" y="24"/>
                  </a:cxn>
                  <a:cxn ang="0">
                    <a:pos x="43" y="30"/>
                  </a:cxn>
                  <a:cxn ang="0">
                    <a:pos x="42" y="32"/>
                  </a:cxn>
                  <a:cxn ang="0">
                    <a:pos x="35" y="44"/>
                  </a:cxn>
                  <a:cxn ang="0">
                    <a:pos x="42" y="44"/>
                  </a:cxn>
                  <a:cxn ang="0">
                    <a:pos x="41" y="47"/>
                  </a:cxn>
                  <a:cxn ang="0">
                    <a:pos x="57" y="44"/>
                  </a:cxn>
                  <a:cxn ang="0">
                    <a:pos x="54" y="44"/>
                  </a:cxn>
                  <a:cxn ang="0">
                    <a:pos x="54" y="47"/>
                  </a:cxn>
                  <a:cxn ang="0">
                    <a:pos x="49" y="47"/>
                  </a:cxn>
                  <a:cxn ang="0">
                    <a:pos x="49" y="44"/>
                  </a:cxn>
                  <a:cxn ang="0">
                    <a:pos x="42" y="44"/>
                  </a:cxn>
                  <a:cxn ang="0">
                    <a:pos x="43" y="40"/>
                  </a:cxn>
                  <a:cxn ang="0">
                    <a:pos x="50" y="23"/>
                  </a:cxn>
                  <a:cxn ang="0">
                    <a:pos x="57" y="23"/>
                  </a:cxn>
                  <a:cxn ang="0">
                    <a:pos x="55" y="40"/>
                  </a:cxn>
                  <a:cxn ang="0">
                    <a:pos x="57" y="40"/>
                  </a:cxn>
                  <a:cxn ang="0">
                    <a:pos x="57" y="44"/>
                  </a:cxn>
                  <a:cxn ang="0">
                    <a:pos x="50" y="40"/>
                  </a:cxn>
                  <a:cxn ang="0">
                    <a:pos x="47" y="40"/>
                  </a:cxn>
                  <a:cxn ang="0">
                    <a:pos x="51" y="31"/>
                  </a:cxn>
                  <a:cxn ang="0">
                    <a:pos x="50" y="40"/>
                  </a:cxn>
                  <a:cxn ang="0">
                    <a:pos x="39" y="0"/>
                  </a:cxn>
                  <a:cxn ang="0">
                    <a:pos x="65" y="10"/>
                  </a:cxn>
                  <a:cxn ang="0">
                    <a:pos x="76" y="36"/>
                  </a:cxn>
                  <a:cxn ang="0">
                    <a:pos x="65" y="62"/>
                  </a:cxn>
                  <a:cxn ang="0">
                    <a:pos x="59" y="67"/>
                  </a:cxn>
                  <a:cxn ang="0">
                    <a:pos x="57" y="65"/>
                  </a:cxn>
                  <a:cxn ang="0">
                    <a:pos x="53" y="61"/>
                  </a:cxn>
                  <a:cxn ang="0">
                    <a:pos x="59" y="56"/>
                  </a:cxn>
                  <a:cxn ang="0">
                    <a:pos x="68" y="36"/>
                  </a:cxn>
                  <a:cxn ang="0">
                    <a:pos x="59" y="16"/>
                  </a:cxn>
                  <a:cxn ang="0">
                    <a:pos x="39" y="8"/>
                  </a:cxn>
                  <a:cxn ang="0">
                    <a:pos x="29" y="10"/>
                  </a:cxn>
                  <a:cxn ang="0">
                    <a:pos x="27" y="5"/>
                  </a:cxn>
                  <a:cxn ang="0">
                    <a:pos x="26" y="2"/>
                  </a:cxn>
                  <a:cxn ang="0">
                    <a:pos x="39" y="0"/>
                  </a:cxn>
                </a:cxnLst>
                <a:rect l="0" t="0" r="r" b="b"/>
                <a:pathLst>
                  <a:path w="76" h="85">
                    <a:moveTo>
                      <a:pt x="45" y="81"/>
                    </a:moveTo>
                    <a:cubicBezTo>
                      <a:pt x="47" y="78"/>
                      <a:pt x="50" y="75"/>
                      <a:pt x="52" y="71"/>
                    </a:cubicBezTo>
                    <a:cubicBezTo>
                      <a:pt x="53" y="70"/>
                      <a:pt x="53" y="68"/>
                      <a:pt x="51" y="66"/>
                    </a:cubicBezTo>
                    <a:cubicBezTo>
                      <a:pt x="47" y="63"/>
                      <a:pt x="43" y="59"/>
                      <a:pt x="40" y="55"/>
                    </a:cubicBezTo>
                    <a:cubicBezTo>
                      <a:pt x="38" y="54"/>
                      <a:pt x="36" y="53"/>
                      <a:pt x="35" y="54"/>
                    </a:cubicBezTo>
                    <a:cubicBezTo>
                      <a:pt x="32" y="56"/>
                      <a:pt x="30" y="57"/>
                      <a:pt x="28" y="59"/>
                    </a:cubicBezTo>
                    <a:cubicBezTo>
                      <a:pt x="20" y="46"/>
                      <a:pt x="18" y="40"/>
                      <a:pt x="16" y="31"/>
                    </a:cubicBezTo>
                    <a:cubicBezTo>
                      <a:pt x="19" y="29"/>
                      <a:pt x="21" y="28"/>
                      <a:pt x="24" y="27"/>
                    </a:cubicBezTo>
                    <a:cubicBezTo>
                      <a:pt x="25" y="26"/>
                      <a:pt x="26" y="24"/>
                      <a:pt x="25" y="22"/>
                    </a:cubicBezTo>
                    <a:cubicBezTo>
                      <a:pt x="24" y="17"/>
                      <a:pt x="22" y="12"/>
                      <a:pt x="21" y="6"/>
                    </a:cubicBezTo>
                    <a:cubicBezTo>
                      <a:pt x="20" y="4"/>
                      <a:pt x="19" y="3"/>
                      <a:pt x="17" y="3"/>
                    </a:cubicBezTo>
                    <a:cubicBezTo>
                      <a:pt x="13" y="4"/>
                      <a:pt x="9" y="4"/>
                      <a:pt x="5" y="4"/>
                    </a:cubicBezTo>
                    <a:cubicBezTo>
                      <a:pt x="1" y="5"/>
                      <a:pt x="0" y="6"/>
                      <a:pt x="0" y="9"/>
                    </a:cubicBezTo>
                    <a:cubicBezTo>
                      <a:pt x="2" y="40"/>
                      <a:pt x="14" y="69"/>
                      <a:pt x="39" y="83"/>
                    </a:cubicBezTo>
                    <a:cubicBezTo>
                      <a:pt x="42" y="85"/>
                      <a:pt x="43" y="85"/>
                      <a:pt x="45" y="81"/>
                    </a:cubicBezTo>
                    <a:close/>
                    <a:moveTo>
                      <a:pt x="41" y="47"/>
                    </a:moveTo>
                    <a:cubicBezTo>
                      <a:pt x="29" y="47"/>
                      <a:pt x="29" y="47"/>
                      <a:pt x="29" y="47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8" y="32"/>
                      <a:pt x="38" y="30"/>
                      <a:pt x="38" y="28"/>
                    </a:cubicBezTo>
                    <a:cubicBezTo>
                      <a:pt x="38" y="27"/>
                      <a:pt x="38" y="26"/>
                      <a:pt x="37" y="26"/>
                    </a:cubicBezTo>
                    <a:cubicBezTo>
                      <a:pt x="37" y="26"/>
                      <a:pt x="36" y="27"/>
                      <a:pt x="36" y="27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2" y="24"/>
                      <a:pt x="34" y="23"/>
                      <a:pt x="38" y="23"/>
                    </a:cubicBezTo>
                    <a:cubicBezTo>
                      <a:pt x="40" y="23"/>
                      <a:pt x="42" y="23"/>
                      <a:pt x="43" y="24"/>
                    </a:cubicBezTo>
                    <a:cubicBezTo>
                      <a:pt x="43" y="26"/>
                      <a:pt x="43" y="27"/>
                      <a:pt x="43" y="30"/>
                    </a:cubicBezTo>
                    <a:cubicBezTo>
                      <a:pt x="43" y="31"/>
                      <a:pt x="43" y="32"/>
                      <a:pt x="42" y="32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1" y="47"/>
                      <a:pt x="41" y="47"/>
                      <a:pt x="41" y="47"/>
                    </a:cubicBezTo>
                    <a:close/>
                    <a:moveTo>
                      <a:pt x="57" y="44"/>
                    </a:move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4"/>
                      <a:pt x="57" y="44"/>
                      <a:pt x="57" y="44"/>
                    </a:cubicBezTo>
                    <a:close/>
                    <a:moveTo>
                      <a:pt x="50" y="40"/>
                    </a:moveTo>
                    <a:cubicBezTo>
                      <a:pt x="47" y="40"/>
                      <a:pt x="47" y="40"/>
                      <a:pt x="47" y="40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0" y="40"/>
                      <a:pt x="50" y="40"/>
                      <a:pt x="50" y="40"/>
                    </a:cubicBezTo>
                    <a:close/>
                    <a:moveTo>
                      <a:pt x="39" y="0"/>
                    </a:moveTo>
                    <a:cubicBezTo>
                      <a:pt x="49" y="0"/>
                      <a:pt x="59" y="4"/>
                      <a:pt x="65" y="10"/>
                    </a:cubicBezTo>
                    <a:cubicBezTo>
                      <a:pt x="72" y="17"/>
                      <a:pt x="76" y="26"/>
                      <a:pt x="76" y="36"/>
                    </a:cubicBezTo>
                    <a:cubicBezTo>
                      <a:pt x="76" y="46"/>
                      <a:pt x="72" y="56"/>
                      <a:pt x="65" y="62"/>
                    </a:cubicBezTo>
                    <a:cubicBezTo>
                      <a:pt x="63" y="64"/>
                      <a:pt x="61" y="66"/>
                      <a:pt x="59" y="67"/>
                    </a:cubicBezTo>
                    <a:cubicBezTo>
                      <a:pt x="59" y="66"/>
                      <a:pt x="58" y="66"/>
                      <a:pt x="57" y="65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56" y="60"/>
                      <a:pt x="58" y="58"/>
                      <a:pt x="59" y="56"/>
                    </a:cubicBezTo>
                    <a:cubicBezTo>
                      <a:pt x="64" y="51"/>
                      <a:pt x="68" y="44"/>
                      <a:pt x="68" y="36"/>
                    </a:cubicBezTo>
                    <a:cubicBezTo>
                      <a:pt x="68" y="28"/>
                      <a:pt x="64" y="21"/>
                      <a:pt x="59" y="16"/>
                    </a:cubicBezTo>
                    <a:cubicBezTo>
                      <a:pt x="54" y="11"/>
                      <a:pt x="47" y="8"/>
                      <a:pt x="39" y="8"/>
                    </a:cubicBezTo>
                    <a:cubicBezTo>
                      <a:pt x="36" y="8"/>
                      <a:pt x="32" y="9"/>
                      <a:pt x="29" y="1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4"/>
                      <a:pt x="26" y="3"/>
                      <a:pt x="26" y="2"/>
                    </a:cubicBezTo>
                    <a:cubicBezTo>
                      <a:pt x="30" y="1"/>
                      <a:pt x="34" y="0"/>
                      <a:pt x="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1îḍê">
                <a:extLst>
                  <a:ext uri="{FF2B5EF4-FFF2-40B4-BE49-F238E27FC236}">
                    <a16:creationId xmlns="" xmlns:a16="http://schemas.microsoft.com/office/drawing/2014/main" id="{82F4826F-08C7-43A0-95F0-A5B5E7EC82CB}"/>
                  </a:ext>
                </a:extLst>
              </p:cNvPr>
              <p:cNvSpPr/>
              <p:nvPr/>
            </p:nvSpPr>
            <p:spPr bwMode="auto">
              <a:xfrm>
                <a:off x="4806726" y="2639279"/>
                <a:ext cx="750886" cy="702440"/>
              </a:xfrm>
              <a:custGeom>
                <a:avLst/>
                <a:gdLst/>
                <a:ahLst/>
                <a:cxnLst>
                  <a:cxn ang="0">
                    <a:pos x="53" y="33"/>
                  </a:cxn>
                  <a:cxn ang="0">
                    <a:pos x="56" y="16"/>
                  </a:cxn>
                  <a:cxn ang="0">
                    <a:pos x="83" y="16"/>
                  </a:cxn>
                  <a:cxn ang="0">
                    <a:pos x="62" y="23"/>
                  </a:cxn>
                  <a:cxn ang="0">
                    <a:pos x="59" y="60"/>
                  </a:cxn>
                  <a:cxn ang="0">
                    <a:pos x="59" y="75"/>
                  </a:cxn>
                  <a:cxn ang="0">
                    <a:pos x="44" y="75"/>
                  </a:cxn>
                  <a:cxn ang="0">
                    <a:pos x="21" y="69"/>
                  </a:cxn>
                  <a:cxn ang="0">
                    <a:pos x="11" y="78"/>
                  </a:cxn>
                  <a:cxn ang="0">
                    <a:pos x="0" y="67"/>
                  </a:cxn>
                  <a:cxn ang="0">
                    <a:pos x="7" y="57"/>
                  </a:cxn>
                  <a:cxn ang="0">
                    <a:pos x="52" y="11"/>
                  </a:cxn>
                  <a:cxn ang="0">
                    <a:pos x="26" y="0"/>
                  </a:cxn>
                  <a:cxn ang="0">
                    <a:pos x="25" y="0"/>
                  </a:cxn>
                  <a:cxn ang="0">
                    <a:pos x="21" y="3"/>
                  </a:cxn>
                  <a:cxn ang="0">
                    <a:pos x="12" y="30"/>
                  </a:cxn>
                  <a:cxn ang="0">
                    <a:pos x="50" y="18"/>
                  </a:cxn>
                  <a:cxn ang="0">
                    <a:pos x="51" y="16"/>
                  </a:cxn>
                  <a:cxn ang="0">
                    <a:pos x="32" y="12"/>
                  </a:cxn>
                  <a:cxn ang="0">
                    <a:pos x="24" y="20"/>
                  </a:cxn>
                  <a:cxn ang="0">
                    <a:pos x="23" y="9"/>
                  </a:cxn>
                  <a:cxn ang="0">
                    <a:pos x="24" y="7"/>
                  </a:cxn>
                  <a:cxn ang="0">
                    <a:pos x="23" y="4"/>
                  </a:cxn>
                  <a:cxn ang="0">
                    <a:pos x="25" y="2"/>
                  </a:cxn>
                  <a:cxn ang="0">
                    <a:pos x="25" y="6"/>
                  </a:cxn>
                  <a:cxn ang="0">
                    <a:pos x="49" y="13"/>
                  </a:cxn>
                  <a:cxn ang="0">
                    <a:pos x="25" y="6"/>
                  </a:cxn>
                  <a:cxn ang="0">
                    <a:pos x="49" y="12"/>
                  </a:cxn>
                  <a:cxn ang="0">
                    <a:pos x="25" y="5"/>
                  </a:cxn>
                  <a:cxn ang="0">
                    <a:pos x="26" y="4"/>
                  </a:cxn>
                  <a:cxn ang="0">
                    <a:pos x="49" y="12"/>
                  </a:cxn>
                  <a:cxn ang="0">
                    <a:pos x="26" y="4"/>
                  </a:cxn>
                  <a:cxn ang="0">
                    <a:pos x="16" y="52"/>
                  </a:cxn>
                  <a:cxn ang="0">
                    <a:pos x="46" y="49"/>
                  </a:cxn>
                  <a:cxn ang="0">
                    <a:pos x="14" y="40"/>
                  </a:cxn>
                  <a:cxn ang="0">
                    <a:pos x="47" y="43"/>
                  </a:cxn>
                  <a:cxn ang="0">
                    <a:pos x="14" y="40"/>
                  </a:cxn>
                  <a:cxn ang="0">
                    <a:pos x="11" y="62"/>
                  </a:cxn>
                  <a:cxn ang="0">
                    <a:pos x="6" y="67"/>
                  </a:cxn>
                  <a:cxn ang="0">
                    <a:pos x="11" y="72"/>
                  </a:cxn>
                  <a:cxn ang="0">
                    <a:pos x="16" y="67"/>
                  </a:cxn>
                  <a:cxn ang="0">
                    <a:pos x="55" y="64"/>
                  </a:cxn>
                  <a:cxn ang="0">
                    <a:pos x="48" y="64"/>
                  </a:cxn>
                  <a:cxn ang="0">
                    <a:pos x="48" y="71"/>
                  </a:cxn>
                  <a:cxn ang="0">
                    <a:pos x="55" y="71"/>
                  </a:cxn>
                  <a:cxn ang="0">
                    <a:pos x="55" y="64"/>
                  </a:cxn>
                </a:cxnLst>
                <a:rect l="0" t="0" r="r" b="b"/>
                <a:pathLst>
                  <a:path w="83" h="78">
                    <a:moveTo>
                      <a:pt x="2" y="33"/>
                    </a:moveTo>
                    <a:cubicBezTo>
                      <a:pt x="53" y="33"/>
                      <a:pt x="53" y="33"/>
                      <a:pt x="53" y="33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83" y="16"/>
                      <a:pt x="83" y="16"/>
                      <a:pt x="83" y="16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7" y="58"/>
                      <a:pt x="58" y="59"/>
                      <a:pt x="59" y="60"/>
                    </a:cubicBezTo>
                    <a:cubicBezTo>
                      <a:pt x="61" y="62"/>
                      <a:pt x="62" y="64"/>
                      <a:pt x="62" y="67"/>
                    </a:cubicBezTo>
                    <a:cubicBezTo>
                      <a:pt x="62" y="70"/>
                      <a:pt x="61" y="73"/>
                      <a:pt x="59" y="75"/>
                    </a:cubicBezTo>
                    <a:cubicBezTo>
                      <a:pt x="57" y="77"/>
                      <a:pt x="55" y="78"/>
                      <a:pt x="52" y="78"/>
                    </a:cubicBezTo>
                    <a:cubicBezTo>
                      <a:pt x="49" y="78"/>
                      <a:pt x="46" y="77"/>
                      <a:pt x="44" y="75"/>
                    </a:cubicBezTo>
                    <a:cubicBezTo>
                      <a:pt x="43" y="73"/>
                      <a:pt x="42" y="71"/>
                      <a:pt x="4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71"/>
                      <a:pt x="20" y="73"/>
                      <a:pt x="18" y="75"/>
                    </a:cubicBezTo>
                    <a:cubicBezTo>
                      <a:pt x="17" y="77"/>
                      <a:pt x="14" y="78"/>
                      <a:pt x="11" y="78"/>
                    </a:cubicBezTo>
                    <a:cubicBezTo>
                      <a:pt x="8" y="78"/>
                      <a:pt x="5" y="77"/>
                      <a:pt x="4" y="75"/>
                    </a:cubicBezTo>
                    <a:cubicBezTo>
                      <a:pt x="2" y="73"/>
                      <a:pt x="0" y="70"/>
                      <a:pt x="0" y="67"/>
                    </a:cubicBezTo>
                    <a:cubicBezTo>
                      <a:pt x="0" y="64"/>
                      <a:pt x="2" y="62"/>
                      <a:pt x="4" y="60"/>
                    </a:cubicBezTo>
                    <a:cubicBezTo>
                      <a:pt x="4" y="59"/>
                      <a:pt x="6" y="58"/>
                      <a:pt x="7" y="57"/>
                    </a:cubicBezTo>
                    <a:cubicBezTo>
                      <a:pt x="2" y="33"/>
                      <a:pt x="2" y="33"/>
                      <a:pt x="2" y="33"/>
                    </a:cubicBezTo>
                    <a:close/>
                    <a:moveTo>
                      <a:pt x="52" y="11"/>
                    </a:moveTo>
                    <a:cubicBezTo>
                      <a:pt x="53" y="8"/>
                      <a:pt x="53" y="8"/>
                      <a:pt x="53" y="8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3" y="1"/>
                      <a:pt x="22" y="1"/>
                    </a:cubicBezTo>
                    <a:cubicBezTo>
                      <a:pt x="21" y="2"/>
                      <a:pt x="21" y="3"/>
                      <a:pt x="21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5" y="8"/>
                      <a:pt x="25" y="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3" y="7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4"/>
                    </a:cubicBezTo>
                    <a:cubicBezTo>
                      <a:pt x="23" y="4"/>
                      <a:pt x="23" y="3"/>
                      <a:pt x="24" y="3"/>
                    </a:cubicBezTo>
                    <a:cubicBezTo>
                      <a:pt x="24" y="3"/>
                      <a:pt x="25" y="3"/>
                      <a:pt x="25" y="2"/>
                    </a:cubicBezTo>
                    <a:cubicBezTo>
                      <a:pt x="52" y="11"/>
                      <a:pt x="52" y="11"/>
                      <a:pt x="52" y="11"/>
                    </a:cubicBezTo>
                    <a:close/>
                    <a:moveTo>
                      <a:pt x="25" y="6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25" y="6"/>
                      <a:pt x="25" y="6"/>
                      <a:pt x="25" y="6"/>
                    </a:cubicBezTo>
                    <a:close/>
                    <a:moveTo>
                      <a:pt x="25" y="5"/>
                    </a:move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lose/>
                    <a:moveTo>
                      <a:pt x="26" y="4"/>
                    </a:moveTo>
                    <a:cubicBezTo>
                      <a:pt x="50" y="11"/>
                      <a:pt x="50" y="11"/>
                      <a:pt x="50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6" y="4"/>
                      <a:pt x="26" y="4"/>
                      <a:pt x="26" y="4"/>
                    </a:cubicBezTo>
                    <a:close/>
                    <a:moveTo>
                      <a:pt x="15" y="49"/>
                    </a:moveTo>
                    <a:cubicBezTo>
                      <a:pt x="16" y="52"/>
                      <a:pt x="16" y="52"/>
                      <a:pt x="16" y="52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15" y="49"/>
                      <a:pt x="15" y="49"/>
                      <a:pt x="15" y="49"/>
                    </a:cubicBezTo>
                    <a:close/>
                    <a:moveTo>
                      <a:pt x="14" y="40"/>
                    </a:moveTo>
                    <a:cubicBezTo>
                      <a:pt x="15" y="43"/>
                      <a:pt x="15" y="43"/>
                      <a:pt x="15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14" y="40"/>
                      <a:pt x="14" y="40"/>
                      <a:pt x="14" y="40"/>
                    </a:cubicBezTo>
                    <a:close/>
                    <a:moveTo>
                      <a:pt x="14" y="64"/>
                    </a:moveTo>
                    <a:cubicBezTo>
                      <a:pt x="14" y="63"/>
                      <a:pt x="12" y="62"/>
                      <a:pt x="11" y="62"/>
                    </a:cubicBezTo>
                    <a:cubicBezTo>
                      <a:pt x="10" y="62"/>
                      <a:pt x="8" y="63"/>
                      <a:pt x="8" y="64"/>
                    </a:cubicBezTo>
                    <a:cubicBezTo>
                      <a:pt x="7" y="65"/>
                      <a:pt x="6" y="66"/>
                      <a:pt x="6" y="67"/>
                    </a:cubicBezTo>
                    <a:cubicBezTo>
                      <a:pt x="6" y="69"/>
                      <a:pt x="7" y="70"/>
                      <a:pt x="8" y="71"/>
                    </a:cubicBezTo>
                    <a:cubicBezTo>
                      <a:pt x="8" y="71"/>
                      <a:pt x="10" y="72"/>
                      <a:pt x="11" y="72"/>
                    </a:cubicBezTo>
                    <a:cubicBezTo>
                      <a:pt x="12" y="72"/>
                      <a:pt x="14" y="71"/>
                      <a:pt x="14" y="71"/>
                    </a:cubicBezTo>
                    <a:cubicBezTo>
                      <a:pt x="15" y="70"/>
                      <a:pt x="16" y="69"/>
                      <a:pt x="16" y="67"/>
                    </a:cubicBezTo>
                    <a:cubicBezTo>
                      <a:pt x="16" y="66"/>
                      <a:pt x="15" y="65"/>
                      <a:pt x="14" y="64"/>
                    </a:cubicBezTo>
                    <a:close/>
                    <a:moveTo>
                      <a:pt x="55" y="64"/>
                    </a:moveTo>
                    <a:cubicBezTo>
                      <a:pt x="54" y="63"/>
                      <a:pt x="53" y="62"/>
                      <a:pt x="52" y="62"/>
                    </a:cubicBezTo>
                    <a:cubicBezTo>
                      <a:pt x="50" y="62"/>
                      <a:pt x="49" y="63"/>
                      <a:pt x="48" y="64"/>
                    </a:cubicBezTo>
                    <a:cubicBezTo>
                      <a:pt x="47" y="65"/>
                      <a:pt x="47" y="66"/>
                      <a:pt x="47" y="67"/>
                    </a:cubicBezTo>
                    <a:cubicBezTo>
                      <a:pt x="47" y="69"/>
                      <a:pt x="47" y="70"/>
                      <a:pt x="48" y="71"/>
                    </a:cubicBezTo>
                    <a:cubicBezTo>
                      <a:pt x="49" y="71"/>
                      <a:pt x="50" y="72"/>
                      <a:pt x="52" y="72"/>
                    </a:cubicBezTo>
                    <a:cubicBezTo>
                      <a:pt x="53" y="72"/>
                      <a:pt x="54" y="71"/>
                      <a:pt x="55" y="71"/>
                    </a:cubicBezTo>
                    <a:cubicBezTo>
                      <a:pt x="56" y="70"/>
                      <a:pt x="56" y="69"/>
                      <a:pt x="56" y="67"/>
                    </a:cubicBezTo>
                    <a:cubicBezTo>
                      <a:pt x="56" y="66"/>
                      <a:pt x="56" y="65"/>
                      <a:pt x="55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ṣlíḑé">
                <a:extLst>
                  <a:ext uri="{FF2B5EF4-FFF2-40B4-BE49-F238E27FC236}">
                    <a16:creationId xmlns="" xmlns:a16="http://schemas.microsoft.com/office/drawing/2014/main" id="{CE0FD087-1B61-4501-882E-180592182228}"/>
                  </a:ext>
                </a:extLst>
              </p:cNvPr>
              <p:cNvSpPr/>
              <p:nvPr/>
            </p:nvSpPr>
            <p:spPr bwMode="auto">
              <a:xfrm>
                <a:off x="1591564" y="3681301"/>
                <a:ext cx="531251" cy="501940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53" y="6"/>
                  </a:cxn>
                  <a:cxn ang="0">
                    <a:pos x="15" y="27"/>
                  </a:cxn>
                  <a:cxn ang="0">
                    <a:pos x="13" y="28"/>
                  </a:cxn>
                  <a:cxn ang="0">
                    <a:pos x="5" y="68"/>
                  </a:cxn>
                  <a:cxn ang="0">
                    <a:pos x="56" y="50"/>
                  </a:cxn>
                  <a:cxn ang="0">
                    <a:pos x="62" y="71"/>
                  </a:cxn>
                  <a:cxn ang="0">
                    <a:pos x="59" y="74"/>
                  </a:cxn>
                  <a:cxn ang="0">
                    <a:pos x="0" y="74"/>
                  </a:cxn>
                  <a:cxn ang="0">
                    <a:pos x="0" y="25"/>
                  </a:cxn>
                  <a:cxn ang="0">
                    <a:pos x="0" y="24"/>
                  </a:cxn>
                  <a:cxn ang="0">
                    <a:pos x="13" y="0"/>
                  </a:cxn>
                  <a:cxn ang="0">
                    <a:pos x="9" y="50"/>
                  </a:cxn>
                  <a:cxn ang="0">
                    <a:pos x="16" y="45"/>
                  </a:cxn>
                  <a:cxn ang="0">
                    <a:pos x="18" y="56"/>
                  </a:cxn>
                  <a:cxn ang="0">
                    <a:pos x="18" y="60"/>
                  </a:cxn>
                  <a:cxn ang="0">
                    <a:pos x="28" y="61"/>
                  </a:cxn>
                  <a:cxn ang="0">
                    <a:pos x="39" y="63"/>
                  </a:cxn>
                  <a:cxn ang="0">
                    <a:pos x="32" y="58"/>
                  </a:cxn>
                  <a:cxn ang="0">
                    <a:pos x="26" y="58"/>
                  </a:cxn>
                  <a:cxn ang="0">
                    <a:pos x="26" y="56"/>
                  </a:cxn>
                  <a:cxn ang="0">
                    <a:pos x="29" y="47"/>
                  </a:cxn>
                  <a:cxn ang="0">
                    <a:pos x="19" y="51"/>
                  </a:cxn>
                  <a:cxn ang="0">
                    <a:pos x="20" y="42"/>
                  </a:cxn>
                  <a:cxn ang="0">
                    <a:pos x="15" y="8"/>
                  </a:cxn>
                  <a:cxn ang="0">
                    <a:pos x="12" y="25"/>
                  </a:cxn>
                  <a:cxn ang="0">
                    <a:pos x="41" y="40"/>
                  </a:cxn>
                  <a:cxn ang="0">
                    <a:pos x="40" y="52"/>
                  </a:cxn>
                  <a:cxn ang="0">
                    <a:pos x="41" y="57"/>
                  </a:cxn>
                  <a:cxn ang="0">
                    <a:pos x="44" y="55"/>
                  </a:cxn>
                  <a:cxn ang="0">
                    <a:pos x="41" y="40"/>
                  </a:cxn>
                  <a:cxn ang="0">
                    <a:pos x="70" y="9"/>
                  </a:cxn>
                  <a:cxn ang="0">
                    <a:pos x="60" y="9"/>
                  </a:cxn>
                  <a:cxn ang="0">
                    <a:pos x="71" y="16"/>
                  </a:cxn>
                  <a:cxn ang="0">
                    <a:pos x="64" y="34"/>
                  </a:cxn>
                  <a:cxn ang="0">
                    <a:pos x="77" y="16"/>
                  </a:cxn>
                  <a:cxn ang="0">
                    <a:pos x="76" y="14"/>
                  </a:cxn>
                  <a:cxn ang="0">
                    <a:pos x="58" y="11"/>
                  </a:cxn>
                  <a:cxn ang="0">
                    <a:pos x="54" y="44"/>
                  </a:cxn>
                  <a:cxn ang="0">
                    <a:pos x="58" y="11"/>
                  </a:cxn>
                </a:cxnLst>
                <a:rect l="0" t="0" r="r" b="b"/>
                <a:pathLst>
                  <a:path w="78" h="74">
                    <a:moveTo>
                      <a:pt x="15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62" y="71"/>
                      <a:pt x="62" y="71"/>
                      <a:pt x="62" y="71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5" y="0"/>
                      <a:pt x="15" y="0"/>
                    </a:cubicBezTo>
                    <a:close/>
                    <a:moveTo>
                      <a:pt x="9" y="50"/>
                    </a:move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1"/>
                      <a:pt x="16" y="42"/>
                      <a:pt x="16" y="45"/>
                    </a:cubicBezTo>
                    <a:cubicBezTo>
                      <a:pt x="16" y="48"/>
                      <a:pt x="14" y="52"/>
                      <a:pt x="15" y="54"/>
                    </a:cubicBezTo>
                    <a:cubicBezTo>
                      <a:pt x="15" y="56"/>
                      <a:pt x="16" y="57"/>
                      <a:pt x="18" y="56"/>
                    </a:cubicBezTo>
                    <a:cubicBezTo>
                      <a:pt x="19" y="56"/>
                      <a:pt x="20" y="55"/>
                      <a:pt x="21" y="55"/>
                    </a:cubicBezTo>
                    <a:cubicBezTo>
                      <a:pt x="20" y="57"/>
                      <a:pt x="18" y="58"/>
                      <a:pt x="18" y="60"/>
                    </a:cubicBezTo>
                    <a:cubicBezTo>
                      <a:pt x="17" y="62"/>
                      <a:pt x="18" y="63"/>
                      <a:pt x="20" y="64"/>
                    </a:cubicBezTo>
                    <a:cubicBezTo>
                      <a:pt x="23" y="65"/>
                      <a:pt x="26" y="63"/>
                      <a:pt x="28" y="61"/>
                    </a:cubicBezTo>
                    <a:cubicBezTo>
                      <a:pt x="28" y="61"/>
                      <a:pt x="28" y="61"/>
                      <a:pt x="29" y="61"/>
                    </a:cubicBezTo>
                    <a:cubicBezTo>
                      <a:pt x="31" y="64"/>
                      <a:pt x="39" y="63"/>
                      <a:pt x="39" y="63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2" y="60"/>
                      <a:pt x="32" y="58"/>
                    </a:cubicBezTo>
                    <a:cubicBezTo>
                      <a:pt x="32" y="56"/>
                      <a:pt x="30" y="56"/>
                      <a:pt x="29" y="56"/>
                    </a:cubicBezTo>
                    <a:cubicBezTo>
                      <a:pt x="28" y="56"/>
                      <a:pt x="27" y="57"/>
                      <a:pt x="26" y="58"/>
                    </a:cubicBezTo>
                    <a:cubicBezTo>
                      <a:pt x="25" y="58"/>
                      <a:pt x="23" y="59"/>
                      <a:pt x="22" y="60"/>
                    </a:cubicBezTo>
                    <a:cubicBezTo>
                      <a:pt x="23" y="59"/>
                      <a:pt x="25" y="57"/>
                      <a:pt x="26" y="56"/>
                    </a:cubicBezTo>
                    <a:cubicBezTo>
                      <a:pt x="28" y="53"/>
                      <a:pt x="30" y="51"/>
                      <a:pt x="30" y="50"/>
                    </a:cubicBezTo>
                    <a:cubicBezTo>
                      <a:pt x="31" y="48"/>
                      <a:pt x="30" y="47"/>
                      <a:pt x="29" y="47"/>
                    </a:cubicBezTo>
                    <a:cubicBezTo>
                      <a:pt x="27" y="46"/>
                      <a:pt x="25" y="48"/>
                      <a:pt x="22" y="49"/>
                    </a:cubicBezTo>
                    <a:cubicBezTo>
                      <a:pt x="21" y="50"/>
                      <a:pt x="20" y="51"/>
                      <a:pt x="19" y="51"/>
                    </a:cubicBezTo>
                    <a:cubicBezTo>
                      <a:pt x="19" y="50"/>
                      <a:pt x="19" y="47"/>
                      <a:pt x="20" y="45"/>
                    </a:cubicBezTo>
                    <a:cubicBezTo>
                      <a:pt x="20" y="44"/>
                      <a:pt x="20" y="42"/>
                      <a:pt x="20" y="42"/>
                    </a:cubicBezTo>
                    <a:cubicBezTo>
                      <a:pt x="23" y="25"/>
                      <a:pt x="9" y="50"/>
                      <a:pt x="9" y="50"/>
                    </a:cubicBezTo>
                    <a:close/>
                    <a:moveTo>
                      <a:pt x="15" y="8"/>
                    </a:moveTo>
                    <a:cubicBezTo>
                      <a:pt x="6" y="24"/>
                      <a:pt x="6" y="24"/>
                      <a:pt x="6" y="24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5" y="8"/>
                      <a:pt x="15" y="8"/>
                      <a:pt x="15" y="8"/>
                    </a:cubicBezTo>
                    <a:close/>
                    <a:moveTo>
                      <a:pt x="41" y="40"/>
                    </a:moveTo>
                    <a:cubicBezTo>
                      <a:pt x="39" y="52"/>
                      <a:pt x="39" y="52"/>
                      <a:pt x="39" y="52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41" y="40"/>
                      <a:pt x="41" y="40"/>
                      <a:pt x="41" y="40"/>
                    </a:cubicBezTo>
                    <a:close/>
                    <a:moveTo>
                      <a:pt x="71" y="10"/>
                    </a:moveTo>
                    <a:cubicBezTo>
                      <a:pt x="70" y="9"/>
                      <a:pt x="70" y="9"/>
                      <a:pt x="70" y="9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1" y="23"/>
                      <a:pt x="68" y="29"/>
                      <a:pt x="64" y="34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72" y="31"/>
                      <a:pt x="76" y="24"/>
                      <a:pt x="77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1" y="10"/>
                      <a:pt x="71" y="10"/>
                      <a:pt x="71" y="10"/>
                    </a:cubicBezTo>
                    <a:close/>
                    <a:moveTo>
                      <a:pt x="58" y="11"/>
                    </a:moveTo>
                    <a:cubicBezTo>
                      <a:pt x="51" y="19"/>
                      <a:pt x="46" y="28"/>
                      <a:pt x="43" y="38"/>
                    </a:cubicBezTo>
                    <a:cubicBezTo>
                      <a:pt x="47" y="40"/>
                      <a:pt x="50" y="42"/>
                      <a:pt x="54" y="44"/>
                    </a:cubicBezTo>
                    <a:cubicBezTo>
                      <a:pt x="61" y="36"/>
                      <a:pt x="66" y="27"/>
                      <a:pt x="70" y="18"/>
                    </a:cubicBezTo>
                    <a:cubicBezTo>
                      <a:pt x="66" y="16"/>
                      <a:pt x="62" y="13"/>
                      <a:pt x="58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iśḻîḍè">
              <a:extLst>
                <a:ext uri="{FF2B5EF4-FFF2-40B4-BE49-F238E27FC236}">
                  <a16:creationId xmlns="" xmlns:a16="http://schemas.microsoft.com/office/drawing/2014/main" id="{BEE72C6A-690E-4CA6-B7A2-F22A12609031}"/>
                </a:ext>
              </a:extLst>
            </p:cNvPr>
            <p:cNvSpPr txBox="1"/>
            <p:nvPr/>
          </p:nvSpPr>
          <p:spPr bwMode="auto">
            <a:xfrm>
              <a:off x="7000334" y="1629948"/>
              <a:ext cx="3596167" cy="39331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14" name="íśḻîḓe">
              <a:extLst>
                <a:ext uri="{FF2B5EF4-FFF2-40B4-BE49-F238E27FC236}">
                  <a16:creationId xmlns="" xmlns:a16="http://schemas.microsoft.com/office/drawing/2014/main" id="{07AD0EA0-BBF6-49C5-B99A-85A332C27036}"/>
                </a:ext>
              </a:extLst>
            </p:cNvPr>
            <p:cNvSpPr txBox="1"/>
            <p:nvPr/>
          </p:nvSpPr>
          <p:spPr bwMode="auto">
            <a:xfrm>
              <a:off x="7000334" y="2023263"/>
              <a:ext cx="3596167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0">
              <a:normAutofit fontScale="92500"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5" name="íSḻiďé">
              <a:extLst>
                <a:ext uri="{FF2B5EF4-FFF2-40B4-BE49-F238E27FC236}">
                  <a16:creationId xmlns="" xmlns:a16="http://schemas.microsoft.com/office/drawing/2014/main" id="{6AC1F7A9-0869-42A7-9B06-C3B43242C83C}"/>
                </a:ext>
              </a:extLst>
            </p:cNvPr>
            <p:cNvSpPr txBox="1"/>
            <p:nvPr/>
          </p:nvSpPr>
          <p:spPr bwMode="auto">
            <a:xfrm>
              <a:off x="7000334" y="3115119"/>
              <a:ext cx="3596167" cy="39331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16" name="îṥlíde">
              <a:extLst>
                <a:ext uri="{FF2B5EF4-FFF2-40B4-BE49-F238E27FC236}">
                  <a16:creationId xmlns="" xmlns:a16="http://schemas.microsoft.com/office/drawing/2014/main" id="{909BCFF4-A03B-4D87-9BE5-C0B697E71F08}"/>
                </a:ext>
              </a:extLst>
            </p:cNvPr>
            <p:cNvSpPr txBox="1"/>
            <p:nvPr/>
          </p:nvSpPr>
          <p:spPr bwMode="auto">
            <a:xfrm>
              <a:off x="7000334" y="3508434"/>
              <a:ext cx="3596167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0">
              <a:normAutofit fontScale="92500"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7" name="íŝḷíďé">
              <a:extLst>
                <a:ext uri="{FF2B5EF4-FFF2-40B4-BE49-F238E27FC236}">
                  <a16:creationId xmlns="" xmlns:a16="http://schemas.microsoft.com/office/drawing/2014/main" id="{68BFBD13-C76B-45A4-B7F8-2CB6C41B0FDE}"/>
                </a:ext>
              </a:extLst>
            </p:cNvPr>
            <p:cNvSpPr txBox="1"/>
            <p:nvPr/>
          </p:nvSpPr>
          <p:spPr bwMode="auto">
            <a:xfrm>
              <a:off x="7000334" y="4600626"/>
              <a:ext cx="3596167" cy="39331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18" name="îṣḷïḋê">
              <a:extLst>
                <a:ext uri="{FF2B5EF4-FFF2-40B4-BE49-F238E27FC236}">
                  <a16:creationId xmlns="" xmlns:a16="http://schemas.microsoft.com/office/drawing/2014/main" id="{FB00B326-6B09-46A3-B0B1-22D858109FDA}"/>
                </a:ext>
              </a:extLst>
            </p:cNvPr>
            <p:cNvSpPr txBox="1"/>
            <p:nvPr/>
          </p:nvSpPr>
          <p:spPr bwMode="auto">
            <a:xfrm>
              <a:off x="7000334" y="4993941"/>
              <a:ext cx="3596167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0">
              <a:normAutofit fontScale="92500"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734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0CA9043-2179-45A1-AECB-EF8D3DFC7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</a:t>
            </a:r>
            <a:r>
              <a:rPr lang="en-US" altLang="zh-CN" dirty="0" err="1"/>
              <a:t>MClick</a:t>
            </a:r>
            <a:r>
              <a:rPr lang="en-US" altLang="zh-CN" dirty="0"/>
              <a:t> to edit Master title </a:t>
            </a:r>
            <a:r>
              <a:rPr lang="en-US" altLang="zh-CN" dirty="0" err="1"/>
              <a:t>styleaster</a:t>
            </a:r>
            <a:r>
              <a:rPr lang="en-US" altLang="zh-CN" dirty="0"/>
              <a:t>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17723A1-D2D3-4171-8D1F-9ABF8C865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89A5C4F-5428-45D0-8AA6-1B5ECDB99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5" name="aa74f6a5-ccfa-4642-9d80-8ec805cf224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5F93527-F4AC-42CC-8162-92CDA6A94D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9249"/>
            <a:ext cx="10850563" cy="4875617"/>
            <a:chOff x="669925" y="1129249"/>
            <a:chExt cx="10850563" cy="4875617"/>
          </a:xfrm>
        </p:grpSpPr>
        <p:grpSp>
          <p:nvGrpSpPr>
            <p:cNvPr id="6" name="îş1íḍé">
              <a:extLst>
                <a:ext uri="{FF2B5EF4-FFF2-40B4-BE49-F238E27FC236}">
                  <a16:creationId xmlns="" xmlns:a16="http://schemas.microsoft.com/office/drawing/2014/main" id="{3E8B89A2-41B9-446B-BD51-5C28AD227570}"/>
                </a:ext>
              </a:extLst>
            </p:cNvPr>
            <p:cNvGrpSpPr/>
            <p:nvPr/>
          </p:nvGrpSpPr>
          <p:grpSpPr>
            <a:xfrm>
              <a:off x="4086226" y="2214000"/>
              <a:ext cx="4019550" cy="3785700"/>
              <a:chOff x="4086226" y="1773625"/>
              <a:chExt cx="4019550" cy="3785700"/>
            </a:xfrm>
          </p:grpSpPr>
          <p:sp>
            <p:nvSpPr>
              <p:cNvPr id="23" name="ïŝlíḑè">
                <a:extLst>
                  <a:ext uri="{FF2B5EF4-FFF2-40B4-BE49-F238E27FC236}">
                    <a16:creationId xmlns="" xmlns:a16="http://schemas.microsoft.com/office/drawing/2014/main" id="{4AB67BBB-F1D4-499F-8BA6-DBB5DC6A7613}"/>
                  </a:ext>
                </a:extLst>
              </p:cNvPr>
              <p:cNvSpPr/>
              <p:nvPr/>
            </p:nvSpPr>
            <p:spPr bwMode="auto">
              <a:xfrm>
                <a:off x="4974189" y="1773625"/>
                <a:ext cx="2251345" cy="2249138"/>
              </a:xfrm>
              <a:custGeom>
                <a:avLst/>
                <a:gdLst>
                  <a:gd name="T0" fmla="*/ 609 w 1219"/>
                  <a:gd name="T1" fmla="*/ 0 h 1218"/>
                  <a:gd name="T2" fmla="*/ 0 w 1219"/>
                  <a:gd name="T3" fmla="*/ 609 h 1218"/>
                  <a:gd name="T4" fmla="*/ 522 w 1219"/>
                  <a:gd name="T5" fmla="*/ 1212 h 1218"/>
                  <a:gd name="T6" fmla="*/ 609 w 1219"/>
                  <a:gd name="T7" fmla="*/ 1218 h 1218"/>
                  <a:gd name="T8" fmla="*/ 903 w 1219"/>
                  <a:gd name="T9" fmla="*/ 1143 h 1218"/>
                  <a:gd name="T10" fmla="*/ 922 w 1219"/>
                  <a:gd name="T11" fmla="*/ 1132 h 1218"/>
                  <a:gd name="T12" fmla="*/ 1174 w 1219"/>
                  <a:gd name="T13" fmla="*/ 838 h 1218"/>
                  <a:gd name="T14" fmla="*/ 1219 w 1219"/>
                  <a:gd name="T15" fmla="*/ 609 h 1218"/>
                  <a:gd name="T16" fmla="*/ 609 w 1219"/>
                  <a:gd name="T17" fmla="*/ 0 h 1218"/>
                  <a:gd name="T18" fmla="*/ 774 w 1219"/>
                  <a:gd name="T19" fmla="*/ 918 h 1218"/>
                  <a:gd name="T20" fmla="*/ 609 w 1219"/>
                  <a:gd name="T21" fmla="*/ 959 h 1218"/>
                  <a:gd name="T22" fmla="*/ 260 w 1219"/>
                  <a:gd name="T23" fmla="*/ 609 h 1218"/>
                  <a:gd name="T24" fmla="*/ 609 w 1219"/>
                  <a:gd name="T25" fmla="*/ 260 h 1218"/>
                  <a:gd name="T26" fmla="*/ 959 w 1219"/>
                  <a:gd name="T27" fmla="*/ 609 h 1218"/>
                  <a:gd name="T28" fmla="*/ 793 w 1219"/>
                  <a:gd name="T29" fmla="*/ 907 h 1218"/>
                  <a:gd name="T30" fmla="*/ 774 w 1219"/>
                  <a:gd name="T31" fmla="*/ 9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19" h="1218">
                    <a:moveTo>
                      <a:pt x="609" y="0"/>
                    </a:moveTo>
                    <a:cubicBezTo>
                      <a:pt x="273" y="0"/>
                      <a:pt x="0" y="273"/>
                      <a:pt x="0" y="609"/>
                    </a:cubicBezTo>
                    <a:cubicBezTo>
                      <a:pt x="0" y="916"/>
                      <a:pt x="227" y="1169"/>
                      <a:pt x="522" y="1212"/>
                    </a:cubicBezTo>
                    <a:cubicBezTo>
                      <a:pt x="550" y="1216"/>
                      <a:pt x="580" y="1218"/>
                      <a:pt x="609" y="1218"/>
                    </a:cubicBezTo>
                    <a:cubicBezTo>
                      <a:pt x="716" y="1218"/>
                      <a:pt x="816" y="1191"/>
                      <a:pt x="903" y="1143"/>
                    </a:cubicBezTo>
                    <a:cubicBezTo>
                      <a:pt x="909" y="1139"/>
                      <a:pt x="916" y="1136"/>
                      <a:pt x="922" y="1132"/>
                    </a:cubicBezTo>
                    <a:cubicBezTo>
                      <a:pt x="1035" y="1064"/>
                      <a:pt x="1124" y="961"/>
                      <a:pt x="1174" y="838"/>
                    </a:cubicBezTo>
                    <a:cubicBezTo>
                      <a:pt x="1203" y="767"/>
                      <a:pt x="1219" y="690"/>
                      <a:pt x="1219" y="609"/>
                    </a:cubicBezTo>
                    <a:cubicBezTo>
                      <a:pt x="1219" y="273"/>
                      <a:pt x="946" y="0"/>
                      <a:pt x="609" y="0"/>
                    </a:cubicBezTo>
                    <a:close/>
                    <a:moveTo>
                      <a:pt x="774" y="918"/>
                    </a:moveTo>
                    <a:cubicBezTo>
                      <a:pt x="725" y="944"/>
                      <a:pt x="669" y="959"/>
                      <a:pt x="609" y="959"/>
                    </a:cubicBezTo>
                    <a:cubicBezTo>
                      <a:pt x="416" y="959"/>
                      <a:pt x="260" y="802"/>
                      <a:pt x="260" y="609"/>
                    </a:cubicBezTo>
                    <a:cubicBezTo>
                      <a:pt x="260" y="416"/>
                      <a:pt x="416" y="260"/>
                      <a:pt x="609" y="260"/>
                    </a:cubicBezTo>
                    <a:cubicBezTo>
                      <a:pt x="802" y="260"/>
                      <a:pt x="959" y="416"/>
                      <a:pt x="959" y="609"/>
                    </a:cubicBezTo>
                    <a:cubicBezTo>
                      <a:pt x="959" y="735"/>
                      <a:pt x="892" y="845"/>
                      <a:pt x="793" y="907"/>
                    </a:cubicBezTo>
                    <a:cubicBezTo>
                      <a:pt x="787" y="911"/>
                      <a:pt x="780" y="914"/>
                      <a:pt x="774" y="9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šļîḋè">
                <a:extLst>
                  <a:ext uri="{FF2B5EF4-FFF2-40B4-BE49-F238E27FC236}">
                    <a16:creationId xmlns="" xmlns:a16="http://schemas.microsoft.com/office/drawing/2014/main" id="{AD51C0F7-FBB8-4465-9DDB-1F86B714A3A8}"/>
                  </a:ext>
                </a:extLst>
              </p:cNvPr>
              <p:cNvSpPr/>
              <p:nvPr/>
            </p:nvSpPr>
            <p:spPr bwMode="auto">
              <a:xfrm>
                <a:off x="4086226" y="3304672"/>
                <a:ext cx="2251345" cy="2249138"/>
              </a:xfrm>
              <a:custGeom>
                <a:avLst/>
                <a:gdLst>
                  <a:gd name="T0" fmla="*/ 609 w 1219"/>
                  <a:gd name="T1" fmla="*/ 0 h 1218"/>
                  <a:gd name="T2" fmla="*/ 0 w 1219"/>
                  <a:gd name="T3" fmla="*/ 609 h 1218"/>
                  <a:gd name="T4" fmla="*/ 609 w 1219"/>
                  <a:gd name="T5" fmla="*/ 1218 h 1218"/>
                  <a:gd name="T6" fmla="*/ 1219 w 1219"/>
                  <a:gd name="T7" fmla="*/ 609 h 1218"/>
                  <a:gd name="T8" fmla="*/ 609 w 1219"/>
                  <a:gd name="T9" fmla="*/ 0 h 1218"/>
                  <a:gd name="T10" fmla="*/ 609 w 1219"/>
                  <a:gd name="T11" fmla="*/ 959 h 1218"/>
                  <a:gd name="T12" fmla="*/ 260 w 1219"/>
                  <a:gd name="T13" fmla="*/ 609 h 1218"/>
                  <a:gd name="T14" fmla="*/ 609 w 1219"/>
                  <a:gd name="T15" fmla="*/ 260 h 1218"/>
                  <a:gd name="T16" fmla="*/ 959 w 1219"/>
                  <a:gd name="T17" fmla="*/ 609 h 1218"/>
                  <a:gd name="T18" fmla="*/ 609 w 1219"/>
                  <a:gd name="T19" fmla="*/ 959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9" h="1218">
                    <a:moveTo>
                      <a:pt x="609" y="0"/>
                    </a:moveTo>
                    <a:cubicBezTo>
                      <a:pt x="273" y="0"/>
                      <a:pt x="0" y="273"/>
                      <a:pt x="0" y="609"/>
                    </a:cubicBezTo>
                    <a:cubicBezTo>
                      <a:pt x="0" y="946"/>
                      <a:pt x="273" y="1218"/>
                      <a:pt x="609" y="1218"/>
                    </a:cubicBezTo>
                    <a:cubicBezTo>
                      <a:pt x="946" y="1218"/>
                      <a:pt x="1219" y="946"/>
                      <a:pt x="1219" y="609"/>
                    </a:cubicBezTo>
                    <a:cubicBezTo>
                      <a:pt x="1219" y="273"/>
                      <a:pt x="946" y="0"/>
                      <a:pt x="609" y="0"/>
                    </a:cubicBezTo>
                    <a:close/>
                    <a:moveTo>
                      <a:pt x="609" y="959"/>
                    </a:moveTo>
                    <a:cubicBezTo>
                      <a:pt x="416" y="959"/>
                      <a:pt x="260" y="802"/>
                      <a:pt x="260" y="609"/>
                    </a:cubicBezTo>
                    <a:cubicBezTo>
                      <a:pt x="260" y="416"/>
                      <a:pt x="416" y="260"/>
                      <a:pt x="609" y="260"/>
                    </a:cubicBezTo>
                    <a:cubicBezTo>
                      <a:pt x="802" y="260"/>
                      <a:pt x="959" y="416"/>
                      <a:pt x="959" y="609"/>
                    </a:cubicBezTo>
                    <a:cubicBezTo>
                      <a:pt x="959" y="802"/>
                      <a:pt x="802" y="959"/>
                      <a:pt x="609" y="95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ŝlîdé">
                <a:extLst>
                  <a:ext uri="{FF2B5EF4-FFF2-40B4-BE49-F238E27FC236}">
                    <a16:creationId xmlns="" xmlns:a16="http://schemas.microsoft.com/office/drawing/2014/main" id="{EEE1A522-A032-4EA5-9E4C-D17CB1A85757}"/>
                  </a:ext>
                </a:extLst>
              </p:cNvPr>
              <p:cNvSpPr/>
              <p:nvPr/>
            </p:nvSpPr>
            <p:spPr bwMode="auto">
              <a:xfrm>
                <a:off x="5855533" y="3321217"/>
                <a:ext cx="2250243" cy="2238108"/>
              </a:xfrm>
              <a:custGeom>
                <a:avLst/>
                <a:gdLst>
                  <a:gd name="T0" fmla="*/ 697 w 1219"/>
                  <a:gd name="T1" fmla="*/ 0 h 1212"/>
                  <a:gd name="T2" fmla="*/ 445 w 1219"/>
                  <a:gd name="T3" fmla="*/ 294 h 1212"/>
                  <a:gd name="T4" fmla="*/ 609 w 1219"/>
                  <a:gd name="T5" fmla="*/ 253 h 1212"/>
                  <a:gd name="T6" fmla="*/ 959 w 1219"/>
                  <a:gd name="T7" fmla="*/ 603 h 1212"/>
                  <a:gd name="T8" fmla="*/ 609 w 1219"/>
                  <a:gd name="T9" fmla="*/ 952 h 1212"/>
                  <a:gd name="T10" fmla="*/ 260 w 1219"/>
                  <a:gd name="T11" fmla="*/ 603 h 1212"/>
                  <a:gd name="T12" fmla="*/ 260 w 1219"/>
                  <a:gd name="T13" fmla="*/ 600 h 1212"/>
                  <a:gd name="T14" fmla="*/ 0 w 1219"/>
                  <a:gd name="T15" fmla="*/ 600 h 1212"/>
                  <a:gd name="T16" fmla="*/ 0 w 1219"/>
                  <a:gd name="T17" fmla="*/ 603 h 1212"/>
                  <a:gd name="T18" fmla="*/ 609 w 1219"/>
                  <a:gd name="T19" fmla="*/ 1212 h 1212"/>
                  <a:gd name="T20" fmla="*/ 1219 w 1219"/>
                  <a:gd name="T21" fmla="*/ 603 h 1212"/>
                  <a:gd name="T22" fmla="*/ 697 w 1219"/>
                  <a:gd name="T23" fmla="*/ 0 h 1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19" h="1212">
                    <a:moveTo>
                      <a:pt x="697" y="0"/>
                    </a:moveTo>
                    <a:cubicBezTo>
                      <a:pt x="647" y="123"/>
                      <a:pt x="558" y="226"/>
                      <a:pt x="445" y="294"/>
                    </a:cubicBezTo>
                    <a:cubicBezTo>
                      <a:pt x="494" y="268"/>
                      <a:pt x="550" y="253"/>
                      <a:pt x="609" y="253"/>
                    </a:cubicBezTo>
                    <a:cubicBezTo>
                      <a:pt x="803" y="253"/>
                      <a:pt x="959" y="410"/>
                      <a:pt x="959" y="603"/>
                    </a:cubicBezTo>
                    <a:cubicBezTo>
                      <a:pt x="959" y="796"/>
                      <a:pt x="803" y="952"/>
                      <a:pt x="609" y="952"/>
                    </a:cubicBezTo>
                    <a:cubicBezTo>
                      <a:pt x="416" y="952"/>
                      <a:pt x="260" y="796"/>
                      <a:pt x="260" y="603"/>
                    </a:cubicBezTo>
                    <a:cubicBezTo>
                      <a:pt x="260" y="602"/>
                      <a:pt x="260" y="601"/>
                      <a:pt x="260" y="600"/>
                    </a:cubicBezTo>
                    <a:cubicBezTo>
                      <a:pt x="0" y="600"/>
                      <a:pt x="0" y="600"/>
                      <a:pt x="0" y="600"/>
                    </a:cubicBezTo>
                    <a:cubicBezTo>
                      <a:pt x="0" y="601"/>
                      <a:pt x="0" y="602"/>
                      <a:pt x="0" y="603"/>
                    </a:cubicBezTo>
                    <a:cubicBezTo>
                      <a:pt x="0" y="939"/>
                      <a:pt x="273" y="1212"/>
                      <a:pt x="609" y="1212"/>
                    </a:cubicBezTo>
                    <a:cubicBezTo>
                      <a:pt x="946" y="1212"/>
                      <a:pt x="1219" y="939"/>
                      <a:pt x="1219" y="603"/>
                    </a:cubicBezTo>
                    <a:cubicBezTo>
                      <a:pt x="1219" y="296"/>
                      <a:pt x="992" y="42"/>
                      <a:pt x="697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ṣḻíďê">
                <a:extLst>
                  <a:ext uri="{FF2B5EF4-FFF2-40B4-BE49-F238E27FC236}">
                    <a16:creationId xmlns="" xmlns:a16="http://schemas.microsoft.com/office/drawing/2014/main" id="{5277D7EE-6EC5-431A-8BDB-8D3C7C5D718A}"/>
                  </a:ext>
                </a:extLst>
              </p:cNvPr>
              <p:cNvSpPr/>
              <p:nvPr/>
            </p:nvSpPr>
            <p:spPr bwMode="auto">
              <a:xfrm>
                <a:off x="5736982" y="2566732"/>
                <a:ext cx="725758" cy="662925"/>
              </a:xfrm>
              <a:custGeom>
                <a:avLst/>
                <a:gdLst>
                  <a:gd name="T0" fmla="*/ 48 w 256"/>
                  <a:gd name="T1" fmla="*/ 216 h 256"/>
                  <a:gd name="T2" fmla="*/ 86 w 256"/>
                  <a:gd name="T3" fmla="*/ 197 h 256"/>
                  <a:gd name="T4" fmla="*/ 152 w 256"/>
                  <a:gd name="T5" fmla="*/ 222 h 256"/>
                  <a:gd name="T6" fmla="*/ 192 w 256"/>
                  <a:gd name="T7" fmla="*/ 256 h 256"/>
                  <a:gd name="T8" fmla="*/ 232 w 256"/>
                  <a:gd name="T9" fmla="*/ 216 h 256"/>
                  <a:gd name="T10" fmla="*/ 192 w 256"/>
                  <a:gd name="T11" fmla="*/ 176 h 256"/>
                  <a:gd name="T12" fmla="*/ 154 w 256"/>
                  <a:gd name="T13" fmla="*/ 205 h 256"/>
                  <a:gd name="T14" fmla="*/ 94 w 256"/>
                  <a:gd name="T15" fmla="*/ 183 h 256"/>
                  <a:gd name="T16" fmla="*/ 96 w 256"/>
                  <a:gd name="T17" fmla="*/ 168 h 256"/>
                  <a:gd name="T18" fmla="*/ 88 w 256"/>
                  <a:gd name="T19" fmla="*/ 141 h 256"/>
                  <a:gd name="T20" fmla="*/ 161 w 256"/>
                  <a:gd name="T21" fmla="*/ 96 h 256"/>
                  <a:gd name="T22" fmla="*/ 200 w 256"/>
                  <a:gd name="T23" fmla="*/ 112 h 256"/>
                  <a:gd name="T24" fmla="*/ 256 w 256"/>
                  <a:gd name="T25" fmla="*/ 56 h 256"/>
                  <a:gd name="T26" fmla="*/ 200 w 256"/>
                  <a:gd name="T27" fmla="*/ 0 h 256"/>
                  <a:gd name="T28" fmla="*/ 144 w 256"/>
                  <a:gd name="T29" fmla="*/ 56 h 256"/>
                  <a:gd name="T30" fmla="*/ 151 w 256"/>
                  <a:gd name="T31" fmla="*/ 84 h 256"/>
                  <a:gd name="T32" fmla="*/ 76 w 256"/>
                  <a:gd name="T33" fmla="*/ 129 h 256"/>
                  <a:gd name="T34" fmla="*/ 48 w 256"/>
                  <a:gd name="T35" fmla="*/ 120 h 256"/>
                  <a:gd name="T36" fmla="*/ 0 w 256"/>
                  <a:gd name="T37" fmla="*/ 168 h 256"/>
                  <a:gd name="T38" fmla="*/ 48 w 256"/>
                  <a:gd name="T39" fmla="*/ 216 h 256"/>
                  <a:gd name="T40" fmla="*/ 192 w 256"/>
                  <a:gd name="T41" fmla="*/ 192 h 256"/>
                  <a:gd name="T42" fmla="*/ 216 w 256"/>
                  <a:gd name="T43" fmla="*/ 216 h 256"/>
                  <a:gd name="T44" fmla="*/ 192 w 256"/>
                  <a:gd name="T45" fmla="*/ 240 h 256"/>
                  <a:gd name="T46" fmla="*/ 168 w 256"/>
                  <a:gd name="T47" fmla="*/ 216 h 256"/>
                  <a:gd name="T48" fmla="*/ 192 w 256"/>
                  <a:gd name="T49" fmla="*/ 192 h 256"/>
                  <a:gd name="T50" fmla="*/ 200 w 256"/>
                  <a:gd name="T51" fmla="*/ 16 h 256"/>
                  <a:gd name="T52" fmla="*/ 240 w 256"/>
                  <a:gd name="T53" fmla="*/ 56 h 256"/>
                  <a:gd name="T54" fmla="*/ 200 w 256"/>
                  <a:gd name="T55" fmla="*/ 96 h 256"/>
                  <a:gd name="T56" fmla="*/ 160 w 256"/>
                  <a:gd name="T57" fmla="*/ 56 h 256"/>
                  <a:gd name="T58" fmla="*/ 200 w 256"/>
                  <a:gd name="T59" fmla="*/ 16 h 256"/>
                  <a:gd name="T60" fmla="*/ 48 w 256"/>
                  <a:gd name="T61" fmla="*/ 136 h 256"/>
                  <a:gd name="T62" fmla="*/ 80 w 256"/>
                  <a:gd name="T63" fmla="*/ 168 h 256"/>
                  <a:gd name="T64" fmla="*/ 48 w 256"/>
                  <a:gd name="T65" fmla="*/ 200 h 256"/>
                  <a:gd name="T66" fmla="*/ 16 w 256"/>
                  <a:gd name="T67" fmla="*/ 168 h 256"/>
                  <a:gd name="T68" fmla="*/ 48 w 256"/>
                  <a:gd name="T69" fmla="*/ 13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6" h="256">
                    <a:moveTo>
                      <a:pt x="48" y="216"/>
                    </a:moveTo>
                    <a:cubicBezTo>
                      <a:pt x="63" y="216"/>
                      <a:pt x="77" y="209"/>
                      <a:pt x="86" y="197"/>
                    </a:cubicBezTo>
                    <a:cubicBezTo>
                      <a:pt x="152" y="222"/>
                      <a:pt x="152" y="222"/>
                      <a:pt x="152" y="222"/>
                    </a:cubicBezTo>
                    <a:cubicBezTo>
                      <a:pt x="155" y="241"/>
                      <a:pt x="172" y="256"/>
                      <a:pt x="192" y="256"/>
                    </a:cubicBezTo>
                    <a:cubicBezTo>
                      <a:pt x="214" y="256"/>
                      <a:pt x="232" y="238"/>
                      <a:pt x="232" y="216"/>
                    </a:cubicBezTo>
                    <a:cubicBezTo>
                      <a:pt x="232" y="194"/>
                      <a:pt x="214" y="176"/>
                      <a:pt x="192" y="176"/>
                    </a:cubicBezTo>
                    <a:cubicBezTo>
                      <a:pt x="174" y="176"/>
                      <a:pt x="158" y="188"/>
                      <a:pt x="154" y="205"/>
                    </a:cubicBezTo>
                    <a:cubicBezTo>
                      <a:pt x="94" y="183"/>
                      <a:pt x="94" y="183"/>
                      <a:pt x="94" y="183"/>
                    </a:cubicBezTo>
                    <a:cubicBezTo>
                      <a:pt x="95" y="178"/>
                      <a:pt x="96" y="173"/>
                      <a:pt x="96" y="168"/>
                    </a:cubicBezTo>
                    <a:cubicBezTo>
                      <a:pt x="96" y="158"/>
                      <a:pt x="93" y="149"/>
                      <a:pt x="88" y="141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71" y="106"/>
                      <a:pt x="185" y="112"/>
                      <a:pt x="200" y="112"/>
                    </a:cubicBezTo>
                    <a:cubicBezTo>
                      <a:pt x="231" y="112"/>
                      <a:pt x="256" y="87"/>
                      <a:pt x="256" y="56"/>
                    </a:cubicBezTo>
                    <a:cubicBezTo>
                      <a:pt x="256" y="25"/>
                      <a:pt x="231" y="0"/>
                      <a:pt x="200" y="0"/>
                    </a:cubicBezTo>
                    <a:cubicBezTo>
                      <a:pt x="169" y="0"/>
                      <a:pt x="144" y="25"/>
                      <a:pt x="144" y="56"/>
                    </a:cubicBezTo>
                    <a:cubicBezTo>
                      <a:pt x="144" y="66"/>
                      <a:pt x="147" y="76"/>
                      <a:pt x="151" y="84"/>
                    </a:cubicBezTo>
                    <a:cubicBezTo>
                      <a:pt x="76" y="129"/>
                      <a:pt x="76" y="129"/>
                      <a:pt x="76" y="129"/>
                    </a:cubicBezTo>
                    <a:cubicBezTo>
                      <a:pt x="68" y="123"/>
                      <a:pt x="58" y="120"/>
                      <a:pt x="48" y="120"/>
                    </a:cubicBezTo>
                    <a:cubicBezTo>
                      <a:pt x="22" y="120"/>
                      <a:pt x="0" y="142"/>
                      <a:pt x="0" y="168"/>
                    </a:cubicBezTo>
                    <a:cubicBezTo>
                      <a:pt x="0" y="194"/>
                      <a:pt x="22" y="216"/>
                      <a:pt x="48" y="216"/>
                    </a:cubicBezTo>
                    <a:close/>
                    <a:moveTo>
                      <a:pt x="192" y="192"/>
                    </a:moveTo>
                    <a:cubicBezTo>
                      <a:pt x="205" y="192"/>
                      <a:pt x="216" y="203"/>
                      <a:pt x="216" y="216"/>
                    </a:cubicBezTo>
                    <a:cubicBezTo>
                      <a:pt x="216" y="229"/>
                      <a:pt x="205" y="240"/>
                      <a:pt x="192" y="240"/>
                    </a:cubicBezTo>
                    <a:cubicBezTo>
                      <a:pt x="179" y="240"/>
                      <a:pt x="168" y="229"/>
                      <a:pt x="168" y="216"/>
                    </a:cubicBezTo>
                    <a:cubicBezTo>
                      <a:pt x="168" y="203"/>
                      <a:pt x="179" y="192"/>
                      <a:pt x="192" y="192"/>
                    </a:cubicBezTo>
                    <a:close/>
                    <a:moveTo>
                      <a:pt x="200" y="16"/>
                    </a:moveTo>
                    <a:cubicBezTo>
                      <a:pt x="222" y="16"/>
                      <a:pt x="240" y="34"/>
                      <a:pt x="240" y="56"/>
                    </a:cubicBezTo>
                    <a:cubicBezTo>
                      <a:pt x="240" y="78"/>
                      <a:pt x="222" y="96"/>
                      <a:pt x="200" y="96"/>
                    </a:cubicBezTo>
                    <a:cubicBezTo>
                      <a:pt x="178" y="96"/>
                      <a:pt x="160" y="78"/>
                      <a:pt x="160" y="56"/>
                    </a:cubicBezTo>
                    <a:cubicBezTo>
                      <a:pt x="160" y="34"/>
                      <a:pt x="178" y="16"/>
                      <a:pt x="200" y="16"/>
                    </a:cubicBezTo>
                    <a:close/>
                    <a:moveTo>
                      <a:pt x="48" y="136"/>
                    </a:moveTo>
                    <a:cubicBezTo>
                      <a:pt x="66" y="136"/>
                      <a:pt x="80" y="150"/>
                      <a:pt x="80" y="168"/>
                    </a:cubicBezTo>
                    <a:cubicBezTo>
                      <a:pt x="80" y="186"/>
                      <a:pt x="66" y="200"/>
                      <a:pt x="48" y="200"/>
                    </a:cubicBezTo>
                    <a:cubicBezTo>
                      <a:pt x="30" y="200"/>
                      <a:pt x="16" y="186"/>
                      <a:pt x="16" y="168"/>
                    </a:cubicBezTo>
                    <a:cubicBezTo>
                      <a:pt x="16" y="150"/>
                      <a:pt x="30" y="136"/>
                      <a:pt x="48" y="13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śḷîďê">
                <a:extLst>
                  <a:ext uri="{FF2B5EF4-FFF2-40B4-BE49-F238E27FC236}">
                    <a16:creationId xmlns="" xmlns:a16="http://schemas.microsoft.com/office/drawing/2014/main" id="{E1857D47-54A0-43B5-9B56-F87215959949}"/>
                  </a:ext>
                </a:extLst>
              </p:cNvPr>
              <p:cNvSpPr/>
              <p:nvPr/>
            </p:nvSpPr>
            <p:spPr bwMode="auto">
              <a:xfrm>
                <a:off x="4836458" y="4125362"/>
                <a:ext cx="750881" cy="662925"/>
              </a:xfrm>
              <a:custGeom>
                <a:avLst/>
                <a:gdLst>
                  <a:gd name="T0" fmla="*/ 8 w 256"/>
                  <a:gd name="T1" fmla="*/ 40 h 248"/>
                  <a:gd name="T2" fmla="*/ 48 w 256"/>
                  <a:gd name="T3" fmla="*/ 217 h 248"/>
                  <a:gd name="T4" fmla="*/ 80 w 256"/>
                  <a:gd name="T5" fmla="*/ 248 h 248"/>
                  <a:gd name="T6" fmla="*/ 145 w 256"/>
                  <a:gd name="T7" fmla="*/ 224 h 248"/>
                  <a:gd name="T8" fmla="*/ 208 w 256"/>
                  <a:gd name="T9" fmla="*/ 216 h 248"/>
                  <a:gd name="T10" fmla="*/ 145 w 256"/>
                  <a:gd name="T11" fmla="*/ 208 h 248"/>
                  <a:gd name="T12" fmla="*/ 80 w 256"/>
                  <a:gd name="T13" fmla="*/ 184 h 248"/>
                  <a:gd name="T14" fmla="*/ 60 w 256"/>
                  <a:gd name="T15" fmla="*/ 164 h 248"/>
                  <a:gd name="T16" fmla="*/ 60 w 256"/>
                  <a:gd name="T17" fmla="*/ 164 h 248"/>
                  <a:gd name="T18" fmla="*/ 232 w 256"/>
                  <a:gd name="T19" fmla="*/ 150 h 248"/>
                  <a:gd name="T20" fmla="*/ 254 w 256"/>
                  <a:gd name="T21" fmla="*/ 59 h 248"/>
                  <a:gd name="T22" fmla="*/ 222 w 256"/>
                  <a:gd name="T23" fmla="*/ 56 h 248"/>
                  <a:gd name="T24" fmla="*/ 200 w 256"/>
                  <a:gd name="T25" fmla="*/ 0 h 248"/>
                  <a:gd name="T26" fmla="*/ 138 w 256"/>
                  <a:gd name="T27" fmla="*/ 2 h 248"/>
                  <a:gd name="T28" fmla="*/ 80 w 256"/>
                  <a:gd name="T29" fmla="*/ 24 h 248"/>
                  <a:gd name="T30" fmla="*/ 66 w 256"/>
                  <a:gd name="T31" fmla="*/ 56 h 248"/>
                  <a:gd name="T32" fmla="*/ 48 w 256"/>
                  <a:gd name="T33" fmla="*/ 31 h 248"/>
                  <a:gd name="T34" fmla="*/ 8 w 256"/>
                  <a:gd name="T35" fmla="*/ 24 h 248"/>
                  <a:gd name="T36" fmla="*/ 176 w 256"/>
                  <a:gd name="T37" fmla="*/ 200 h 248"/>
                  <a:gd name="T38" fmla="*/ 176 w 256"/>
                  <a:gd name="T39" fmla="*/ 232 h 248"/>
                  <a:gd name="T40" fmla="*/ 176 w 256"/>
                  <a:gd name="T41" fmla="*/ 200 h 248"/>
                  <a:gd name="T42" fmla="*/ 96 w 256"/>
                  <a:gd name="T43" fmla="*/ 216 h 248"/>
                  <a:gd name="T44" fmla="*/ 64 w 256"/>
                  <a:gd name="T45" fmla="*/ 216 h 248"/>
                  <a:gd name="T46" fmla="*/ 147 w 256"/>
                  <a:gd name="T47" fmla="*/ 16 h 248"/>
                  <a:gd name="T48" fmla="*/ 205 w 256"/>
                  <a:gd name="T49" fmla="*/ 56 h 248"/>
                  <a:gd name="T50" fmla="*/ 129 w 256"/>
                  <a:gd name="T51" fmla="*/ 34 h 248"/>
                  <a:gd name="T52" fmla="*/ 86 w 256"/>
                  <a:gd name="T53" fmla="*/ 40 h 248"/>
                  <a:gd name="T54" fmla="*/ 118 w 256"/>
                  <a:gd name="T55" fmla="*/ 56 h 248"/>
                  <a:gd name="T56" fmla="*/ 86 w 256"/>
                  <a:gd name="T57" fmla="*/ 40 h 248"/>
                  <a:gd name="T58" fmla="*/ 216 w 256"/>
                  <a:gd name="T59" fmla="*/ 72 h 248"/>
                  <a:gd name="T60" fmla="*/ 237 w 256"/>
                  <a:gd name="T61" fmla="*/ 72 h 248"/>
                  <a:gd name="T62" fmla="*/ 60 w 256"/>
                  <a:gd name="T63" fmla="*/ 148 h 248"/>
                  <a:gd name="T64" fmla="*/ 52 w 256"/>
                  <a:gd name="T65" fmla="*/ 7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248">
                    <a:moveTo>
                      <a:pt x="0" y="32"/>
                    </a:moveTo>
                    <a:cubicBezTo>
                      <a:pt x="0" y="36"/>
                      <a:pt x="4" y="40"/>
                      <a:pt x="8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48" y="217"/>
                      <a:pt x="48" y="217"/>
                      <a:pt x="48" y="217"/>
                    </a:cubicBezTo>
                    <a:cubicBezTo>
                      <a:pt x="48" y="217"/>
                      <a:pt x="48" y="217"/>
                      <a:pt x="48" y="217"/>
                    </a:cubicBezTo>
                    <a:cubicBezTo>
                      <a:pt x="48" y="234"/>
                      <a:pt x="63" y="248"/>
                      <a:pt x="80" y="248"/>
                    </a:cubicBezTo>
                    <a:cubicBezTo>
                      <a:pt x="95" y="248"/>
                      <a:pt x="107" y="238"/>
                      <a:pt x="111" y="224"/>
                    </a:cubicBezTo>
                    <a:cubicBezTo>
                      <a:pt x="145" y="224"/>
                      <a:pt x="145" y="224"/>
                      <a:pt x="145" y="224"/>
                    </a:cubicBezTo>
                    <a:cubicBezTo>
                      <a:pt x="149" y="238"/>
                      <a:pt x="161" y="248"/>
                      <a:pt x="176" y="248"/>
                    </a:cubicBezTo>
                    <a:cubicBezTo>
                      <a:pt x="194" y="248"/>
                      <a:pt x="208" y="234"/>
                      <a:pt x="208" y="216"/>
                    </a:cubicBezTo>
                    <a:cubicBezTo>
                      <a:pt x="208" y="198"/>
                      <a:pt x="194" y="184"/>
                      <a:pt x="176" y="184"/>
                    </a:cubicBezTo>
                    <a:cubicBezTo>
                      <a:pt x="161" y="184"/>
                      <a:pt x="149" y="194"/>
                      <a:pt x="145" y="208"/>
                    </a:cubicBezTo>
                    <a:cubicBezTo>
                      <a:pt x="111" y="208"/>
                      <a:pt x="111" y="208"/>
                      <a:pt x="111" y="208"/>
                    </a:cubicBezTo>
                    <a:cubicBezTo>
                      <a:pt x="107" y="194"/>
                      <a:pt x="95" y="184"/>
                      <a:pt x="80" y="184"/>
                    </a:cubicBezTo>
                    <a:cubicBezTo>
                      <a:pt x="73" y="184"/>
                      <a:pt x="67" y="186"/>
                      <a:pt x="62" y="190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224" y="156"/>
                      <a:pt x="224" y="156"/>
                      <a:pt x="224" y="156"/>
                    </a:cubicBezTo>
                    <a:cubicBezTo>
                      <a:pt x="228" y="156"/>
                      <a:pt x="231" y="153"/>
                      <a:pt x="232" y="150"/>
                    </a:cubicBezTo>
                    <a:cubicBezTo>
                      <a:pt x="256" y="66"/>
                      <a:pt x="256" y="66"/>
                      <a:pt x="256" y="66"/>
                    </a:cubicBezTo>
                    <a:cubicBezTo>
                      <a:pt x="256" y="64"/>
                      <a:pt x="256" y="61"/>
                      <a:pt x="254" y="59"/>
                    </a:cubicBezTo>
                    <a:cubicBezTo>
                      <a:pt x="253" y="57"/>
                      <a:pt x="251" y="56"/>
                      <a:pt x="248" y="56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08" y="6"/>
                      <a:pt x="208" y="6"/>
                      <a:pt x="208" y="6"/>
                    </a:cubicBezTo>
                    <a:cubicBezTo>
                      <a:pt x="207" y="2"/>
                      <a:pt x="204" y="0"/>
                      <a:pt x="200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2" y="0"/>
                      <a:pt x="140" y="1"/>
                      <a:pt x="138" y="2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6" y="24"/>
                      <a:pt x="73" y="27"/>
                      <a:pt x="72" y="30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27"/>
                      <a:pt x="44" y="24"/>
                      <a:pt x="40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4" y="24"/>
                      <a:pt x="0" y="28"/>
                      <a:pt x="0" y="32"/>
                    </a:cubicBezTo>
                    <a:close/>
                    <a:moveTo>
                      <a:pt x="176" y="200"/>
                    </a:moveTo>
                    <a:cubicBezTo>
                      <a:pt x="185" y="200"/>
                      <a:pt x="192" y="207"/>
                      <a:pt x="192" y="216"/>
                    </a:cubicBezTo>
                    <a:cubicBezTo>
                      <a:pt x="192" y="225"/>
                      <a:pt x="185" y="232"/>
                      <a:pt x="176" y="232"/>
                    </a:cubicBezTo>
                    <a:cubicBezTo>
                      <a:pt x="167" y="232"/>
                      <a:pt x="160" y="225"/>
                      <a:pt x="160" y="216"/>
                    </a:cubicBezTo>
                    <a:cubicBezTo>
                      <a:pt x="160" y="207"/>
                      <a:pt x="167" y="200"/>
                      <a:pt x="176" y="200"/>
                    </a:cubicBezTo>
                    <a:close/>
                    <a:moveTo>
                      <a:pt x="80" y="200"/>
                    </a:moveTo>
                    <a:cubicBezTo>
                      <a:pt x="89" y="200"/>
                      <a:pt x="96" y="207"/>
                      <a:pt x="96" y="216"/>
                    </a:cubicBezTo>
                    <a:cubicBezTo>
                      <a:pt x="96" y="225"/>
                      <a:pt x="89" y="232"/>
                      <a:pt x="80" y="232"/>
                    </a:cubicBezTo>
                    <a:cubicBezTo>
                      <a:pt x="71" y="232"/>
                      <a:pt x="64" y="225"/>
                      <a:pt x="64" y="216"/>
                    </a:cubicBezTo>
                    <a:cubicBezTo>
                      <a:pt x="64" y="207"/>
                      <a:pt x="71" y="200"/>
                      <a:pt x="80" y="200"/>
                    </a:cubicBezTo>
                    <a:close/>
                    <a:moveTo>
                      <a:pt x="147" y="16"/>
                    </a:moveTo>
                    <a:cubicBezTo>
                      <a:pt x="194" y="16"/>
                      <a:pt x="194" y="16"/>
                      <a:pt x="194" y="1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134" y="56"/>
                      <a:pt x="134" y="56"/>
                      <a:pt x="134" y="56"/>
                    </a:cubicBezTo>
                    <a:cubicBezTo>
                      <a:pt x="129" y="34"/>
                      <a:pt x="129" y="34"/>
                      <a:pt x="129" y="34"/>
                    </a:cubicBezTo>
                    <a:lnTo>
                      <a:pt x="147" y="16"/>
                    </a:lnTo>
                    <a:close/>
                    <a:moveTo>
                      <a:pt x="86" y="40"/>
                    </a:moveTo>
                    <a:cubicBezTo>
                      <a:pt x="114" y="40"/>
                      <a:pt x="114" y="40"/>
                      <a:pt x="114" y="40"/>
                    </a:cubicBezTo>
                    <a:cubicBezTo>
                      <a:pt x="118" y="56"/>
                      <a:pt x="118" y="56"/>
                      <a:pt x="118" y="56"/>
                    </a:cubicBezTo>
                    <a:cubicBezTo>
                      <a:pt x="82" y="56"/>
                      <a:pt x="82" y="56"/>
                      <a:pt x="82" y="56"/>
                    </a:cubicBezTo>
                    <a:lnTo>
                      <a:pt x="86" y="40"/>
                    </a:lnTo>
                    <a:close/>
                    <a:moveTo>
                      <a:pt x="216" y="72"/>
                    </a:moveTo>
                    <a:cubicBezTo>
                      <a:pt x="216" y="72"/>
                      <a:pt x="216" y="72"/>
                      <a:pt x="216" y="72"/>
                    </a:cubicBezTo>
                    <a:cubicBezTo>
                      <a:pt x="216" y="72"/>
                      <a:pt x="216" y="72"/>
                      <a:pt x="216" y="72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59" y="148"/>
                      <a:pt x="59" y="148"/>
                      <a:pt x="58" y="148"/>
                    </a:cubicBezTo>
                    <a:cubicBezTo>
                      <a:pt x="52" y="72"/>
                      <a:pt x="52" y="72"/>
                      <a:pt x="52" y="72"/>
                    </a:cubicBezTo>
                    <a:lnTo>
                      <a:pt x="216" y="7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šľídé">
                <a:extLst>
                  <a:ext uri="{FF2B5EF4-FFF2-40B4-BE49-F238E27FC236}">
                    <a16:creationId xmlns="" xmlns:a16="http://schemas.microsoft.com/office/drawing/2014/main" id="{5C826A3B-C2F7-48BD-BAB9-21CCDF72F1E2}"/>
                  </a:ext>
                </a:extLst>
              </p:cNvPr>
              <p:cNvSpPr/>
              <p:nvPr/>
            </p:nvSpPr>
            <p:spPr bwMode="auto">
              <a:xfrm>
                <a:off x="6732114" y="4125362"/>
                <a:ext cx="544992" cy="662925"/>
              </a:xfrm>
              <a:custGeom>
                <a:avLst/>
                <a:gdLst>
                  <a:gd name="connsiteX0" fmla="*/ 201732 w 483027"/>
                  <a:gd name="connsiteY0" fmla="*/ 476158 h 587551"/>
                  <a:gd name="connsiteX1" fmla="*/ 381725 w 483027"/>
                  <a:gd name="connsiteY1" fmla="*/ 476158 h 587551"/>
                  <a:gd name="connsiteX2" fmla="*/ 401724 w 483027"/>
                  <a:gd name="connsiteY2" fmla="*/ 494724 h 587551"/>
                  <a:gd name="connsiteX3" fmla="*/ 381725 w 483027"/>
                  <a:gd name="connsiteY3" fmla="*/ 513290 h 587551"/>
                  <a:gd name="connsiteX4" fmla="*/ 201732 w 483027"/>
                  <a:gd name="connsiteY4" fmla="*/ 513290 h 587551"/>
                  <a:gd name="connsiteX5" fmla="*/ 181732 w 483027"/>
                  <a:gd name="connsiteY5" fmla="*/ 494724 h 587551"/>
                  <a:gd name="connsiteX6" fmla="*/ 201732 w 483027"/>
                  <a:gd name="connsiteY6" fmla="*/ 476158 h 587551"/>
                  <a:gd name="connsiteX7" fmla="*/ 101227 w 483027"/>
                  <a:gd name="connsiteY7" fmla="*/ 476158 h 587551"/>
                  <a:gd name="connsiteX8" fmla="*/ 121154 w 483027"/>
                  <a:gd name="connsiteY8" fmla="*/ 476158 h 587551"/>
                  <a:gd name="connsiteX9" fmla="*/ 141081 w 483027"/>
                  <a:gd name="connsiteY9" fmla="*/ 494724 h 587551"/>
                  <a:gd name="connsiteX10" fmla="*/ 121154 w 483027"/>
                  <a:gd name="connsiteY10" fmla="*/ 513290 h 587551"/>
                  <a:gd name="connsiteX11" fmla="*/ 101227 w 483027"/>
                  <a:gd name="connsiteY11" fmla="*/ 513290 h 587551"/>
                  <a:gd name="connsiteX12" fmla="*/ 81300 w 483027"/>
                  <a:gd name="connsiteY12" fmla="*/ 494724 h 587551"/>
                  <a:gd name="connsiteX13" fmla="*/ 101227 w 483027"/>
                  <a:gd name="connsiteY13" fmla="*/ 476158 h 587551"/>
                  <a:gd name="connsiteX14" fmla="*/ 201732 w 483027"/>
                  <a:gd name="connsiteY14" fmla="*/ 384421 h 587551"/>
                  <a:gd name="connsiteX15" fmla="*/ 381725 w 483027"/>
                  <a:gd name="connsiteY15" fmla="*/ 384421 h 587551"/>
                  <a:gd name="connsiteX16" fmla="*/ 401724 w 483027"/>
                  <a:gd name="connsiteY16" fmla="*/ 402987 h 587551"/>
                  <a:gd name="connsiteX17" fmla="*/ 381725 w 483027"/>
                  <a:gd name="connsiteY17" fmla="*/ 421553 h 587551"/>
                  <a:gd name="connsiteX18" fmla="*/ 201732 w 483027"/>
                  <a:gd name="connsiteY18" fmla="*/ 421553 h 587551"/>
                  <a:gd name="connsiteX19" fmla="*/ 181732 w 483027"/>
                  <a:gd name="connsiteY19" fmla="*/ 402987 h 587551"/>
                  <a:gd name="connsiteX20" fmla="*/ 201732 w 483027"/>
                  <a:gd name="connsiteY20" fmla="*/ 384421 h 587551"/>
                  <a:gd name="connsiteX21" fmla="*/ 101227 w 483027"/>
                  <a:gd name="connsiteY21" fmla="*/ 384421 h 587551"/>
                  <a:gd name="connsiteX22" fmla="*/ 121154 w 483027"/>
                  <a:gd name="connsiteY22" fmla="*/ 384421 h 587551"/>
                  <a:gd name="connsiteX23" fmla="*/ 141081 w 483027"/>
                  <a:gd name="connsiteY23" fmla="*/ 402987 h 587551"/>
                  <a:gd name="connsiteX24" fmla="*/ 121154 w 483027"/>
                  <a:gd name="connsiteY24" fmla="*/ 421553 h 587551"/>
                  <a:gd name="connsiteX25" fmla="*/ 101227 w 483027"/>
                  <a:gd name="connsiteY25" fmla="*/ 421553 h 587551"/>
                  <a:gd name="connsiteX26" fmla="*/ 81300 w 483027"/>
                  <a:gd name="connsiteY26" fmla="*/ 402987 h 587551"/>
                  <a:gd name="connsiteX27" fmla="*/ 101227 w 483027"/>
                  <a:gd name="connsiteY27" fmla="*/ 384421 h 587551"/>
                  <a:gd name="connsiteX28" fmla="*/ 201732 w 483027"/>
                  <a:gd name="connsiteY28" fmla="*/ 292684 h 587551"/>
                  <a:gd name="connsiteX29" fmla="*/ 381725 w 483027"/>
                  <a:gd name="connsiteY29" fmla="*/ 292684 h 587551"/>
                  <a:gd name="connsiteX30" fmla="*/ 401724 w 483027"/>
                  <a:gd name="connsiteY30" fmla="*/ 311250 h 587551"/>
                  <a:gd name="connsiteX31" fmla="*/ 381725 w 483027"/>
                  <a:gd name="connsiteY31" fmla="*/ 329816 h 587551"/>
                  <a:gd name="connsiteX32" fmla="*/ 201732 w 483027"/>
                  <a:gd name="connsiteY32" fmla="*/ 329816 h 587551"/>
                  <a:gd name="connsiteX33" fmla="*/ 181732 w 483027"/>
                  <a:gd name="connsiteY33" fmla="*/ 311250 h 587551"/>
                  <a:gd name="connsiteX34" fmla="*/ 201732 w 483027"/>
                  <a:gd name="connsiteY34" fmla="*/ 292684 h 587551"/>
                  <a:gd name="connsiteX35" fmla="*/ 101227 w 483027"/>
                  <a:gd name="connsiteY35" fmla="*/ 292684 h 587551"/>
                  <a:gd name="connsiteX36" fmla="*/ 121154 w 483027"/>
                  <a:gd name="connsiteY36" fmla="*/ 292684 h 587551"/>
                  <a:gd name="connsiteX37" fmla="*/ 141081 w 483027"/>
                  <a:gd name="connsiteY37" fmla="*/ 311250 h 587551"/>
                  <a:gd name="connsiteX38" fmla="*/ 121154 w 483027"/>
                  <a:gd name="connsiteY38" fmla="*/ 329816 h 587551"/>
                  <a:gd name="connsiteX39" fmla="*/ 101227 w 483027"/>
                  <a:gd name="connsiteY39" fmla="*/ 329816 h 587551"/>
                  <a:gd name="connsiteX40" fmla="*/ 81300 w 483027"/>
                  <a:gd name="connsiteY40" fmla="*/ 311250 h 587551"/>
                  <a:gd name="connsiteX41" fmla="*/ 101227 w 483027"/>
                  <a:gd name="connsiteY41" fmla="*/ 292684 h 587551"/>
                  <a:gd name="connsiteX42" fmla="*/ 201732 w 483027"/>
                  <a:gd name="connsiteY42" fmla="*/ 200948 h 587551"/>
                  <a:gd name="connsiteX43" fmla="*/ 381725 w 483027"/>
                  <a:gd name="connsiteY43" fmla="*/ 200948 h 587551"/>
                  <a:gd name="connsiteX44" fmla="*/ 401724 w 483027"/>
                  <a:gd name="connsiteY44" fmla="*/ 219514 h 587551"/>
                  <a:gd name="connsiteX45" fmla="*/ 381725 w 483027"/>
                  <a:gd name="connsiteY45" fmla="*/ 238080 h 587551"/>
                  <a:gd name="connsiteX46" fmla="*/ 201732 w 483027"/>
                  <a:gd name="connsiteY46" fmla="*/ 238080 h 587551"/>
                  <a:gd name="connsiteX47" fmla="*/ 181732 w 483027"/>
                  <a:gd name="connsiteY47" fmla="*/ 219514 h 587551"/>
                  <a:gd name="connsiteX48" fmla="*/ 201732 w 483027"/>
                  <a:gd name="connsiteY48" fmla="*/ 200948 h 587551"/>
                  <a:gd name="connsiteX49" fmla="*/ 101227 w 483027"/>
                  <a:gd name="connsiteY49" fmla="*/ 200948 h 587551"/>
                  <a:gd name="connsiteX50" fmla="*/ 121154 w 483027"/>
                  <a:gd name="connsiteY50" fmla="*/ 200948 h 587551"/>
                  <a:gd name="connsiteX51" fmla="*/ 141081 w 483027"/>
                  <a:gd name="connsiteY51" fmla="*/ 219514 h 587551"/>
                  <a:gd name="connsiteX52" fmla="*/ 121154 w 483027"/>
                  <a:gd name="connsiteY52" fmla="*/ 238080 h 587551"/>
                  <a:gd name="connsiteX53" fmla="*/ 101227 w 483027"/>
                  <a:gd name="connsiteY53" fmla="*/ 238080 h 587551"/>
                  <a:gd name="connsiteX54" fmla="*/ 81300 w 483027"/>
                  <a:gd name="connsiteY54" fmla="*/ 219514 h 587551"/>
                  <a:gd name="connsiteX55" fmla="*/ 101227 w 483027"/>
                  <a:gd name="connsiteY55" fmla="*/ 200948 h 587551"/>
                  <a:gd name="connsiteX56" fmla="*/ 40252 w 483027"/>
                  <a:gd name="connsiteY56" fmla="*/ 91805 h 587551"/>
                  <a:gd name="connsiteX57" fmla="*/ 40252 w 483027"/>
                  <a:gd name="connsiteY57" fmla="*/ 550829 h 587551"/>
                  <a:gd name="connsiteX58" fmla="*/ 442775 w 483027"/>
                  <a:gd name="connsiteY58" fmla="*/ 550829 h 587551"/>
                  <a:gd name="connsiteX59" fmla="*/ 442775 w 483027"/>
                  <a:gd name="connsiteY59" fmla="*/ 91805 h 587551"/>
                  <a:gd name="connsiteX60" fmla="*/ 384912 w 483027"/>
                  <a:gd name="connsiteY60" fmla="*/ 91805 h 587551"/>
                  <a:gd name="connsiteX61" fmla="*/ 400007 w 483027"/>
                  <a:gd name="connsiteY61" fmla="*/ 117051 h 587551"/>
                  <a:gd name="connsiteX62" fmla="*/ 402523 w 483027"/>
                  <a:gd name="connsiteY62" fmla="*/ 128527 h 587551"/>
                  <a:gd name="connsiteX63" fmla="*/ 382397 w 483027"/>
                  <a:gd name="connsiteY63" fmla="*/ 146888 h 587551"/>
                  <a:gd name="connsiteX64" fmla="*/ 100631 w 483027"/>
                  <a:gd name="connsiteY64" fmla="*/ 146888 h 587551"/>
                  <a:gd name="connsiteX65" fmla="*/ 83021 w 483027"/>
                  <a:gd name="connsiteY65" fmla="*/ 137707 h 587551"/>
                  <a:gd name="connsiteX66" fmla="*/ 83021 w 483027"/>
                  <a:gd name="connsiteY66" fmla="*/ 119346 h 587551"/>
                  <a:gd name="connsiteX67" fmla="*/ 98115 w 483027"/>
                  <a:gd name="connsiteY67" fmla="*/ 91805 h 587551"/>
                  <a:gd name="connsiteX68" fmla="*/ 40252 w 483027"/>
                  <a:gd name="connsiteY68" fmla="*/ 91805 h 587551"/>
                  <a:gd name="connsiteX69" fmla="*/ 173588 w 483027"/>
                  <a:gd name="connsiteY69" fmla="*/ 36722 h 587551"/>
                  <a:gd name="connsiteX70" fmla="*/ 133336 w 483027"/>
                  <a:gd name="connsiteY70" fmla="*/ 110166 h 587551"/>
                  <a:gd name="connsiteX71" fmla="*/ 349692 w 483027"/>
                  <a:gd name="connsiteY71" fmla="*/ 110166 h 587551"/>
                  <a:gd name="connsiteX72" fmla="*/ 309439 w 483027"/>
                  <a:gd name="connsiteY72" fmla="*/ 36722 h 587551"/>
                  <a:gd name="connsiteX73" fmla="*/ 173588 w 483027"/>
                  <a:gd name="connsiteY73" fmla="*/ 36722 h 587551"/>
                  <a:gd name="connsiteX74" fmla="*/ 161009 w 483027"/>
                  <a:gd name="connsiteY74" fmla="*/ 0 h 587551"/>
                  <a:gd name="connsiteX75" fmla="*/ 322018 w 483027"/>
                  <a:gd name="connsiteY75" fmla="*/ 0 h 587551"/>
                  <a:gd name="connsiteX76" fmla="*/ 339629 w 483027"/>
                  <a:gd name="connsiteY76" fmla="*/ 9180 h 587551"/>
                  <a:gd name="connsiteX77" fmla="*/ 364786 w 483027"/>
                  <a:gd name="connsiteY77" fmla="*/ 55083 h 587551"/>
                  <a:gd name="connsiteX78" fmla="*/ 462901 w 483027"/>
                  <a:gd name="connsiteY78" fmla="*/ 55083 h 587551"/>
                  <a:gd name="connsiteX79" fmla="*/ 483027 w 483027"/>
                  <a:gd name="connsiteY79" fmla="*/ 73444 h 587551"/>
                  <a:gd name="connsiteX80" fmla="*/ 483027 w 483027"/>
                  <a:gd name="connsiteY80" fmla="*/ 569190 h 587551"/>
                  <a:gd name="connsiteX81" fmla="*/ 462901 w 483027"/>
                  <a:gd name="connsiteY81" fmla="*/ 587551 h 587551"/>
                  <a:gd name="connsiteX82" fmla="*/ 20126 w 483027"/>
                  <a:gd name="connsiteY82" fmla="*/ 587551 h 587551"/>
                  <a:gd name="connsiteX83" fmla="*/ 0 w 483027"/>
                  <a:gd name="connsiteY83" fmla="*/ 569190 h 587551"/>
                  <a:gd name="connsiteX84" fmla="*/ 0 w 483027"/>
                  <a:gd name="connsiteY84" fmla="*/ 73444 h 587551"/>
                  <a:gd name="connsiteX85" fmla="*/ 20126 w 483027"/>
                  <a:gd name="connsiteY85" fmla="*/ 55083 h 587551"/>
                  <a:gd name="connsiteX86" fmla="*/ 118241 w 483027"/>
                  <a:gd name="connsiteY86" fmla="*/ 55083 h 587551"/>
                  <a:gd name="connsiteX87" fmla="*/ 143399 w 483027"/>
                  <a:gd name="connsiteY87" fmla="*/ 9180 h 587551"/>
                  <a:gd name="connsiteX88" fmla="*/ 161009 w 483027"/>
                  <a:gd name="connsiteY88" fmla="*/ 0 h 587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83027" h="587551">
                    <a:moveTo>
                      <a:pt x="201732" y="476158"/>
                    </a:moveTo>
                    <a:cubicBezTo>
                      <a:pt x="201732" y="476158"/>
                      <a:pt x="201732" y="476158"/>
                      <a:pt x="381725" y="476158"/>
                    </a:cubicBezTo>
                    <a:cubicBezTo>
                      <a:pt x="391725" y="476158"/>
                      <a:pt x="401724" y="485441"/>
                      <a:pt x="401724" y="494724"/>
                    </a:cubicBezTo>
                    <a:cubicBezTo>
                      <a:pt x="401724" y="504007"/>
                      <a:pt x="391725" y="513290"/>
                      <a:pt x="381725" y="513290"/>
                    </a:cubicBezTo>
                    <a:cubicBezTo>
                      <a:pt x="381725" y="513290"/>
                      <a:pt x="381725" y="513290"/>
                      <a:pt x="201732" y="513290"/>
                    </a:cubicBezTo>
                    <a:cubicBezTo>
                      <a:pt x="191732" y="513290"/>
                      <a:pt x="181732" y="504007"/>
                      <a:pt x="181732" y="494724"/>
                    </a:cubicBezTo>
                    <a:cubicBezTo>
                      <a:pt x="181732" y="485441"/>
                      <a:pt x="191732" y="476158"/>
                      <a:pt x="201732" y="476158"/>
                    </a:cubicBezTo>
                    <a:close/>
                    <a:moveTo>
                      <a:pt x="101227" y="476158"/>
                    </a:moveTo>
                    <a:cubicBezTo>
                      <a:pt x="101227" y="476158"/>
                      <a:pt x="101227" y="476158"/>
                      <a:pt x="121154" y="476158"/>
                    </a:cubicBezTo>
                    <a:cubicBezTo>
                      <a:pt x="131118" y="476158"/>
                      <a:pt x="141081" y="485441"/>
                      <a:pt x="141081" y="494724"/>
                    </a:cubicBezTo>
                    <a:cubicBezTo>
                      <a:pt x="141081" y="504007"/>
                      <a:pt x="131118" y="513290"/>
                      <a:pt x="121154" y="513290"/>
                    </a:cubicBezTo>
                    <a:cubicBezTo>
                      <a:pt x="121154" y="513290"/>
                      <a:pt x="121154" y="513290"/>
                      <a:pt x="101227" y="513290"/>
                    </a:cubicBezTo>
                    <a:cubicBezTo>
                      <a:pt x="91264" y="513290"/>
                      <a:pt x="81300" y="504007"/>
                      <a:pt x="81300" y="494724"/>
                    </a:cubicBezTo>
                    <a:cubicBezTo>
                      <a:pt x="81300" y="485441"/>
                      <a:pt x="91264" y="476158"/>
                      <a:pt x="101227" y="476158"/>
                    </a:cubicBezTo>
                    <a:close/>
                    <a:moveTo>
                      <a:pt x="201732" y="384421"/>
                    </a:moveTo>
                    <a:cubicBezTo>
                      <a:pt x="201732" y="384421"/>
                      <a:pt x="201732" y="384421"/>
                      <a:pt x="381725" y="384421"/>
                    </a:cubicBezTo>
                    <a:cubicBezTo>
                      <a:pt x="391725" y="384421"/>
                      <a:pt x="401724" y="393704"/>
                      <a:pt x="401724" y="402987"/>
                    </a:cubicBezTo>
                    <a:cubicBezTo>
                      <a:pt x="401724" y="412270"/>
                      <a:pt x="391725" y="421553"/>
                      <a:pt x="381725" y="421553"/>
                    </a:cubicBezTo>
                    <a:cubicBezTo>
                      <a:pt x="381725" y="421553"/>
                      <a:pt x="381725" y="421553"/>
                      <a:pt x="201732" y="421553"/>
                    </a:cubicBezTo>
                    <a:cubicBezTo>
                      <a:pt x="191732" y="421553"/>
                      <a:pt x="181732" y="412270"/>
                      <a:pt x="181732" y="402987"/>
                    </a:cubicBezTo>
                    <a:cubicBezTo>
                      <a:pt x="181732" y="393704"/>
                      <a:pt x="191732" y="384421"/>
                      <a:pt x="201732" y="384421"/>
                    </a:cubicBezTo>
                    <a:close/>
                    <a:moveTo>
                      <a:pt x="101227" y="384421"/>
                    </a:moveTo>
                    <a:cubicBezTo>
                      <a:pt x="101227" y="384421"/>
                      <a:pt x="101227" y="384421"/>
                      <a:pt x="121154" y="384421"/>
                    </a:cubicBezTo>
                    <a:cubicBezTo>
                      <a:pt x="131118" y="384421"/>
                      <a:pt x="141081" y="393704"/>
                      <a:pt x="141081" y="402987"/>
                    </a:cubicBezTo>
                    <a:cubicBezTo>
                      <a:pt x="141081" y="412270"/>
                      <a:pt x="131118" y="421553"/>
                      <a:pt x="121154" y="421553"/>
                    </a:cubicBezTo>
                    <a:cubicBezTo>
                      <a:pt x="121154" y="421553"/>
                      <a:pt x="121154" y="421553"/>
                      <a:pt x="101227" y="421553"/>
                    </a:cubicBezTo>
                    <a:cubicBezTo>
                      <a:pt x="91264" y="421553"/>
                      <a:pt x="81300" y="412270"/>
                      <a:pt x="81300" y="402987"/>
                    </a:cubicBezTo>
                    <a:cubicBezTo>
                      <a:pt x="81300" y="393704"/>
                      <a:pt x="91264" y="384421"/>
                      <a:pt x="101227" y="384421"/>
                    </a:cubicBezTo>
                    <a:close/>
                    <a:moveTo>
                      <a:pt x="201732" y="292684"/>
                    </a:moveTo>
                    <a:cubicBezTo>
                      <a:pt x="201732" y="292684"/>
                      <a:pt x="201732" y="292684"/>
                      <a:pt x="381725" y="292684"/>
                    </a:cubicBezTo>
                    <a:cubicBezTo>
                      <a:pt x="391725" y="292684"/>
                      <a:pt x="401724" y="301967"/>
                      <a:pt x="401724" y="311250"/>
                    </a:cubicBezTo>
                    <a:cubicBezTo>
                      <a:pt x="401724" y="320533"/>
                      <a:pt x="391725" y="329816"/>
                      <a:pt x="381725" y="329816"/>
                    </a:cubicBezTo>
                    <a:cubicBezTo>
                      <a:pt x="381725" y="329816"/>
                      <a:pt x="381725" y="329816"/>
                      <a:pt x="201732" y="329816"/>
                    </a:cubicBezTo>
                    <a:cubicBezTo>
                      <a:pt x="191732" y="329816"/>
                      <a:pt x="181732" y="320533"/>
                      <a:pt x="181732" y="311250"/>
                    </a:cubicBezTo>
                    <a:cubicBezTo>
                      <a:pt x="181732" y="301967"/>
                      <a:pt x="191732" y="292684"/>
                      <a:pt x="201732" y="292684"/>
                    </a:cubicBezTo>
                    <a:close/>
                    <a:moveTo>
                      <a:pt x="101227" y="292684"/>
                    </a:moveTo>
                    <a:cubicBezTo>
                      <a:pt x="101227" y="292684"/>
                      <a:pt x="101227" y="292684"/>
                      <a:pt x="121154" y="292684"/>
                    </a:cubicBezTo>
                    <a:cubicBezTo>
                      <a:pt x="131118" y="292684"/>
                      <a:pt x="141081" y="301967"/>
                      <a:pt x="141081" y="311250"/>
                    </a:cubicBezTo>
                    <a:cubicBezTo>
                      <a:pt x="141081" y="320533"/>
                      <a:pt x="131118" y="329816"/>
                      <a:pt x="121154" y="329816"/>
                    </a:cubicBezTo>
                    <a:cubicBezTo>
                      <a:pt x="121154" y="329816"/>
                      <a:pt x="121154" y="329816"/>
                      <a:pt x="101227" y="329816"/>
                    </a:cubicBezTo>
                    <a:cubicBezTo>
                      <a:pt x="91264" y="329816"/>
                      <a:pt x="81300" y="320533"/>
                      <a:pt x="81300" y="311250"/>
                    </a:cubicBezTo>
                    <a:cubicBezTo>
                      <a:pt x="81300" y="301967"/>
                      <a:pt x="91264" y="292684"/>
                      <a:pt x="101227" y="292684"/>
                    </a:cubicBezTo>
                    <a:close/>
                    <a:moveTo>
                      <a:pt x="201732" y="200948"/>
                    </a:moveTo>
                    <a:cubicBezTo>
                      <a:pt x="201732" y="200948"/>
                      <a:pt x="201732" y="200948"/>
                      <a:pt x="381725" y="200948"/>
                    </a:cubicBezTo>
                    <a:cubicBezTo>
                      <a:pt x="391725" y="200948"/>
                      <a:pt x="401724" y="210231"/>
                      <a:pt x="401724" y="219514"/>
                    </a:cubicBezTo>
                    <a:cubicBezTo>
                      <a:pt x="401724" y="228797"/>
                      <a:pt x="391725" y="238080"/>
                      <a:pt x="381725" y="238080"/>
                    </a:cubicBezTo>
                    <a:cubicBezTo>
                      <a:pt x="381725" y="238080"/>
                      <a:pt x="381725" y="238080"/>
                      <a:pt x="201732" y="238080"/>
                    </a:cubicBezTo>
                    <a:cubicBezTo>
                      <a:pt x="191732" y="238080"/>
                      <a:pt x="181732" y="228797"/>
                      <a:pt x="181732" y="219514"/>
                    </a:cubicBezTo>
                    <a:cubicBezTo>
                      <a:pt x="181732" y="210231"/>
                      <a:pt x="191732" y="200948"/>
                      <a:pt x="201732" y="200948"/>
                    </a:cubicBezTo>
                    <a:close/>
                    <a:moveTo>
                      <a:pt x="101227" y="200948"/>
                    </a:moveTo>
                    <a:cubicBezTo>
                      <a:pt x="101227" y="200948"/>
                      <a:pt x="101227" y="200948"/>
                      <a:pt x="121154" y="200948"/>
                    </a:cubicBezTo>
                    <a:cubicBezTo>
                      <a:pt x="131118" y="200948"/>
                      <a:pt x="141081" y="210231"/>
                      <a:pt x="141081" y="219514"/>
                    </a:cubicBezTo>
                    <a:cubicBezTo>
                      <a:pt x="141081" y="228797"/>
                      <a:pt x="131118" y="238080"/>
                      <a:pt x="121154" y="238080"/>
                    </a:cubicBezTo>
                    <a:cubicBezTo>
                      <a:pt x="121154" y="238080"/>
                      <a:pt x="121154" y="238080"/>
                      <a:pt x="101227" y="238080"/>
                    </a:cubicBezTo>
                    <a:cubicBezTo>
                      <a:pt x="91264" y="238080"/>
                      <a:pt x="81300" y="228797"/>
                      <a:pt x="81300" y="219514"/>
                    </a:cubicBezTo>
                    <a:cubicBezTo>
                      <a:pt x="81300" y="210231"/>
                      <a:pt x="91264" y="200948"/>
                      <a:pt x="101227" y="200948"/>
                    </a:cubicBezTo>
                    <a:close/>
                    <a:moveTo>
                      <a:pt x="40252" y="91805"/>
                    </a:moveTo>
                    <a:cubicBezTo>
                      <a:pt x="40252" y="91805"/>
                      <a:pt x="40252" y="91805"/>
                      <a:pt x="40252" y="550829"/>
                    </a:cubicBezTo>
                    <a:cubicBezTo>
                      <a:pt x="40252" y="550829"/>
                      <a:pt x="40252" y="550829"/>
                      <a:pt x="442775" y="550829"/>
                    </a:cubicBezTo>
                    <a:lnTo>
                      <a:pt x="442775" y="91805"/>
                    </a:lnTo>
                    <a:cubicBezTo>
                      <a:pt x="442775" y="91805"/>
                      <a:pt x="442775" y="91805"/>
                      <a:pt x="384912" y="91805"/>
                    </a:cubicBezTo>
                    <a:cubicBezTo>
                      <a:pt x="384912" y="91805"/>
                      <a:pt x="384912" y="91805"/>
                      <a:pt x="400007" y="117051"/>
                    </a:cubicBezTo>
                    <a:cubicBezTo>
                      <a:pt x="402523" y="121641"/>
                      <a:pt x="402523" y="123936"/>
                      <a:pt x="402523" y="128527"/>
                    </a:cubicBezTo>
                    <a:cubicBezTo>
                      <a:pt x="402523" y="137707"/>
                      <a:pt x="392460" y="146888"/>
                      <a:pt x="382397" y="146888"/>
                    </a:cubicBezTo>
                    <a:cubicBezTo>
                      <a:pt x="382397" y="146888"/>
                      <a:pt x="382397" y="146888"/>
                      <a:pt x="100631" y="146888"/>
                    </a:cubicBezTo>
                    <a:cubicBezTo>
                      <a:pt x="93084" y="146888"/>
                      <a:pt x="88052" y="144592"/>
                      <a:pt x="83021" y="137707"/>
                    </a:cubicBezTo>
                    <a:cubicBezTo>
                      <a:pt x="80504" y="133117"/>
                      <a:pt x="80504" y="126231"/>
                      <a:pt x="83021" y="119346"/>
                    </a:cubicBezTo>
                    <a:cubicBezTo>
                      <a:pt x="83021" y="119346"/>
                      <a:pt x="83021" y="119346"/>
                      <a:pt x="98115" y="91805"/>
                    </a:cubicBezTo>
                    <a:cubicBezTo>
                      <a:pt x="98115" y="91805"/>
                      <a:pt x="98115" y="91805"/>
                      <a:pt x="40252" y="91805"/>
                    </a:cubicBezTo>
                    <a:close/>
                    <a:moveTo>
                      <a:pt x="173588" y="36722"/>
                    </a:moveTo>
                    <a:lnTo>
                      <a:pt x="133336" y="110166"/>
                    </a:lnTo>
                    <a:cubicBezTo>
                      <a:pt x="133336" y="110166"/>
                      <a:pt x="133336" y="110166"/>
                      <a:pt x="349692" y="110166"/>
                    </a:cubicBezTo>
                    <a:cubicBezTo>
                      <a:pt x="349692" y="110166"/>
                      <a:pt x="349692" y="110166"/>
                      <a:pt x="309439" y="36722"/>
                    </a:cubicBezTo>
                    <a:cubicBezTo>
                      <a:pt x="309439" y="36722"/>
                      <a:pt x="309439" y="36722"/>
                      <a:pt x="173588" y="36722"/>
                    </a:cubicBezTo>
                    <a:close/>
                    <a:moveTo>
                      <a:pt x="161009" y="0"/>
                    </a:moveTo>
                    <a:cubicBezTo>
                      <a:pt x="161009" y="0"/>
                      <a:pt x="161009" y="0"/>
                      <a:pt x="322018" y="0"/>
                    </a:cubicBezTo>
                    <a:cubicBezTo>
                      <a:pt x="329566" y="0"/>
                      <a:pt x="337113" y="4590"/>
                      <a:pt x="339629" y="9180"/>
                    </a:cubicBezTo>
                    <a:cubicBezTo>
                      <a:pt x="339629" y="9180"/>
                      <a:pt x="339629" y="9180"/>
                      <a:pt x="364786" y="55083"/>
                    </a:cubicBezTo>
                    <a:lnTo>
                      <a:pt x="462901" y="55083"/>
                    </a:lnTo>
                    <a:cubicBezTo>
                      <a:pt x="472964" y="55083"/>
                      <a:pt x="483027" y="64263"/>
                      <a:pt x="483027" y="73444"/>
                    </a:cubicBezTo>
                    <a:cubicBezTo>
                      <a:pt x="483027" y="73444"/>
                      <a:pt x="483027" y="73444"/>
                      <a:pt x="483027" y="569190"/>
                    </a:cubicBezTo>
                    <a:cubicBezTo>
                      <a:pt x="483027" y="578371"/>
                      <a:pt x="472964" y="587551"/>
                      <a:pt x="462901" y="587551"/>
                    </a:cubicBezTo>
                    <a:cubicBezTo>
                      <a:pt x="462901" y="587551"/>
                      <a:pt x="462901" y="587551"/>
                      <a:pt x="20126" y="587551"/>
                    </a:cubicBezTo>
                    <a:cubicBezTo>
                      <a:pt x="10063" y="587551"/>
                      <a:pt x="0" y="578371"/>
                      <a:pt x="0" y="569190"/>
                    </a:cubicBezTo>
                    <a:cubicBezTo>
                      <a:pt x="0" y="569190"/>
                      <a:pt x="0" y="569190"/>
                      <a:pt x="0" y="73444"/>
                    </a:cubicBezTo>
                    <a:cubicBezTo>
                      <a:pt x="0" y="64263"/>
                      <a:pt x="10063" y="55083"/>
                      <a:pt x="20126" y="55083"/>
                    </a:cubicBezTo>
                    <a:cubicBezTo>
                      <a:pt x="20126" y="55083"/>
                      <a:pt x="20126" y="55083"/>
                      <a:pt x="118241" y="55083"/>
                    </a:cubicBezTo>
                    <a:cubicBezTo>
                      <a:pt x="118241" y="55083"/>
                      <a:pt x="118241" y="55083"/>
                      <a:pt x="143399" y="9180"/>
                    </a:cubicBezTo>
                    <a:cubicBezTo>
                      <a:pt x="145915" y="4590"/>
                      <a:pt x="153462" y="0"/>
                      <a:pt x="1610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86B79CF8-7F2F-4917-AD6E-A03173BEBDFD}"/>
                </a:ext>
              </a:extLst>
            </p:cNvPr>
            <p:cNvCxnSpPr>
              <a:cxnSpLocks/>
              <a:stCxn id="23" idx="6"/>
            </p:cNvCxnSpPr>
            <p:nvPr/>
          </p:nvCxnSpPr>
          <p:spPr>
            <a:xfrm flipV="1">
              <a:off x="7142424" y="3745048"/>
              <a:ext cx="4378064" cy="1638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387E9CD9-8795-468D-9BBF-E991690328F4}"/>
                </a:ext>
              </a:extLst>
            </p:cNvPr>
            <p:cNvCxnSpPr>
              <a:stCxn id="25" idx="9"/>
            </p:cNvCxnSpPr>
            <p:nvPr/>
          </p:nvCxnSpPr>
          <p:spPr>
            <a:xfrm flipV="1">
              <a:off x="6979732" y="5994185"/>
              <a:ext cx="4540756" cy="55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54369849-0629-449D-B418-C110AFFFE5B2}"/>
                </a:ext>
              </a:extLst>
            </p:cNvPr>
            <p:cNvCxnSpPr>
              <a:stCxn id="24" idx="2"/>
            </p:cNvCxnSpPr>
            <p:nvPr/>
          </p:nvCxnSpPr>
          <p:spPr>
            <a:xfrm flipH="1">
              <a:off x="669925" y="5994185"/>
              <a:ext cx="45410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ṡļïḍè">
              <a:extLst>
                <a:ext uri="{FF2B5EF4-FFF2-40B4-BE49-F238E27FC236}">
                  <a16:creationId xmlns="" xmlns:a16="http://schemas.microsoft.com/office/drawing/2014/main" id="{3B4D9A86-2CCF-4526-8064-AC858E65353B}"/>
                </a:ext>
              </a:extLst>
            </p:cNvPr>
            <p:cNvGrpSpPr/>
            <p:nvPr/>
          </p:nvGrpSpPr>
          <p:grpSpPr>
            <a:xfrm>
              <a:off x="676514" y="4870039"/>
              <a:ext cx="5376847" cy="1134827"/>
              <a:chOff x="719137" y="2442364"/>
              <a:chExt cx="5376847" cy="1134827"/>
            </a:xfrm>
          </p:grpSpPr>
          <p:sp>
            <p:nvSpPr>
              <p:cNvPr id="21" name="ïśliḓe">
                <a:extLst>
                  <a:ext uri="{FF2B5EF4-FFF2-40B4-BE49-F238E27FC236}">
                    <a16:creationId xmlns="" xmlns:a16="http://schemas.microsoft.com/office/drawing/2014/main" id="{DA2364A5-531E-4627-9D10-894D70844082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2" name="í$1iḋé">
                <a:extLst>
                  <a:ext uri="{FF2B5EF4-FFF2-40B4-BE49-F238E27FC236}">
                    <a16:creationId xmlns="" xmlns:a16="http://schemas.microsoft.com/office/drawing/2014/main" id="{FCA9ABAE-DA5F-4605-8689-4AF3686363F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íŝļîḍè">
              <a:extLst>
                <a:ext uri="{FF2B5EF4-FFF2-40B4-BE49-F238E27FC236}">
                  <a16:creationId xmlns="" xmlns:a16="http://schemas.microsoft.com/office/drawing/2014/main" id="{D0C9FCA4-E82D-4C89-8AF2-ED4035934A91}"/>
                </a:ext>
              </a:extLst>
            </p:cNvPr>
            <p:cNvGrpSpPr/>
            <p:nvPr/>
          </p:nvGrpSpPr>
          <p:grpSpPr>
            <a:xfrm>
              <a:off x="6138247" y="4870039"/>
              <a:ext cx="5376847" cy="1134827"/>
              <a:chOff x="719137" y="2442364"/>
              <a:chExt cx="5376847" cy="1134827"/>
            </a:xfrm>
          </p:grpSpPr>
          <p:sp>
            <p:nvSpPr>
              <p:cNvPr id="19" name="ïş1iḓê">
                <a:extLst>
                  <a:ext uri="{FF2B5EF4-FFF2-40B4-BE49-F238E27FC236}">
                    <a16:creationId xmlns="" xmlns:a16="http://schemas.microsoft.com/office/drawing/2014/main" id="{850E9F4E-34B9-46EA-8811-6E0BE62CACD0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0" name="iṥḷíḓè">
                <a:extLst>
                  <a:ext uri="{FF2B5EF4-FFF2-40B4-BE49-F238E27FC236}">
                    <a16:creationId xmlns="" xmlns:a16="http://schemas.microsoft.com/office/drawing/2014/main" id="{E42DDCD7-9507-49A8-8F2C-7E235EB04B1C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ïṡ1íḓê">
              <a:extLst>
                <a:ext uri="{FF2B5EF4-FFF2-40B4-BE49-F238E27FC236}">
                  <a16:creationId xmlns="" xmlns:a16="http://schemas.microsoft.com/office/drawing/2014/main" id="{60E27671-9756-4641-A41F-3813FEAA551F}"/>
                </a:ext>
              </a:extLst>
            </p:cNvPr>
            <p:cNvGrpSpPr/>
            <p:nvPr/>
          </p:nvGrpSpPr>
          <p:grpSpPr>
            <a:xfrm>
              <a:off x="6138247" y="2626609"/>
              <a:ext cx="5376847" cy="1134827"/>
              <a:chOff x="719137" y="2442364"/>
              <a:chExt cx="5376847" cy="1134827"/>
            </a:xfrm>
          </p:grpSpPr>
          <p:sp>
            <p:nvSpPr>
              <p:cNvPr id="17" name="îṩḻîḑè">
                <a:extLst>
                  <a:ext uri="{FF2B5EF4-FFF2-40B4-BE49-F238E27FC236}">
                    <a16:creationId xmlns="" xmlns:a16="http://schemas.microsoft.com/office/drawing/2014/main" id="{507FECCA-2B62-4ED9-A3AE-71A691FEFE03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8" name="ïŝḷîďê">
                <a:extLst>
                  <a:ext uri="{FF2B5EF4-FFF2-40B4-BE49-F238E27FC236}">
                    <a16:creationId xmlns="" xmlns:a16="http://schemas.microsoft.com/office/drawing/2014/main" id="{6E268519-6A4C-4779-A41D-021514D3E7ED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iśļïḑè">
              <a:extLst>
                <a:ext uri="{FF2B5EF4-FFF2-40B4-BE49-F238E27FC236}">
                  <a16:creationId xmlns="" xmlns:a16="http://schemas.microsoft.com/office/drawing/2014/main" id="{3D6539A6-AA47-4760-A58C-DABF409B008A}"/>
                </a:ext>
              </a:extLst>
            </p:cNvPr>
            <p:cNvGrpSpPr/>
            <p:nvPr/>
          </p:nvGrpSpPr>
          <p:grpSpPr>
            <a:xfrm>
              <a:off x="676514" y="1129249"/>
              <a:ext cx="4292279" cy="1899399"/>
              <a:chOff x="687278" y="2398652"/>
              <a:chExt cx="3524773" cy="1899399"/>
            </a:xfrm>
          </p:grpSpPr>
          <p:sp>
            <p:nvSpPr>
              <p:cNvPr id="15" name="íṧḻîdê">
                <a:extLst>
                  <a:ext uri="{FF2B5EF4-FFF2-40B4-BE49-F238E27FC236}">
                    <a16:creationId xmlns="" xmlns:a16="http://schemas.microsoft.com/office/drawing/2014/main" id="{866A975F-5568-4E98-AC7D-76DCD0D0DF73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6" name="ïś1iḑê">
                <a:extLst>
                  <a:ext uri="{FF2B5EF4-FFF2-40B4-BE49-F238E27FC236}">
                    <a16:creationId xmlns="" xmlns:a16="http://schemas.microsoft.com/office/drawing/2014/main" id="{094CFB6B-C665-48ED-947F-93DF68D6166F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F5E66F68-1709-42DC-A51E-A68920A399AC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89000"/>
              <a:ext cx="416653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556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3cf6e717-7bc2-44c4-a160-543c60e1f4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a2cb5b-bc90-43b7-baf9-6a28e96d340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799e04-3442-4bfe-88b8-f55619429bb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ecf34a-e6f1-4e2a-a85a-917327609ee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94fd13-772e-4be3-afab-27d865416d7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096f51c-4f1e-495d-bd5a-626068a15e8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b0f2a82-4b7d-419c-b950-69ed7518d64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402682c-468d-4696-8521-21f368aafe1b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aaa8581-52bf-45cf-bd18-f486074df17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8a19e4d-3ceb-45fe-811f-2d64888e435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479647-3895-4f99-8de4-af4ce66e0f6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287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331fd9-2cd9-46b1-a5d1-0f2b7077720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b1d417-8c37-4dec-bfac-ec51499f426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fd53a06-bc9c-4e44-8af6-400417d81c7c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6d61c0-ea0e-4d16-a7cc-7b2379d6a2c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86b902-d78c-40d9-8125-abae9de3fbc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3f4b00f-8b6a-48e9-b91c-9f1430da7b8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376b766-22e7-4acb-8b19-0b0f67bdb94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9c0501-f6fa-4b99-848b-2358f929cee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19b1377-74b8-43b7-9029-41aa7878dff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6270384-a4c4-45f3-b7bf-47123a114cb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c99e02f-60d7-44d0-9441-d3b794ea5b5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5d4da8-a964-49a7-b5da-3252a0aae36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a74f6a5-ccfa-4642-9d80-8ec805cf224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1f41b4a-117a-43cd-a554-f923c269f72d"/>
</p:tagLst>
</file>

<file path=ppt/theme/theme1.xml><?xml version="1.0" encoding="utf-8"?>
<a:theme xmlns:a="http://schemas.openxmlformats.org/drawingml/2006/main" name="主题5">
  <a:themeElements>
    <a:clrScheme name="埃克森美孚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E4D4D"/>
      </a:accent1>
      <a:accent2>
        <a:srgbClr val="676968"/>
      </a:accent2>
      <a:accent3>
        <a:srgbClr val="7F7F7F"/>
      </a:accent3>
      <a:accent4>
        <a:srgbClr val="7C7C7C"/>
      </a:accent4>
      <a:accent5>
        <a:srgbClr val="6F6F6E"/>
      </a:accent5>
      <a:accent6>
        <a:srgbClr val="CACACE"/>
      </a:accent6>
      <a:hlink>
        <a:srgbClr val="46B39E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4E4D4D"/>
    </a:accent1>
    <a:accent2>
      <a:srgbClr val="676968"/>
    </a:accent2>
    <a:accent3>
      <a:srgbClr val="7F7F7F"/>
    </a:accent3>
    <a:accent4>
      <a:srgbClr val="7C7C7C"/>
    </a:accent4>
    <a:accent5>
      <a:srgbClr val="6F6F6E"/>
    </a:accent5>
    <a:accent6>
      <a:srgbClr val="CACACE"/>
    </a:accent6>
    <a:hlink>
      <a:srgbClr val="46B39E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4E4D4D"/>
    </a:accent1>
    <a:accent2>
      <a:srgbClr val="676968"/>
    </a:accent2>
    <a:accent3>
      <a:srgbClr val="7F7F7F"/>
    </a:accent3>
    <a:accent4>
      <a:srgbClr val="7C7C7C"/>
    </a:accent4>
    <a:accent5>
      <a:srgbClr val="6F6F6E"/>
    </a:accent5>
    <a:accent6>
      <a:srgbClr val="CACACE"/>
    </a:accent6>
    <a:hlink>
      <a:srgbClr val="46B39E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4E4D4D"/>
    </a:accent1>
    <a:accent2>
      <a:srgbClr val="676968"/>
    </a:accent2>
    <a:accent3>
      <a:srgbClr val="7F7F7F"/>
    </a:accent3>
    <a:accent4>
      <a:srgbClr val="7C7C7C"/>
    </a:accent4>
    <a:accent5>
      <a:srgbClr val="6F6F6E"/>
    </a:accent5>
    <a:accent6>
      <a:srgbClr val="CACACE"/>
    </a:accent6>
    <a:hlink>
      <a:srgbClr val="46B39E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4E4D4D"/>
    </a:accent1>
    <a:accent2>
      <a:srgbClr val="676968"/>
    </a:accent2>
    <a:accent3>
      <a:srgbClr val="7F7F7F"/>
    </a:accent3>
    <a:accent4>
      <a:srgbClr val="7C7C7C"/>
    </a:accent4>
    <a:accent5>
      <a:srgbClr val="6F6F6E"/>
    </a:accent5>
    <a:accent6>
      <a:srgbClr val="CACACE"/>
    </a:accent6>
    <a:hlink>
      <a:srgbClr val="46B39E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4E4D4D"/>
    </a:accent1>
    <a:accent2>
      <a:srgbClr val="676968"/>
    </a:accent2>
    <a:accent3>
      <a:srgbClr val="7F7F7F"/>
    </a:accent3>
    <a:accent4>
      <a:srgbClr val="7C7C7C"/>
    </a:accent4>
    <a:accent5>
      <a:srgbClr val="6F6F6E"/>
    </a:accent5>
    <a:accent6>
      <a:srgbClr val="CACACE"/>
    </a:accent6>
    <a:hlink>
      <a:srgbClr val="46B39E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4E4D4D"/>
    </a:accent1>
    <a:accent2>
      <a:srgbClr val="676968"/>
    </a:accent2>
    <a:accent3>
      <a:srgbClr val="7F7F7F"/>
    </a:accent3>
    <a:accent4>
      <a:srgbClr val="7C7C7C"/>
    </a:accent4>
    <a:accent5>
      <a:srgbClr val="6F6F6E"/>
    </a:accent5>
    <a:accent6>
      <a:srgbClr val="CACACE"/>
    </a:accent6>
    <a:hlink>
      <a:srgbClr val="46B39E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12</TotalTime>
  <Words>3522</Words>
  <Application>Microsoft Office PowerPoint</Application>
  <PresentationFormat>宽屏</PresentationFormat>
  <Paragraphs>572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灰色线条简约工作总结通用模板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MClick to edit Master title styleaster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PowerPoint 演示文稿</vt:lpstr>
      <vt:lpstr>Click to edit Master title style</vt:lpstr>
      <vt:lpstr>Click to edit Master title style</vt:lpstr>
      <vt:lpstr>Click to editClick to edit Master title style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6</cp:revision>
  <cp:lastPrinted>2017-12-17T16:00:00Z</cp:lastPrinted>
  <dcterms:created xsi:type="dcterms:W3CDTF">2017-12-17T16:00:00Z</dcterms:created>
  <dcterms:modified xsi:type="dcterms:W3CDTF">2018-11-26T13:06:05Z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