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427" r:id="rId2"/>
    <p:sldId id="502" r:id="rId3"/>
    <p:sldId id="395" r:id="rId4"/>
    <p:sldId id="522" r:id="rId5"/>
    <p:sldId id="523" r:id="rId6"/>
    <p:sldId id="524" r:id="rId7"/>
    <p:sldId id="526" r:id="rId8"/>
    <p:sldId id="525" r:id="rId9"/>
    <p:sldId id="396" r:id="rId10"/>
    <p:sldId id="527" r:id="rId11"/>
    <p:sldId id="528" r:id="rId12"/>
    <p:sldId id="529" r:id="rId13"/>
    <p:sldId id="530" r:id="rId14"/>
    <p:sldId id="531" r:id="rId15"/>
    <p:sldId id="397" r:id="rId16"/>
    <p:sldId id="532" r:id="rId17"/>
    <p:sldId id="533" r:id="rId18"/>
    <p:sldId id="534" r:id="rId19"/>
    <p:sldId id="535" r:id="rId20"/>
    <p:sldId id="398" r:id="rId21"/>
    <p:sldId id="536" r:id="rId22"/>
    <p:sldId id="537" r:id="rId23"/>
    <p:sldId id="538" r:id="rId24"/>
    <p:sldId id="539" r:id="rId25"/>
    <p:sldId id="540" r:id="rId26"/>
    <p:sldId id="541" r:id="rId27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9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4343"/>
    <a:srgbClr val="262626"/>
    <a:srgbClr val="787777"/>
    <a:srgbClr val="034E85"/>
    <a:srgbClr val="0E7EB5"/>
    <a:srgbClr val="ADB5BF"/>
    <a:srgbClr val="324565"/>
    <a:srgbClr val="143E6A"/>
    <a:srgbClr val="0B5F84"/>
    <a:srgbClr val="0F7E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06" autoAdjust="0"/>
    <p:restoredTop sz="94660"/>
  </p:normalViewPr>
  <p:slideViewPr>
    <p:cSldViewPr>
      <p:cViewPr varScale="1">
        <p:scale>
          <a:sx n="220" d="100"/>
          <a:sy n="220" d="100"/>
        </p:scale>
        <p:origin x="360" y="139"/>
      </p:cViewPr>
      <p:guideLst>
        <p:guide orient="horz" pos="259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  <a:pPr/>
              <a:t>2018/11/25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75164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11252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147001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92088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676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46698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75164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4E1CCA39-68C3-4365-92E7-BC9F74576C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1197" b="72623"/>
          <a:stretch/>
        </p:blipFill>
        <p:spPr>
          <a:xfrm>
            <a:off x="7126491" y="3901278"/>
            <a:ext cx="2017509" cy="1242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021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4654CD26-8A0C-40EC-BEF7-DF594683986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61197" b="72623"/>
          <a:stretch/>
        </p:blipFill>
        <p:spPr>
          <a:xfrm>
            <a:off x="7126491" y="3901278"/>
            <a:ext cx="2017509" cy="1242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210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030014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4967">
          <p15:clr>
            <a:srgbClr val="FBAE40"/>
          </p15:clr>
        </p15:guide>
        <p15:guide id="3" orient="horz" pos="2160">
          <p15:clr>
            <a:srgbClr val="FBAE40"/>
          </p15:clr>
        </p15:guide>
        <p15:guide id="4" pos="6623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033521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E3E8C59-908D-4152-95D4-24D84883918F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6" r:id="rId2"/>
    <p:sldLayoutId id="2147483657" r:id="rId3"/>
    <p:sldLayoutId id="2147483658" r:id="rId4"/>
  </p:sldLayoutIdLst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5.xml"/><Relationship Id="rId5" Type="http://schemas.openxmlformats.org/officeDocument/2006/relationships/image" Target="../media/image7.emf"/><Relationship Id="rId4" Type="http://schemas.openxmlformats.org/officeDocument/2006/relationships/image" Target="../media/image3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Relationship Id="rId4" Type="http://schemas.openxmlformats.org/officeDocument/2006/relationships/image" Target="../media/image11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7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Relationship Id="rId5" Type="http://schemas.openxmlformats.org/officeDocument/2006/relationships/image" Target="../media/image7.emf"/><Relationship Id="rId4" Type="http://schemas.openxmlformats.org/officeDocument/2006/relationships/image" Target="../media/image3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2.xml"/><Relationship Id="rId6" Type="http://schemas.openxmlformats.org/officeDocument/2006/relationships/image" Target="../media/image11.jp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3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3.emf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7.emf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9.xml"/><Relationship Id="rId5" Type="http://schemas.openxmlformats.org/officeDocument/2006/relationships/image" Target="../media/image7.emf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CF7C1534-051F-4F18-AC70-F8EB4D4ED50D}"/>
              </a:ext>
            </a:extLst>
          </p:cNvPr>
          <p:cNvSpPr/>
          <p:nvPr/>
        </p:nvSpPr>
        <p:spPr>
          <a:xfrm>
            <a:off x="3382745" y="1009542"/>
            <a:ext cx="4238898" cy="3191743"/>
          </a:xfrm>
          <a:custGeom>
            <a:avLst/>
            <a:gdLst>
              <a:gd name="connsiteX0" fmla="*/ 220104 w 4238898"/>
              <a:gd name="connsiteY0" fmla="*/ 2176475 h 3191743"/>
              <a:gd name="connsiteX1" fmla="*/ 442526 w 4238898"/>
              <a:gd name="connsiteY1" fmla="*/ 14042 h 3191743"/>
              <a:gd name="connsiteX2" fmla="*/ 4198980 w 4238898"/>
              <a:gd name="connsiteY2" fmla="*/ 1336215 h 3191743"/>
              <a:gd name="connsiteX3" fmla="*/ 2296040 w 4238898"/>
              <a:gd name="connsiteY3" fmla="*/ 3140302 h 3191743"/>
              <a:gd name="connsiteX4" fmla="*/ 318959 w 4238898"/>
              <a:gd name="connsiteY4" fmla="*/ 2522464 h 3191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38898" h="3191743">
                <a:moveTo>
                  <a:pt x="220104" y="2176475"/>
                </a:moveTo>
                <a:cubicBezTo>
                  <a:pt x="-258" y="1165280"/>
                  <a:pt x="-220620" y="154085"/>
                  <a:pt x="442526" y="14042"/>
                </a:cubicBezTo>
                <a:cubicBezTo>
                  <a:pt x="1105672" y="-126001"/>
                  <a:pt x="3890061" y="815172"/>
                  <a:pt x="4198980" y="1336215"/>
                </a:cubicBezTo>
                <a:cubicBezTo>
                  <a:pt x="4507899" y="1857258"/>
                  <a:pt x="2942710" y="2942594"/>
                  <a:pt x="2296040" y="3140302"/>
                </a:cubicBezTo>
                <a:cubicBezTo>
                  <a:pt x="1649370" y="3338010"/>
                  <a:pt x="984164" y="2930237"/>
                  <a:pt x="318959" y="2522464"/>
                </a:cubicBezTo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2CDD85EF-73BE-4D2E-9B32-E549BB7EF3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269" y="481914"/>
            <a:ext cx="5199306" cy="453742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Texturizer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4574" y="682520"/>
            <a:ext cx="4111383" cy="4112012"/>
          </a:xfrm>
          <a:prstGeom prst="rect">
            <a:avLst/>
          </a:prstGeom>
        </p:spPr>
      </p:pic>
      <p:pic>
        <p:nvPicPr>
          <p:cNvPr id="16" name="Picture 3" descr="C:\Users\Administrator\Desktop\国风燃品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6115" y="1563638"/>
            <a:ext cx="4222696" cy="1703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1431A0B2-DD05-4002-9EDA-2AD07279B851}"/>
              </a:ext>
            </a:extLst>
          </p:cNvPr>
          <p:cNvSpPr/>
          <p:nvPr/>
        </p:nvSpPr>
        <p:spPr>
          <a:xfrm>
            <a:off x="5290532" y="3106817"/>
            <a:ext cx="2312915" cy="317579"/>
          </a:xfrm>
          <a:prstGeom prst="rect">
            <a:avLst/>
          </a:prstGeom>
        </p:spPr>
        <p:txBody>
          <a:bodyPr wrap="square" lIns="72567" tIns="36283" rIns="72567" bIns="36283">
            <a:spAutoFit/>
          </a:bodyPr>
          <a:lstStyle/>
          <a:p>
            <a:pPr algn="dist">
              <a:buFont typeface="Arial" pitchFamily="34" charset="0"/>
              <a:defRPr/>
            </a:pPr>
            <a:r>
              <a:rPr lang="zh-CN" altLang="en-US" sz="1600" dirty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燃品堂国风精品</a:t>
            </a:r>
          </a:p>
        </p:txBody>
      </p:sp>
      <p:pic>
        <p:nvPicPr>
          <p:cNvPr id="19" name="Picture 2" descr="D:\安装程序\下载\PPT合集\NEW\RPT 002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4028" y="3653015"/>
            <a:ext cx="1165580" cy="150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118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xmlns="" id="{42F0A79F-AB00-406E-971E-239CA87B06EE}"/>
              </a:ext>
            </a:extLst>
          </p:cNvPr>
          <p:cNvSpPr>
            <a:spLocks/>
          </p:cNvSpPr>
          <p:nvPr/>
        </p:nvSpPr>
        <p:spPr bwMode="auto">
          <a:xfrm>
            <a:off x="2226353" y="2363254"/>
            <a:ext cx="335936" cy="415165"/>
          </a:xfrm>
          <a:custGeom>
            <a:avLst/>
            <a:gdLst>
              <a:gd name="T0" fmla="*/ 13 w 51"/>
              <a:gd name="T1" fmla="*/ 13 h 63"/>
              <a:gd name="T2" fmla="*/ 26 w 51"/>
              <a:gd name="T3" fmla="*/ 25 h 63"/>
              <a:gd name="T4" fmla="*/ 38 w 51"/>
              <a:gd name="T5" fmla="*/ 13 h 63"/>
              <a:gd name="T6" fmla="*/ 26 w 51"/>
              <a:gd name="T7" fmla="*/ 0 h 63"/>
              <a:gd name="T8" fmla="*/ 13 w 51"/>
              <a:gd name="T9" fmla="*/ 13 h 63"/>
              <a:gd name="T10" fmla="*/ 42 w 51"/>
              <a:gd name="T11" fmla="*/ 29 h 63"/>
              <a:gd name="T12" fmla="*/ 42 w 51"/>
              <a:gd name="T13" fmla="*/ 29 h 63"/>
              <a:gd name="T14" fmla="*/ 40 w 51"/>
              <a:gd name="T15" fmla="*/ 29 h 63"/>
              <a:gd name="T16" fmla="*/ 27 w 51"/>
              <a:gd name="T17" fmla="*/ 56 h 63"/>
              <a:gd name="T18" fmla="*/ 32 w 51"/>
              <a:gd name="T19" fmla="*/ 31 h 63"/>
              <a:gd name="T20" fmla="*/ 26 w 51"/>
              <a:gd name="T21" fmla="*/ 25 h 63"/>
              <a:gd name="T22" fmla="*/ 19 w 51"/>
              <a:gd name="T23" fmla="*/ 31 h 63"/>
              <a:gd name="T24" fmla="*/ 24 w 51"/>
              <a:gd name="T25" fmla="*/ 56 h 63"/>
              <a:gd name="T26" fmla="*/ 11 w 51"/>
              <a:gd name="T27" fmla="*/ 29 h 63"/>
              <a:gd name="T28" fmla="*/ 9 w 51"/>
              <a:gd name="T29" fmla="*/ 29 h 63"/>
              <a:gd name="T30" fmla="*/ 9 w 51"/>
              <a:gd name="T31" fmla="*/ 29 h 63"/>
              <a:gd name="T32" fmla="*/ 0 w 51"/>
              <a:gd name="T33" fmla="*/ 42 h 63"/>
              <a:gd name="T34" fmla="*/ 0 w 51"/>
              <a:gd name="T35" fmla="*/ 63 h 63"/>
              <a:gd name="T36" fmla="*/ 51 w 51"/>
              <a:gd name="T37" fmla="*/ 63 h 63"/>
              <a:gd name="T38" fmla="*/ 51 w 51"/>
              <a:gd name="T39" fmla="*/ 42 h 63"/>
              <a:gd name="T40" fmla="*/ 42 w 51"/>
              <a:gd name="T41" fmla="*/ 29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" h="63">
                <a:moveTo>
                  <a:pt x="13" y="13"/>
                </a:moveTo>
                <a:cubicBezTo>
                  <a:pt x="13" y="20"/>
                  <a:pt x="19" y="25"/>
                  <a:pt x="26" y="25"/>
                </a:cubicBezTo>
                <a:cubicBezTo>
                  <a:pt x="32" y="25"/>
                  <a:pt x="38" y="20"/>
                  <a:pt x="38" y="13"/>
                </a:cubicBezTo>
                <a:cubicBezTo>
                  <a:pt x="38" y="6"/>
                  <a:pt x="32" y="0"/>
                  <a:pt x="26" y="0"/>
                </a:cubicBezTo>
                <a:cubicBezTo>
                  <a:pt x="19" y="0"/>
                  <a:pt x="13" y="6"/>
                  <a:pt x="13" y="13"/>
                </a:cubicBezTo>
                <a:moveTo>
                  <a:pt x="42" y="29"/>
                </a:moveTo>
                <a:cubicBezTo>
                  <a:pt x="42" y="29"/>
                  <a:pt x="42" y="29"/>
                  <a:pt x="42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27" y="56"/>
                  <a:pt x="27" y="56"/>
                  <a:pt x="27" y="56"/>
                </a:cubicBezTo>
                <a:cubicBezTo>
                  <a:pt x="32" y="31"/>
                  <a:pt x="32" y="31"/>
                  <a:pt x="32" y="31"/>
                </a:cubicBezTo>
                <a:cubicBezTo>
                  <a:pt x="26" y="25"/>
                  <a:pt x="26" y="25"/>
                  <a:pt x="26" y="25"/>
                </a:cubicBezTo>
                <a:cubicBezTo>
                  <a:pt x="19" y="31"/>
                  <a:pt x="19" y="31"/>
                  <a:pt x="19" y="31"/>
                </a:cubicBezTo>
                <a:cubicBezTo>
                  <a:pt x="24" y="56"/>
                  <a:pt x="24" y="56"/>
                  <a:pt x="24" y="56"/>
                </a:cubicBezTo>
                <a:cubicBezTo>
                  <a:pt x="11" y="29"/>
                  <a:pt x="11" y="29"/>
                  <a:pt x="11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0" y="29"/>
                  <a:pt x="0" y="35"/>
                  <a:pt x="0" y="42"/>
                </a:cubicBezTo>
                <a:cubicBezTo>
                  <a:pt x="0" y="63"/>
                  <a:pt x="0" y="63"/>
                  <a:pt x="0" y="63"/>
                </a:cubicBezTo>
                <a:cubicBezTo>
                  <a:pt x="51" y="63"/>
                  <a:pt x="51" y="63"/>
                  <a:pt x="51" y="63"/>
                </a:cubicBezTo>
                <a:cubicBezTo>
                  <a:pt x="51" y="42"/>
                  <a:pt x="51" y="42"/>
                  <a:pt x="51" y="42"/>
                </a:cubicBezTo>
                <a:cubicBezTo>
                  <a:pt x="51" y="35"/>
                  <a:pt x="51" y="29"/>
                  <a:pt x="42" y="29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3223596C-D04E-4181-BE06-38562D952EEA}"/>
              </a:ext>
            </a:extLst>
          </p:cNvPr>
          <p:cNvSpPr>
            <a:spLocks/>
          </p:cNvSpPr>
          <p:nvPr/>
        </p:nvSpPr>
        <p:spPr bwMode="auto">
          <a:xfrm>
            <a:off x="1250795" y="3606270"/>
            <a:ext cx="701" cy="701"/>
          </a:xfrm>
          <a:prstGeom prst="rect">
            <a:avLst/>
          </a:prstGeom>
          <a:solidFill>
            <a:srgbClr val="D5DA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43" name="组合 42"/>
          <p:cNvGrpSpPr/>
          <p:nvPr/>
        </p:nvGrpSpPr>
        <p:grpSpPr>
          <a:xfrm>
            <a:off x="923700" y="3039630"/>
            <a:ext cx="2613966" cy="566640"/>
            <a:chOff x="923700" y="3039630"/>
            <a:chExt cx="2613966" cy="566640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03405559-A717-43C4-A3A9-75ED31F09587}"/>
                </a:ext>
              </a:extLst>
            </p:cNvPr>
            <p:cNvSpPr>
              <a:spLocks/>
            </p:cNvSpPr>
            <p:nvPr/>
          </p:nvSpPr>
          <p:spPr bwMode="auto">
            <a:xfrm>
              <a:off x="923700" y="3039630"/>
              <a:ext cx="1747547" cy="566640"/>
            </a:xfrm>
            <a:custGeom>
              <a:avLst/>
              <a:gdLst>
                <a:gd name="T0" fmla="*/ 2495 w 2495"/>
                <a:gd name="T1" fmla="*/ 0 h 809"/>
                <a:gd name="T2" fmla="*/ 0 w 2495"/>
                <a:gd name="T3" fmla="*/ 4 h 809"/>
                <a:gd name="T4" fmla="*/ 465 w 2495"/>
                <a:gd name="T5" fmla="*/ 809 h 809"/>
                <a:gd name="T6" fmla="*/ 2030 w 2495"/>
                <a:gd name="T7" fmla="*/ 808 h 809"/>
                <a:gd name="T8" fmla="*/ 2495 w 2495"/>
                <a:gd name="T9" fmla="*/ 0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5" h="809">
                  <a:moveTo>
                    <a:pt x="2495" y="0"/>
                  </a:moveTo>
                  <a:lnTo>
                    <a:pt x="0" y="4"/>
                  </a:lnTo>
                  <a:lnTo>
                    <a:pt x="465" y="809"/>
                  </a:lnTo>
                  <a:lnTo>
                    <a:pt x="2030" y="808"/>
                  </a:lnTo>
                  <a:lnTo>
                    <a:pt x="2495" y="0"/>
                  </a:lnTo>
                  <a:close/>
                </a:path>
              </a:pathLst>
            </a:custGeom>
            <a:grpFill/>
            <a:ln w="571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578EEBAE-403A-4FED-91C5-24313F0CA6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9043" y="3137689"/>
              <a:ext cx="538623" cy="466480"/>
            </a:xfrm>
            <a:custGeom>
              <a:avLst/>
              <a:gdLst>
                <a:gd name="T0" fmla="*/ 385 w 769"/>
                <a:gd name="T1" fmla="*/ 0 h 666"/>
                <a:gd name="T2" fmla="*/ 0 w 769"/>
                <a:gd name="T3" fmla="*/ 666 h 666"/>
                <a:gd name="T4" fmla="*/ 769 w 769"/>
                <a:gd name="T5" fmla="*/ 666 h 666"/>
                <a:gd name="T6" fmla="*/ 385 w 769"/>
                <a:gd name="T7" fmla="*/ 0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9" h="666">
                  <a:moveTo>
                    <a:pt x="385" y="0"/>
                  </a:moveTo>
                  <a:lnTo>
                    <a:pt x="0" y="666"/>
                  </a:lnTo>
                  <a:lnTo>
                    <a:pt x="769" y="666"/>
                  </a:lnTo>
                  <a:lnTo>
                    <a:pt x="38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068185" y="2105269"/>
            <a:ext cx="1794475" cy="1979389"/>
            <a:chOff x="2068185" y="2105269"/>
            <a:chExt cx="1794475" cy="1979389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7A15F192-98A5-43CA-908E-8B431C2D5A3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8185" y="2572450"/>
              <a:ext cx="1200519" cy="1512208"/>
            </a:xfrm>
            <a:custGeom>
              <a:avLst/>
              <a:gdLst>
                <a:gd name="T0" fmla="*/ 1247 w 1714"/>
                <a:gd name="T1" fmla="*/ 0 h 2159"/>
                <a:gd name="T2" fmla="*/ 0 w 1714"/>
                <a:gd name="T3" fmla="*/ 2159 h 2159"/>
                <a:gd name="T4" fmla="*/ 934 w 1714"/>
                <a:gd name="T5" fmla="*/ 2159 h 2159"/>
                <a:gd name="T6" fmla="*/ 1714 w 1714"/>
                <a:gd name="T7" fmla="*/ 807 h 2159"/>
                <a:gd name="T8" fmla="*/ 1247 w 1714"/>
                <a:gd name="T9" fmla="*/ 0 h 2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4" h="2159">
                  <a:moveTo>
                    <a:pt x="1247" y="0"/>
                  </a:moveTo>
                  <a:lnTo>
                    <a:pt x="0" y="2159"/>
                  </a:lnTo>
                  <a:lnTo>
                    <a:pt x="934" y="2159"/>
                  </a:lnTo>
                  <a:lnTo>
                    <a:pt x="1714" y="807"/>
                  </a:lnTo>
                  <a:lnTo>
                    <a:pt x="1247" y="0"/>
                  </a:lnTo>
                  <a:close/>
                </a:path>
              </a:pathLst>
            </a:custGeom>
            <a:grpFill/>
            <a:ln w="571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426403EE-551D-49A4-88A8-593A8905792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6139" y="2105269"/>
              <a:ext cx="536521" cy="464379"/>
            </a:xfrm>
            <a:custGeom>
              <a:avLst/>
              <a:gdLst>
                <a:gd name="T0" fmla="*/ 0 w 766"/>
                <a:gd name="T1" fmla="*/ 0 h 663"/>
                <a:gd name="T2" fmla="*/ 384 w 766"/>
                <a:gd name="T3" fmla="*/ 663 h 663"/>
                <a:gd name="T4" fmla="*/ 766 w 766"/>
                <a:gd name="T5" fmla="*/ 0 h 663"/>
                <a:gd name="T6" fmla="*/ 0 w 766"/>
                <a:gd name="T7" fmla="*/ 0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6" h="663">
                  <a:moveTo>
                    <a:pt x="0" y="0"/>
                  </a:moveTo>
                  <a:lnTo>
                    <a:pt x="384" y="663"/>
                  </a:lnTo>
                  <a:lnTo>
                    <a:pt x="76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442209" y="1058841"/>
            <a:ext cx="1426054" cy="2550231"/>
            <a:chOff x="2442209" y="1058841"/>
            <a:chExt cx="1426054" cy="2550231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EF6F72DC-DF3E-40C4-BFE2-AE16BB1847D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2209" y="1058841"/>
              <a:ext cx="554732" cy="479788"/>
            </a:xfrm>
            <a:custGeom>
              <a:avLst/>
              <a:gdLst>
                <a:gd name="T0" fmla="*/ 792 w 792"/>
                <a:gd name="T1" fmla="*/ 683 h 685"/>
                <a:gd name="T2" fmla="*/ 396 w 792"/>
                <a:gd name="T3" fmla="*/ 0 h 685"/>
                <a:gd name="T4" fmla="*/ 0 w 792"/>
                <a:gd name="T5" fmla="*/ 685 h 685"/>
                <a:gd name="T6" fmla="*/ 792 w 792"/>
                <a:gd name="T7" fmla="*/ 68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" h="685">
                  <a:moveTo>
                    <a:pt x="792" y="683"/>
                  </a:moveTo>
                  <a:lnTo>
                    <a:pt x="396" y="0"/>
                  </a:lnTo>
                  <a:lnTo>
                    <a:pt x="0" y="685"/>
                  </a:lnTo>
                  <a:lnTo>
                    <a:pt x="792" y="6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8AC6C473-C590-4F6C-B3FD-2324D6FD32A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1246" y="2105269"/>
              <a:ext cx="1197017" cy="1503803"/>
            </a:xfrm>
            <a:custGeom>
              <a:avLst/>
              <a:gdLst>
                <a:gd name="T0" fmla="*/ 0 w 1709"/>
                <a:gd name="T1" fmla="*/ 0 h 2147"/>
                <a:gd name="T2" fmla="*/ 1242 w 1709"/>
                <a:gd name="T3" fmla="*/ 2147 h 2147"/>
                <a:gd name="T4" fmla="*/ 1709 w 1709"/>
                <a:gd name="T5" fmla="*/ 1332 h 2147"/>
                <a:gd name="T6" fmla="*/ 935 w 1709"/>
                <a:gd name="T7" fmla="*/ 0 h 2147"/>
                <a:gd name="T8" fmla="*/ 0 w 1709"/>
                <a:gd name="T9" fmla="*/ 0 h 2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9" h="2147">
                  <a:moveTo>
                    <a:pt x="0" y="0"/>
                  </a:moveTo>
                  <a:lnTo>
                    <a:pt x="1242" y="2147"/>
                  </a:lnTo>
                  <a:lnTo>
                    <a:pt x="1709" y="1332"/>
                  </a:lnTo>
                  <a:lnTo>
                    <a:pt x="93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571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19497" y="1540031"/>
            <a:ext cx="1426055" cy="2544627"/>
            <a:chOff x="919497" y="1540031"/>
            <a:chExt cx="1426055" cy="2544627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2DE0B771-8C94-47FD-9040-102453B33C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1520" y="3605570"/>
              <a:ext cx="554032" cy="479088"/>
            </a:xfrm>
            <a:custGeom>
              <a:avLst/>
              <a:gdLst>
                <a:gd name="T0" fmla="*/ 791 w 791"/>
                <a:gd name="T1" fmla="*/ 0 h 684"/>
                <a:gd name="T2" fmla="*/ 0 w 791"/>
                <a:gd name="T3" fmla="*/ 0 h 684"/>
                <a:gd name="T4" fmla="*/ 395 w 791"/>
                <a:gd name="T5" fmla="*/ 684 h 684"/>
                <a:gd name="T6" fmla="*/ 397 w 791"/>
                <a:gd name="T7" fmla="*/ 684 h 684"/>
                <a:gd name="T8" fmla="*/ 791 w 791"/>
                <a:gd name="T9" fmla="*/ 0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1" h="684">
                  <a:moveTo>
                    <a:pt x="791" y="0"/>
                  </a:moveTo>
                  <a:lnTo>
                    <a:pt x="0" y="0"/>
                  </a:lnTo>
                  <a:lnTo>
                    <a:pt x="395" y="684"/>
                  </a:lnTo>
                  <a:lnTo>
                    <a:pt x="397" y="684"/>
                  </a:lnTo>
                  <a:lnTo>
                    <a:pt x="79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F01F83D8-FDB0-461A-8B0F-7AD2C16C4451}"/>
                </a:ext>
              </a:extLst>
            </p:cNvPr>
            <p:cNvSpPr>
              <a:spLocks/>
            </p:cNvSpPr>
            <p:nvPr/>
          </p:nvSpPr>
          <p:spPr bwMode="auto">
            <a:xfrm>
              <a:off x="919497" y="1540031"/>
              <a:ext cx="1197017" cy="1501001"/>
            </a:xfrm>
            <a:custGeom>
              <a:avLst/>
              <a:gdLst>
                <a:gd name="T0" fmla="*/ 1709 w 1709"/>
                <a:gd name="T1" fmla="*/ 2141 h 2143"/>
                <a:gd name="T2" fmla="*/ 467 w 1709"/>
                <a:gd name="T3" fmla="*/ 0 h 2143"/>
                <a:gd name="T4" fmla="*/ 0 w 1709"/>
                <a:gd name="T5" fmla="*/ 807 h 2143"/>
                <a:gd name="T6" fmla="*/ 776 w 1709"/>
                <a:gd name="T7" fmla="*/ 2143 h 2143"/>
                <a:gd name="T8" fmla="*/ 1709 w 1709"/>
                <a:gd name="T9" fmla="*/ 2141 h 2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9" h="2143">
                  <a:moveTo>
                    <a:pt x="1709" y="2141"/>
                  </a:moveTo>
                  <a:lnTo>
                    <a:pt x="467" y="0"/>
                  </a:lnTo>
                  <a:lnTo>
                    <a:pt x="0" y="807"/>
                  </a:lnTo>
                  <a:lnTo>
                    <a:pt x="776" y="2143"/>
                  </a:lnTo>
                  <a:lnTo>
                    <a:pt x="1709" y="2141"/>
                  </a:lnTo>
                  <a:close/>
                </a:path>
              </a:pathLst>
            </a:custGeom>
            <a:grpFill/>
            <a:ln w="571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23700" y="1058841"/>
            <a:ext cx="1795876" cy="1983591"/>
            <a:chOff x="923700" y="1058841"/>
            <a:chExt cx="1795876" cy="1983591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EA385B17-A8C0-4E49-8ABD-F53D36EA1607}"/>
                </a:ext>
              </a:extLst>
            </p:cNvPr>
            <p:cNvSpPr>
              <a:spLocks/>
            </p:cNvSpPr>
            <p:nvPr/>
          </p:nvSpPr>
          <p:spPr bwMode="auto">
            <a:xfrm>
              <a:off x="923700" y="2573851"/>
              <a:ext cx="539323" cy="468581"/>
            </a:xfrm>
            <a:custGeom>
              <a:avLst/>
              <a:gdLst>
                <a:gd name="T0" fmla="*/ 770 w 770"/>
                <a:gd name="T1" fmla="*/ 667 h 669"/>
                <a:gd name="T2" fmla="*/ 384 w 770"/>
                <a:gd name="T3" fmla="*/ 0 h 669"/>
                <a:gd name="T4" fmla="*/ 0 w 770"/>
                <a:gd name="T5" fmla="*/ 667 h 669"/>
                <a:gd name="T6" fmla="*/ 0 w 770"/>
                <a:gd name="T7" fmla="*/ 669 h 669"/>
                <a:gd name="T8" fmla="*/ 770 w 770"/>
                <a:gd name="T9" fmla="*/ 667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0" h="669">
                  <a:moveTo>
                    <a:pt x="770" y="667"/>
                  </a:moveTo>
                  <a:lnTo>
                    <a:pt x="384" y="0"/>
                  </a:lnTo>
                  <a:lnTo>
                    <a:pt x="0" y="667"/>
                  </a:lnTo>
                  <a:lnTo>
                    <a:pt x="0" y="669"/>
                  </a:lnTo>
                  <a:lnTo>
                    <a:pt x="770" y="6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967E4D3B-E356-48AC-B7CF-22984263B5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8356" y="1058841"/>
              <a:ext cx="1201220" cy="1513609"/>
            </a:xfrm>
            <a:custGeom>
              <a:avLst/>
              <a:gdLst>
                <a:gd name="T0" fmla="*/ 468 w 1715"/>
                <a:gd name="T1" fmla="*/ 2161 h 2161"/>
                <a:gd name="T2" fmla="*/ 1715 w 1715"/>
                <a:gd name="T3" fmla="*/ 0 h 2161"/>
                <a:gd name="T4" fmla="*/ 781 w 1715"/>
                <a:gd name="T5" fmla="*/ 0 h 2161"/>
                <a:gd name="T6" fmla="*/ 0 w 1715"/>
                <a:gd name="T7" fmla="*/ 1356 h 2161"/>
                <a:gd name="T8" fmla="*/ 468 w 1715"/>
                <a:gd name="T9" fmla="*/ 2161 h 2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5" h="2161">
                  <a:moveTo>
                    <a:pt x="468" y="2161"/>
                  </a:moveTo>
                  <a:lnTo>
                    <a:pt x="1715" y="0"/>
                  </a:lnTo>
                  <a:lnTo>
                    <a:pt x="781" y="0"/>
                  </a:lnTo>
                  <a:lnTo>
                    <a:pt x="0" y="1356"/>
                  </a:lnTo>
                  <a:lnTo>
                    <a:pt x="468" y="2161"/>
                  </a:lnTo>
                  <a:close/>
                </a:path>
              </a:pathLst>
            </a:custGeom>
            <a:grpFill/>
            <a:ln w="571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246593" y="1537229"/>
            <a:ext cx="2624472" cy="568041"/>
            <a:chOff x="1246593" y="1537229"/>
            <a:chExt cx="2624472" cy="568041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8313845F-2DD1-4B79-9142-EB453C3817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6593" y="1540030"/>
              <a:ext cx="542125" cy="468581"/>
            </a:xfrm>
            <a:custGeom>
              <a:avLst/>
              <a:gdLst>
                <a:gd name="T0" fmla="*/ 774 w 774"/>
                <a:gd name="T1" fmla="*/ 0 h 669"/>
                <a:gd name="T2" fmla="*/ 0 w 774"/>
                <a:gd name="T3" fmla="*/ 0 h 669"/>
                <a:gd name="T4" fmla="*/ 388 w 774"/>
                <a:gd name="T5" fmla="*/ 669 h 669"/>
                <a:gd name="T6" fmla="*/ 774 w 774"/>
                <a:gd name="T7" fmla="*/ 0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4" h="669">
                  <a:moveTo>
                    <a:pt x="774" y="0"/>
                  </a:moveTo>
                  <a:lnTo>
                    <a:pt x="0" y="0"/>
                  </a:lnTo>
                  <a:lnTo>
                    <a:pt x="388" y="669"/>
                  </a:lnTo>
                  <a:lnTo>
                    <a:pt x="77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AAAB6A59-67E1-4A18-BAEB-A2C8B46828A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5813" y="1537229"/>
              <a:ext cx="1755252" cy="568041"/>
            </a:xfrm>
            <a:custGeom>
              <a:avLst/>
              <a:gdLst>
                <a:gd name="T0" fmla="*/ 0 w 2506"/>
                <a:gd name="T1" fmla="*/ 811 h 811"/>
                <a:gd name="T2" fmla="*/ 2506 w 2506"/>
                <a:gd name="T3" fmla="*/ 811 h 811"/>
                <a:gd name="T4" fmla="*/ 2032 w 2506"/>
                <a:gd name="T5" fmla="*/ 0 h 811"/>
                <a:gd name="T6" fmla="*/ 466 w 2506"/>
                <a:gd name="T7" fmla="*/ 2 h 811"/>
                <a:gd name="T8" fmla="*/ 0 w 2506"/>
                <a:gd name="T9" fmla="*/ 811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6" h="811">
                  <a:moveTo>
                    <a:pt x="0" y="811"/>
                  </a:moveTo>
                  <a:lnTo>
                    <a:pt x="2506" y="811"/>
                  </a:lnTo>
                  <a:lnTo>
                    <a:pt x="2032" y="0"/>
                  </a:lnTo>
                  <a:lnTo>
                    <a:pt x="466" y="2"/>
                  </a:lnTo>
                  <a:lnTo>
                    <a:pt x="0" y="811"/>
                  </a:lnTo>
                  <a:close/>
                </a:path>
              </a:pathLst>
            </a:custGeom>
            <a:grpFill/>
            <a:ln w="571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F6A02569-5F52-4F53-81FE-4F293182F28E}"/>
              </a:ext>
            </a:extLst>
          </p:cNvPr>
          <p:cNvGrpSpPr/>
          <p:nvPr/>
        </p:nvGrpSpPr>
        <p:grpSpPr>
          <a:xfrm>
            <a:off x="4609852" y="1547614"/>
            <a:ext cx="336920" cy="336920"/>
            <a:chOff x="0" y="0"/>
            <a:chExt cx="767929" cy="767929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11FFCF0C-D9EB-496A-8ADA-E2D6E8ACDF06}"/>
                </a:ext>
              </a:extLst>
            </p:cNvPr>
            <p:cNvSpPr/>
            <p:nvPr/>
          </p:nvSpPr>
          <p:spPr>
            <a:xfrm>
              <a:off x="0" y="0"/>
              <a:ext cx="767929" cy="7679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F7905756-5C5A-493D-AE27-AFC2DB7982E7}"/>
                </a:ext>
              </a:extLst>
            </p:cNvPr>
            <p:cNvSpPr/>
            <p:nvPr/>
          </p:nvSpPr>
          <p:spPr>
            <a:xfrm>
              <a:off x="234638" y="227334"/>
              <a:ext cx="298653" cy="3132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4" h="21302" extrusionOk="0">
                  <a:moveTo>
                    <a:pt x="7816" y="21302"/>
                  </a:moveTo>
                  <a:cubicBezTo>
                    <a:pt x="7132" y="21302"/>
                    <a:pt x="6483" y="20993"/>
                    <a:pt x="6068" y="20461"/>
                  </a:cubicBezTo>
                  <a:lnTo>
                    <a:pt x="445" y="13277"/>
                  </a:lnTo>
                  <a:cubicBezTo>
                    <a:pt x="-287" y="12344"/>
                    <a:pt x="-97" y="11016"/>
                    <a:pt x="870" y="10308"/>
                  </a:cubicBezTo>
                  <a:cubicBezTo>
                    <a:pt x="1838" y="9597"/>
                    <a:pt x="3211" y="9785"/>
                    <a:pt x="3943" y="10719"/>
                  </a:cubicBezTo>
                  <a:lnTo>
                    <a:pt x="7643" y="15442"/>
                  </a:lnTo>
                  <a:lnTo>
                    <a:pt x="16946" y="999"/>
                  </a:lnTo>
                  <a:cubicBezTo>
                    <a:pt x="17586" y="6"/>
                    <a:pt x="18940" y="-298"/>
                    <a:pt x="19969" y="321"/>
                  </a:cubicBezTo>
                  <a:cubicBezTo>
                    <a:pt x="20997" y="939"/>
                    <a:pt x="21313" y="2248"/>
                    <a:pt x="20671" y="3243"/>
                  </a:cubicBezTo>
                  <a:lnTo>
                    <a:pt x="9680" y="20301"/>
                  </a:lnTo>
                  <a:cubicBezTo>
                    <a:pt x="9299" y="20896"/>
                    <a:pt x="8639" y="21267"/>
                    <a:pt x="7917" y="21299"/>
                  </a:cubicBezTo>
                  <a:cubicBezTo>
                    <a:pt x="7882" y="21302"/>
                    <a:pt x="7851" y="21302"/>
                    <a:pt x="7816" y="2130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02381400-C0F1-43F5-A27A-3697DD4D842B}"/>
              </a:ext>
            </a:extLst>
          </p:cNvPr>
          <p:cNvGrpSpPr/>
          <p:nvPr/>
        </p:nvGrpSpPr>
        <p:grpSpPr>
          <a:xfrm>
            <a:off x="4946771" y="1508795"/>
            <a:ext cx="3126312" cy="604172"/>
            <a:chOff x="6729846" y="3920005"/>
            <a:chExt cx="4745018" cy="715877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2E6E0872-8049-45A2-895E-E79BE8C8D43C}"/>
                </a:ext>
              </a:extLst>
            </p:cNvPr>
            <p:cNvSpPr/>
            <p:nvPr/>
          </p:nvSpPr>
          <p:spPr>
            <a:xfrm>
              <a:off x="6729846" y="3920005"/>
              <a:ext cx="4745018" cy="246171"/>
            </a:xfrm>
            <a:prstGeom prst="rect">
              <a:avLst/>
            </a:prstGeom>
          </p:spPr>
          <p:txBody>
            <a:bodyPr wrap="none" lIns="144000" tIns="0" rIns="144000" bIns="0" anchor="ctr">
              <a:normAutofit fontScale="92500" lnSpcReduction="20000"/>
            </a:bodyPr>
            <a:lstStyle/>
            <a:p>
              <a:r>
                <a:rPr lang="zh-CN" altLang="en-US" b="1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49D3AB4B-AA55-4677-A0AC-0A5B806C8CC0}"/>
                </a:ext>
              </a:extLst>
            </p:cNvPr>
            <p:cNvSpPr/>
            <p:nvPr/>
          </p:nvSpPr>
          <p:spPr>
            <a:xfrm>
              <a:off x="6729846" y="4150812"/>
              <a:ext cx="4745018" cy="485070"/>
            </a:xfrm>
            <a:prstGeom prst="rect">
              <a:avLst/>
            </a:prstGeom>
          </p:spPr>
          <p:txBody>
            <a:bodyPr wrap="square" lIns="144000" tIns="0" rIns="144000" bIns="0" anchor="t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solidFill>
                    <a:srgbClr val="000000"/>
                  </a:solidFill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821D716C-13B2-4636-8057-0BF4C5C3646D}"/>
              </a:ext>
            </a:extLst>
          </p:cNvPr>
          <p:cNvGrpSpPr/>
          <p:nvPr/>
        </p:nvGrpSpPr>
        <p:grpSpPr>
          <a:xfrm>
            <a:off x="4609852" y="2347955"/>
            <a:ext cx="336920" cy="336920"/>
            <a:chOff x="0" y="0"/>
            <a:chExt cx="767929" cy="767929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DE65CBCA-17C4-44D7-99EF-645F892A0F13}"/>
                </a:ext>
              </a:extLst>
            </p:cNvPr>
            <p:cNvSpPr/>
            <p:nvPr/>
          </p:nvSpPr>
          <p:spPr>
            <a:xfrm>
              <a:off x="0" y="0"/>
              <a:ext cx="767929" cy="7679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AF9D4E5B-513E-40ED-93D6-63019DA8619C}"/>
                </a:ext>
              </a:extLst>
            </p:cNvPr>
            <p:cNvSpPr/>
            <p:nvPr/>
          </p:nvSpPr>
          <p:spPr>
            <a:xfrm>
              <a:off x="234638" y="227334"/>
              <a:ext cx="298653" cy="3132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4" h="21302" extrusionOk="0">
                  <a:moveTo>
                    <a:pt x="7816" y="21302"/>
                  </a:moveTo>
                  <a:cubicBezTo>
                    <a:pt x="7132" y="21302"/>
                    <a:pt x="6483" y="20993"/>
                    <a:pt x="6068" y="20461"/>
                  </a:cubicBezTo>
                  <a:lnTo>
                    <a:pt x="445" y="13277"/>
                  </a:lnTo>
                  <a:cubicBezTo>
                    <a:pt x="-287" y="12344"/>
                    <a:pt x="-97" y="11016"/>
                    <a:pt x="870" y="10308"/>
                  </a:cubicBezTo>
                  <a:cubicBezTo>
                    <a:pt x="1838" y="9597"/>
                    <a:pt x="3211" y="9785"/>
                    <a:pt x="3943" y="10719"/>
                  </a:cubicBezTo>
                  <a:lnTo>
                    <a:pt x="7643" y="15442"/>
                  </a:lnTo>
                  <a:lnTo>
                    <a:pt x="16946" y="999"/>
                  </a:lnTo>
                  <a:cubicBezTo>
                    <a:pt x="17586" y="6"/>
                    <a:pt x="18940" y="-298"/>
                    <a:pt x="19969" y="321"/>
                  </a:cubicBezTo>
                  <a:cubicBezTo>
                    <a:pt x="20997" y="939"/>
                    <a:pt x="21313" y="2248"/>
                    <a:pt x="20671" y="3243"/>
                  </a:cubicBezTo>
                  <a:lnTo>
                    <a:pt x="9680" y="20301"/>
                  </a:lnTo>
                  <a:cubicBezTo>
                    <a:pt x="9299" y="20896"/>
                    <a:pt x="8639" y="21267"/>
                    <a:pt x="7917" y="21299"/>
                  </a:cubicBezTo>
                  <a:cubicBezTo>
                    <a:pt x="7882" y="21302"/>
                    <a:pt x="7851" y="21302"/>
                    <a:pt x="7816" y="2130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71DFC3BE-E8F2-42F4-A954-9DE86171BC41}"/>
              </a:ext>
            </a:extLst>
          </p:cNvPr>
          <p:cNvGrpSpPr/>
          <p:nvPr/>
        </p:nvGrpSpPr>
        <p:grpSpPr>
          <a:xfrm>
            <a:off x="4956078" y="2268755"/>
            <a:ext cx="3126312" cy="604172"/>
            <a:chOff x="6729846" y="3920005"/>
            <a:chExt cx="4745018" cy="715877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0A788547-12A0-4BDF-8496-84A04757871E}"/>
                </a:ext>
              </a:extLst>
            </p:cNvPr>
            <p:cNvSpPr/>
            <p:nvPr/>
          </p:nvSpPr>
          <p:spPr>
            <a:xfrm>
              <a:off x="6729846" y="3920005"/>
              <a:ext cx="4745018" cy="246171"/>
            </a:xfrm>
            <a:prstGeom prst="rect">
              <a:avLst/>
            </a:prstGeom>
          </p:spPr>
          <p:txBody>
            <a:bodyPr wrap="none" lIns="144000" tIns="0" rIns="144000" bIns="0" anchor="ctr">
              <a:normAutofit fontScale="92500" lnSpcReduction="20000"/>
            </a:bodyPr>
            <a:lstStyle/>
            <a:p>
              <a:r>
                <a:rPr lang="zh-CN" altLang="en-US" b="1">
                  <a:solidFill>
                    <a:schemeClr val="accent2"/>
                  </a:solidFill>
                </a:rPr>
                <a:t>标题文本预设</a:t>
              </a: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2216AD1B-BE0C-434D-AE35-C291B5005FA0}"/>
                </a:ext>
              </a:extLst>
            </p:cNvPr>
            <p:cNvSpPr/>
            <p:nvPr/>
          </p:nvSpPr>
          <p:spPr>
            <a:xfrm>
              <a:off x="6729846" y="4150812"/>
              <a:ext cx="4745018" cy="485070"/>
            </a:xfrm>
            <a:prstGeom prst="rect">
              <a:avLst/>
            </a:prstGeom>
          </p:spPr>
          <p:txBody>
            <a:bodyPr wrap="square" lIns="144000" tIns="0" rIns="144000" bIns="0" anchor="t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solidFill>
                    <a:srgbClr val="000000"/>
                  </a:solidFill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2E9E3AF9-66AE-4458-B339-457E1B413C49}"/>
              </a:ext>
            </a:extLst>
          </p:cNvPr>
          <p:cNvGrpSpPr/>
          <p:nvPr/>
        </p:nvGrpSpPr>
        <p:grpSpPr>
          <a:xfrm>
            <a:off x="4609852" y="3041677"/>
            <a:ext cx="336920" cy="336920"/>
            <a:chOff x="0" y="0"/>
            <a:chExt cx="767929" cy="767929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CBDB27E2-EBB6-4120-87BA-747703097068}"/>
                </a:ext>
              </a:extLst>
            </p:cNvPr>
            <p:cNvSpPr/>
            <p:nvPr/>
          </p:nvSpPr>
          <p:spPr>
            <a:xfrm>
              <a:off x="0" y="0"/>
              <a:ext cx="767929" cy="7679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8B3B3E98-014B-4AC7-B664-9D28FA237C46}"/>
                </a:ext>
              </a:extLst>
            </p:cNvPr>
            <p:cNvSpPr/>
            <p:nvPr/>
          </p:nvSpPr>
          <p:spPr>
            <a:xfrm>
              <a:off x="234638" y="227334"/>
              <a:ext cx="298653" cy="3132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4" h="21302" extrusionOk="0">
                  <a:moveTo>
                    <a:pt x="7816" y="21302"/>
                  </a:moveTo>
                  <a:cubicBezTo>
                    <a:pt x="7132" y="21302"/>
                    <a:pt x="6483" y="20993"/>
                    <a:pt x="6068" y="20461"/>
                  </a:cubicBezTo>
                  <a:lnTo>
                    <a:pt x="445" y="13277"/>
                  </a:lnTo>
                  <a:cubicBezTo>
                    <a:pt x="-287" y="12344"/>
                    <a:pt x="-97" y="11016"/>
                    <a:pt x="870" y="10308"/>
                  </a:cubicBezTo>
                  <a:cubicBezTo>
                    <a:pt x="1838" y="9597"/>
                    <a:pt x="3211" y="9785"/>
                    <a:pt x="3943" y="10719"/>
                  </a:cubicBezTo>
                  <a:lnTo>
                    <a:pt x="7643" y="15442"/>
                  </a:lnTo>
                  <a:lnTo>
                    <a:pt x="16946" y="999"/>
                  </a:lnTo>
                  <a:cubicBezTo>
                    <a:pt x="17586" y="6"/>
                    <a:pt x="18940" y="-298"/>
                    <a:pt x="19969" y="321"/>
                  </a:cubicBezTo>
                  <a:cubicBezTo>
                    <a:pt x="20997" y="939"/>
                    <a:pt x="21313" y="2248"/>
                    <a:pt x="20671" y="3243"/>
                  </a:cubicBezTo>
                  <a:lnTo>
                    <a:pt x="9680" y="20301"/>
                  </a:lnTo>
                  <a:cubicBezTo>
                    <a:pt x="9299" y="20896"/>
                    <a:pt x="8639" y="21267"/>
                    <a:pt x="7917" y="21299"/>
                  </a:cubicBezTo>
                  <a:cubicBezTo>
                    <a:pt x="7882" y="21302"/>
                    <a:pt x="7851" y="21302"/>
                    <a:pt x="7816" y="2130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56856E39-3E94-47F5-B94E-0AE7BA7CEF2D}"/>
              </a:ext>
            </a:extLst>
          </p:cNvPr>
          <p:cNvGrpSpPr/>
          <p:nvPr/>
        </p:nvGrpSpPr>
        <p:grpSpPr>
          <a:xfrm>
            <a:off x="4946771" y="3028716"/>
            <a:ext cx="3126312" cy="604172"/>
            <a:chOff x="6729846" y="3920005"/>
            <a:chExt cx="4745018" cy="715877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4A57EDFA-DDE3-4572-B990-98A05ECC6DE5}"/>
                </a:ext>
              </a:extLst>
            </p:cNvPr>
            <p:cNvSpPr/>
            <p:nvPr/>
          </p:nvSpPr>
          <p:spPr>
            <a:xfrm>
              <a:off x="6729846" y="3920005"/>
              <a:ext cx="4745018" cy="246171"/>
            </a:xfrm>
            <a:prstGeom prst="rect">
              <a:avLst/>
            </a:prstGeom>
          </p:spPr>
          <p:txBody>
            <a:bodyPr wrap="none" lIns="144000" tIns="0" rIns="144000" bIns="0" anchor="ctr">
              <a:normAutofit fontScale="92500" lnSpcReduction="20000"/>
            </a:bodyPr>
            <a:lstStyle/>
            <a:p>
              <a:r>
                <a:rPr lang="zh-CN" altLang="en-US" b="1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5D0A01B8-60A3-4D91-8BD9-1D5727783592}"/>
                </a:ext>
              </a:extLst>
            </p:cNvPr>
            <p:cNvSpPr/>
            <p:nvPr/>
          </p:nvSpPr>
          <p:spPr>
            <a:xfrm>
              <a:off x="6729846" y="4150812"/>
              <a:ext cx="4745018" cy="485070"/>
            </a:xfrm>
            <a:prstGeom prst="rect">
              <a:avLst/>
            </a:prstGeom>
          </p:spPr>
          <p:txBody>
            <a:bodyPr wrap="square" lIns="144000" tIns="0" rIns="144000" bIns="0" anchor="t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solidFill>
                    <a:srgbClr val="000000"/>
                  </a:solidFill>
                </a:rPr>
                <a:t>此部分内容作为文字排版占位显示（建议使用主题字体）</a:t>
              </a:r>
            </a:p>
          </p:txBody>
        </p:sp>
      </p:grpSp>
      <p:sp>
        <p:nvSpPr>
          <p:cNvPr id="49" name="Title 1">
            <a:extLst>
              <a:ext uri="{FF2B5EF4-FFF2-40B4-BE49-F238E27FC236}">
                <a16:creationId xmlns:a16="http://schemas.microsoft.com/office/drawing/2014/main" xmlns="" id="{85A575D9-FDAA-485F-904B-53FCB084B0BB}"/>
              </a:ext>
            </a:extLst>
          </p:cNvPr>
          <p:cNvSpPr txBox="1">
            <a:spLocks/>
          </p:cNvSpPr>
          <p:nvPr/>
        </p:nvSpPr>
        <p:spPr>
          <a:xfrm>
            <a:off x="382316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07639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697A7C6C-3D2F-4055-94E6-E85CBBE7D5AE}"/>
              </a:ext>
            </a:extLst>
          </p:cNvPr>
          <p:cNvGrpSpPr>
            <a:grpSpLocks/>
          </p:cNvGrpSpPr>
          <p:nvPr/>
        </p:nvGrpSpPr>
        <p:grpSpPr bwMode="auto">
          <a:xfrm rot="6300000">
            <a:off x="1653988" y="1952347"/>
            <a:ext cx="537024" cy="900553"/>
            <a:chOff x="2761515" y="2286000"/>
            <a:chExt cx="1645174" cy="2760228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70" name="Oval 4">
              <a:extLst>
                <a:ext uri="{FF2B5EF4-FFF2-40B4-BE49-F238E27FC236}">
                  <a16:creationId xmlns:a16="http://schemas.microsoft.com/office/drawing/2014/main" xmlns="" id="{A38DE336-FDE0-47D8-A7E0-075D7A778EE7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Oval 5">
              <a:extLst>
                <a:ext uri="{FF2B5EF4-FFF2-40B4-BE49-F238E27FC236}">
                  <a16:creationId xmlns:a16="http://schemas.microsoft.com/office/drawing/2014/main" xmlns="" id="{715A4C39-C091-4AAE-9E07-91A6DF76D404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Oval 6">
              <a:extLst>
                <a:ext uri="{FF2B5EF4-FFF2-40B4-BE49-F238E27FC236}">
                  <a16:creationId xmlns:a16="http://schemas.microsoft.com/office/drawing/2014/main" xmlns="" id="{6B5601F2-1709-4AD7-82EE-F2BE3F2747EC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Oval 7">
              <a:extLst>
                <a:ext uri="{FF2B5EF4-FFF2-40B4-BE49-F238E27FC236}">
                  <a16:creationId xmlns:a16="http://schemas.microsoft.com/office/drawing/2014/main" xmlns="" id="{454C5B10-7B40-4002-B419-BDF08ED5ACFE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Oval 8">
              <a:extLst>
                <a:ext uri="{FF2B5EF4-FFF2-40B4-BE49-F238E27FC236}">
                  <a16:creationId xmlns:a16="http://schemas.microsoft.com/office/drawing/2014/main" xmlns="" id="{74781CE9-D0BE-42F1-B9CE-266F0C01CFF4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Freeform: Shape 9">
              <a:extLst>
                <a:ext uri="{FF2B5EF4-FFF2-40B4-BE49-F238E27FC236}">
                  <a16:creationId xmlns:a16="http://schemas.microsoft.com/office/drawing/2014/main" xmlns="" id="{1F02559A-260E-4477-9C0B-009BA849B2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Group 10">
            <a:extLst>
              <a:ext uri="{FF2B5EF4-FFF2-40B4-BE49-F238E27FC236}">
                <a16:creationId xmlns:a16="http://schemas.microsoft.com/office/drawing/2014/main" xmlns="" id="{D6BDAD51-6B41-40D2-A9CF-8C2A8AE59847}"/>
              </a:ext>
            </a:extLst>
          </p:cNvPr>
          <p:cNvGrpSpPr>
            <a:grpSpLocks/>
          </p:cNvGrpSpPr>
          <p:nvPr/>
        </p:nvGrpSpPr>
        <p:grpSpPr bwMode="auto">
          <a:xfrm rot="15300000" flipV="1">
            <a:off x="2100035" y="2348774"/>
            <a:ext cx="537024" cy="900553"/>
            <a:chOff x="2761515" y="2286000"/>
            <a:chExt cx="1645174" cy="2760228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64" name="Oval 11">
              <a:extLst>
                <a:ext uri="{FF2B5EF4-FFF2-40B4-BE49-F238E27FC236}">
                  <a16:creationId xmlns:a16="http://schemas.microsoft.com/office/drawing/2014/main" xmlns="" id="{A9F952DD-586B-4F2F-B6D5-48D6E3B75FCF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Oval 12">
              <a:extLst>
                <a:ext uri="{FF2B5EF4-FFF2-40B4-BE49-F238E27FC236}">
                  <a16:creationId xmlns:a16="http://schemas.microsoft.com/office/drawing/2014/main" xmlns="" id="{7A347D50-2832-40A0-850C-845599405C80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Oval 13">
              <a:extLst>
                <a:ext uri="{FF2B5EF4-FFF2-40B4-BE49-F238E27FC236}">
                  <a16:creationId xmlns:a16="http://schemas.microsoft.com/office/drawing/2014/main" xmlns="" id="{3DD8FB65-F62A-4307-AFBA-363F45EF085E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Oval 14">
              <a:extLst>
                <a:ext uri="{FF2B5EF4-FFF2-40B4-BE49-F238E27FC236}">
                  <a16:creationId xmlns:a16="http://schemas.microsoft.com/office/drawing/2014/main" xmlns="" id="{80E51888-6B91-453F-AC12-CD253F43977D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Oval 15">
              <a:extLst>
                <a:ext uri="{FF2B5EF4-FFF2-40B4-BE49-F238E27FC236}">
                  <a16:creationId xmlns:a16="http://schemas.microsoft.com/office/drawing/2014/main" xmlns="" id="{87D14743-F680-4F5A-BBE7-CCD364A6F63A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Freeform: Shape 16">
              <a:extLst>
                <a:ext uri="{FF2B5EF4-FFF2-40B4-BE49-F238E27FC236}">
                  <a16:creationId xmlns:a16="http://schemas.microsoft.com/office/drawing/2014/main" xmlns="" id="{3FD70872-5381-4025-B020-7EE676FB3E8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" name="Group 17">
            <a:extLst>
              <a:ext uri="{FF2B5EF4-FFF2-40B4-BE49-F238E27FC236}">
                <a16:creationId xmlns:a16="http://schemas.microsoft.com/office/drawing/2014/main" xmlns="" id="{42A1E5E0-378C-4434-932A-8E58BA373C2D}"/>
              </a:ext>
            </a:extLst>
          </p:cNvPr>
          <p:cNvGrpSpPr>
            <a:grpSpLocks/>
          </p:cNvGrpSpPr>
          <p:nvPr/>
        </p:nvGrpSpPr>
        <p:grpSpPr bwMode="auto">
          <a:xfrm rot="6300000">
            <a:off x="3074421" y="1935659"/>
            <a:ext cx="585659" cy="982567"/>
            <a:chOff x="2761515" y="2286000"/>
            <a:chExt cx="1645174" cy="2760228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58" name="Oval 18">
              <a:extLst>
                <a:ext uri="{FF2B5EF4-FFF2-40B4-BE49-F238E27FC236}">
                  <a16:creationId xmlns:a16="http://schemas.microsoft.com/office/drawing/2014/main" xmlns="" id="{5AE56C08-411D-4F6F-98B7-07D19AD65B58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Oval 19">
              <a:extLst>
                <a:ext uri="{FF2B5EF4-FFF2-40B4-BE49-F238E27FC236}">
                  <a16:creationId xmlns:a16="http://schemas.microsoft.com/office/drawing/2014/main" xmlns="" id="{D04C72DE-C141-44BB-A0F9-E9387051A890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Oval 20">
              <a:extLst>
                <a:ext uri="{FF2B5EF4-FFF2-40B4-BE49-F238E27FC236}">
                  <a16:creationId xmlns:a16="http://schemas.microsoft.com/office/drawing/2014/main" xmlns="" id="{5DF187DD-D53F-406D-9E3F-D10E4B0FD748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Oval 21">
              <a:extLst>
                <a:ext uri="{FF2B5EF4-FFF2-40B4-BE49-F238E27FC236}">
                  <a16:creationId xmlns:a16="http://schemas.microsoft.com/office/drawing/2014/main" xmlns="" id="{083F3732-426F-493A-98FD-C7C96D8F01C9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Oval 22">
              <a:extLst>
                <a:ext uri="{FF2B5EF4-FFF2-40B4-BE49-F238E27FC236}">
                  <a16:creationId xmlns:a16="http://schemas.microsoft.com/office/drawing/2014/main" xmlns="" id="{CC322AF3-2B14-450F-BC41-3FF34022160D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Freeform: Shape 23">
              <a:extLst>
                <a:ext uri="{FF2B5EF4-FFF2-40B4-BE49-F238E27FC236}">
                  <a16:creationId xmlns:a16="http://schemas.microsoft.com/office/drawing/2014/main" xmlns="" id="{08C3B2E3-10C0-447A-9A14-DA6640EA948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" name="Group 24">
            <a:extLst>
              <a:ext uri="{FF2B5EF4-FFF2-40B4-BE49-F238E27FC236}">
                <a16:creationId xmlns:a16="http://schemas.microsoft.com/office/drawing/2014/main" xmlns="" id="{19218C3D-9A21-4140-8A2D-390954160EB7}"/>
              </a:ext>
            </a:extLst>
          </p:cNvPr>
          <p:cNvGrpSpPr>
            <a:grpSpLocks/>
          </p:cNvGrpSpPr>
          <p:nvPr/>
        </p:nvGrpSpPr>
        <p:grpSpPr bwMode="auto">
          <a:xfrm rot="15300000" flipV="1">
            <a:off x="3518884" y="2304677"/>
            <a:ext cx="585659" cy="982567"/>
            <a:chOff x="2761515" y="2286000"/>
            <a:chExt cx="1645174" cy="2760228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52" name="Oval 25">
              <a:extLst>
                <a:ext uri="{FF2B5EF4-FFF2-40B4-BE49-F238E27FC236}">
                  <a16:creationId xmlns:a16="http://schemas.microsoft.com/office/drawing/2014/main" xmlns="" id="{8D94DFEA-2C7E-4BE7-9205-6B330CDB27B1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Oval 26">
              <a:extLst>
                <a:ext uri="{FF2B5EF4-FFF2-40B4-BE49-F238E27FC236}">
                  <a16:creationId xmlns:a16="http://schemas.microsoft.com/office/drawing/2014/main" xmlns="" id="{1541D081-8BA4-4B51-B37C-16474B542931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Oval 27">
              <a:extLst>
                <a:ext uri="{FF2B5EF4-FFF2-40B4-BE49-F238E27FC236}">
                  <a16:creationId xmlns:a16="http://schemas.microsoft.com/office/drawing/2014/main" xmlns="" id="{5192BD0E-A685-4DB4-9B0D-2073A2868B25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Oval 28">
              <a:extLst>
                <a:ext uri="{FF2B5EF4-FFF2-40B4-BE49-F238E27FC236}">
                  <a16:creationId xmlns:a16="http://schemas.microsoft.com/office/drawing/2014/main" xmlns="" id="{5E808749-0C1C-4512-975B-B080480869AC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Oval 29">
              <a:extLst>
                <a:ext uri="{FF2B5EF4-FFF2-40B4-BE49-F238E27FC236}">
                  <a16:creationId xmlns:a16="http://schemas.microsoft.com/office/drawing/2014/main" xmlns="" id="{C444E82D-CD20-4626-8EE2-C872FE0C76AA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Freeform: Shape 30">
              <a:extLst>
                <a:ext uri="{FF2B5EF4-FFF2-40B4-BE49-F238E27FC236}">
                  <a16:creationId xmlns:a16="http://schemas.microsoft.com/office/drawing/2014/main" xmlns="" id="{7C2DAA82-96C8-458B-B26B-92A72C75A0C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" name="Group 31">
            <a:extLst>
              <a:ext uri="{FF2B5EF4-FFF2-40B4-BE49-F238E27FC236}">
                <a16:creationId xmlns:a16="http://schemas.microsoft.com/office/drawing/2014/main" xmlns="" id="{45D014F7-E567-4102-8C89-C8589AB5FE0D}"/>
              </a:ext>
            </a:extLst>
          </p:cNvPr>
          <p:cNvGrpSpPr>
            <a:grpSpLocks/>
          </p:cNvGrpSpPr>
          <p:nvPr/>
        </p:nvGrpSpPr>
        <p:grpSpPr bwMode="auto">
          <a:xfrm rot="6300000">
            <a:off x="4390985" y="1791873"/>
            <a:ext cx="654838" cy="1098811"/>
            <a:chOff x="2761515" y="2286000"/>
            <a:chExt cx="1645174" cy="2760228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46" name="Oval 32">
              <a:extLst>
                <a:ext uri="{FF2B5EF4-FFF2-40B4-BE49-F238E27FC236}">
                  <a16:creationId xmlns:a16="http://schemas.microsoft.com/office/drawing/2014/main" xmlns="" id="{F52BDAFF-783A-49F3-9803-3C60A8D12058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Oval 33">
              <a:extLst>
                <a:ext uri="{FF2B5EF4-FFF2-40B4-BE49-F238E27FC236}">
                  <a16:creationId xmlns:a16="http://schemas.microsoft.com/office/drawing/2014/main" xmlns="" id="{97243B60-651C-4AAF-8381-9960684A3D56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Oval 34">
              <a:extLst>
                <a:ext uri="{FF2B5EF4-FFF2-40B4-BE49-F238E27FC236}">
                  <a16:creationId xmlns:a16="http://schemas.microsoft.com/office/drawing/2014/main" xmlns="" id="{8E38F0C7-C438-40A2-86F2-A8F01FC8FF9F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Oval 35">
              <a:extLst>
                <a:ext uri="{FF2B5EF4-FFF2-40B4-BE49-F238E27FC236}">
                  <a16:creationId xmlns:a16="http://schemas.microsoft.com/office/drawing/2014/main" xmlns="" id="{86B8D5CE-99A9-4B01-952C-A79B7F46506D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Oval 36">
              <a:extLst>
                <a:ext uri="{FF2B5EF4-FFF2-40B4-BE49-F238E27FC236}">
                  <a16:creationId xmlns:a16="http://schemas.microsoft.com/office/drawing/2014/main" xmlns="" id="{48F1F58C-B7B2-4166-9233-499AF6F34D7D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Freeform: Shape 37">
              <a:extLst>
                <a:ext uri="{FF2B5EF4-FFF2-40B4-BE49-F238E27FC236}">
                  <a16:creationId xmlns:a16="http://schemas.microsoft.com/office/drawing/2014/main" xmlns="" id="{53323CE2-ABB8-4D08-A4A1-4AF754E7A3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9" name="Group 38">
            <a:extLst>
              <a:ext uri="{FF2B5EF4-FFF2-40B4-BE49-F238E27FC236}">
                <a16:creationId xmlns:a16="http://schemas.microsoft.com/office/drawing/2014/main" xmlns="" id="{33086D8E-8EE1-4D00-83B3-FE3E44914A45}"/>
              </a:ext>
            </a:extLst>
          </p:cNvPr>
          <p:cNvGrpSpPr>
            <a:grpSpLocks/>
          </p:cNvGrpSpPr>
          <p:nvPr/>
        </p:nvGrpSpPr>
        <p:grpSpPr bwMode="auto">
          <a:xfrm rot="15300000" flipV="1">
            <a:off x="4935232" y="2275272"/>
            <a:ext cx="654838" cy="1098811"/>
            <a:chOff x="2761515" y="2286000"/>
            <a:chExt cx="1645174" cy="2760228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40" name="Oval 39">
              <a:extLst>
                <a:ext uri="{FF2B5EF4-FFF2-40B4-BE49-F238E27FC236}">
                  <a16:creationId xmlns:a16="http://schemas.microsoft.com/office/drawing/2014/main" xmlns="" id="{0ECE4084-40BF-4733-AD15-9134BA847352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xmlns="" id="{D75E5C43-7382-44D4-A37C-C30D74509978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xmlns="" id="{8FB753BD-A714-4FEA-9699-30B4C95CE904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xmlns="" id="{40B05C83-FF6F-4EA6-AD8C-55AC8D752E80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xmlns="" id="{E3953476-5645-40F5-ACB0-4A8D1019C76E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xmlns="" id="{FA079C38-1C83-4EB2-98BF-130B12FBDA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" name="Group 45">
            <a:extLst>
              <a:ext uri="{FF2B5EF4-FFF2-40B4-BE49-F238E27FC236}">
                <a16:creationId xmlns:a16="http://schemas.microsoft.com/office/drawing/2014/main" xmlns="" id="{647C9F04-E97A-44D5-96DA-DD2CCB63D779}"/>
              </a:ext>
            </a:extLst>
          </p:cNvPr>
          <p:cNvGrpSpPr>
            <a:grpSpLocks/>
          </p:cNvGrpSpPr>
          <p:nvPr/>
        </p:nvGrpSpPr>
        <p:grpSpPr bwMode="auto">
          <a:xfrm rot="6300000">
            <a:off x="5939177" y="1708143"/>
            <a:ext cx="741832" cy="1243729"/>
            <a:chOff x="2761515" y="2286000"/>
            <a:chExt cx="1645174" cy="2760228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34" name="Oval 46">
              <a:extLst>
                <a:ext uri="{FF2B5EF4-FFF2-40B4-BE49-F238E27FC236}">
                  <a16:creationId xmlns:a16="http://schemas.microsoft.com/office/drawing/2014/main" xmlns="" id="{633D233F-4199-42E7-A76A-6F6F302012FF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Oval 47">
              <a:extLst>
                <a:ext uri="{FF2B5EF4-FFF2-40B4-BE49-F238E27FC236}">
                  <a16:creationId xmlns:a16="http://schemas.microsoft.com/office/drawing/2014/main" xmlns="" id="{02F7F145-B1AE-46ED-A12F-F3C1B256563E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Oval 48">
              <a:extLst>
                <a:ext uri="{FF2B5EF4-FFF2-40B4-BE49-F238E27FC236}">
                  <a16:creationId xmlns:a16="http://schemas.microsoft.com/office/drawing/2014/main" xmlns="" id="{D3C16D1C-4EA3-4850-B302-8C3B05C11882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Oval 49">
              <a:extLst>
                <a:ext uri="{FF2B5EF4-FFF2-40B4-BE49-F238E27FC236}">
                  <a16:creationId xmlns:a16="http://schemas.microsoft.com/office/drawing/2014/main" xmlns="" id="{F28CAAFD-2C4D-4CA3-AFD9-A5D3DC0DBFD1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Oval 50">
              <a:extLst>
                <a:ext uri="{FF2B5EF4-FFF2-40B4-BE49-F238E27FC236}">
                  <a16:creationId xmlns:a16="http://schemas.microsoft.com/office/drawing/2014/main" xmlns="" id="{80EF4A3F-F295-445D-AD75-2A1621D8B396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Freeform: Shape 51">
              <a:extLst>
                <a:ext uri="{FF2B5EF4-FFF2-40B4-BE49-F238E27FC236}">
                  <a16:creationId xmlns:a16="http://schemas.microsoft.com/office/drawing/2014/main" xmlns="" id="{F24CF0D6-DD00-4D80-A2A0-83376AA17D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1" name="Group 52">
            <a:extLst>
              <a:ext uri="{FF2B5EF4-FFF2-40B4-BE49-F238E27FC236}">
                <a16:creationId xmlns:a16="http://schemas.microsoft.com/office/drawing/2014/main" xmlns="" id="{57147966-CEFA-470D-B893-E2D20CB17A9B}"/>
              </a:ext>
            </a:extLst>
          </p:cNvPr>
          <p:cNvGrpSpPr>
            <a:grpSpLocks/>
          </p:cNvGrpSpPr>
          <p:nvPr/>
        </p:nvGrpSpPr>
        <p:grpSpPr bwMode="auto">
          <a:xfrm rot="15300000" flipV="1">
            <a:off x="6555203" y="2255756"/>
            <a:ext cx="741832" cy="1243729"/>
            <a:chOff x="2761515" y="2286000"/>
            <a:chExt cx="1645174" cy="2760228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28" name="Oval 53">
              <a:extLst>
                <a:ext uri="{FF2B5EF4-FFF2-40B4-BE49-F238E27FC236}">
                  <a16:creationId xmlns:a16="http://schemas.microsoft.com/office/drawing/2014/main" xmlns="" id="{697A3A94-C211-457C-AD45-A87750B30F9A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54">
              <a:extLst>
                <a:ext uri="{FF2B5EF4-FFF2-40B4-BE49-F238E27FC236}">
                  <a16:creationId xmlns:a16="http://schemas.microsoft.com/office/drawing/2014/main" xmlns="" id="{C221A5E2-D74B-4CF5-BFA9-616A3CC4B0BD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55">
              <a:extLst>
                <a:ext uri="{FF2B5EF4-FFF2-40B4-BE49-F238E27FC236}">
                  <a16:creationId xmlns:a16="http://schemas.microsoft.com/office/drawing/2014/main" xmlns="" id="{FAA9A7B3-79BB-404F-94F3-12B9A44245F0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Oval 56">
              <a:extLst>
                <a:ext uri="{FF2B5EF4-FFF2-40B4-BE49-F238E27FC236}">
                  <a16:creationId xmlns:a16="http://schemas.microsoft.com/office/drawing/2014/main" xmlns="" id="{E3B7397C-DDF4-4A04-A5AF-BD84846F1EB2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Oval 57">
              <a:extLst>
                <a:ext uri="{FF2B5EF4-FFF2-40B4-BE49-F238E27FC236}">
                  <a16:creationId xmlns:a16="http://schemas.microsoft.com/office/drawing/2014/main" xmlns="" id="{0E04C41D-CB16-4341-AE14-1A61B907A298}"/>
                </a:ext>
              </a:extLst>
            </p:cNvPr>
            <p:cNvSpPr>
              <a:spLocks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Freeform: Shape 58">
              <a:extLst>
                <a:ext uri="{FF2B5EF4-FFF2-40B4-BE49-F238E27FC236}">
                  <a16:creationId xmlns:a16="http://schemas.microsoft.com/office/drawing/2014/main" xmlns="" id="{7C6E909A-B8F4-42A8-B69B-1237F68F63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cxnSp>
        <p:nvCxnSpPr>
          <p:cNvPr id="12" name="Straight Connector 60">
            <a:extLst>
              <a:ext uri="{FF2B5EF4-FFF2-40B4-BE49-F238E27FC236}">
                <a16:creationId xmlns:a16="http://schemas.microsoft.com/office/drawing/2014/main" xmlns="" id="{8EA0C2D2-EE04-4AEF-A836-DFF94B024D74}"/>
              </a:ext>
            </a:extLst>
          </p:cNvPr>
          <p:cNvCxnSpPr/>
          <p:nvPr/>
        </p:nvCxnSpPr>
        <p:spPr>
          <a:xfrm>
            <a:off x="2400813" y="3042090"/>
            <a:ext cx="0" cy="457199"/>
          </a:xfrm>
          <a:prstGeom prst="line">
            <a:avLst/>
          </a:prstGeom>
          <a:ln w="12700">
            <a:solidFill>
              <a:schemeClr val="tx1">
                <a:lumMod val="40000"/>
                <a:lumOff val="60000"/>
              </a:schemeClr>
            </a:solidFill>
            <a:headEnd type="oval" w="sm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61">
            <a:extLst>
              <a:ext uri="{FF2B5EF4-FFF2-40B4-BE49-F238E27FC236}">
                <a16:creationId xmlns:a16="http://schemas.microsoft.com/office/drawing/2014/main" xmlns="" id="{186C1019-0482-4F39-ACA8-C5F24826EAFD}"/>
              </a:ext>
            </a:extLst>
          </p:cNvPr>
          <p:cNvSpPr>
            <a:spLocks/>
          </p:cNvSpPr>
          <p:nvPr/>
        </p:nvSpPr>
        <p:spPr bwMode="auto">
          <a:xfrm>
            <a:off x="2083419" y="3499910"/>
            <a:ext cx="634789" cy="126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b="1" dirty="0">
                <a:solidFill>
                  <a:schemeClr val="accent1">
                    <a:lumMod val="75000"/>
                  </a:schemeClr>
                </a:solidFill>
              </a:rPr>
              <a:t>标题文本预设</a:t>
            </a:r>
          </a:p>
        </p:txBody>
      </p:sp>
      <p:cxnSp>
        <p:nvCxnSpPr>
          <p:cNvPr id="14" name="Straight Connector 63">
            <a:extLst>
              <a:ext uri="{FF2B5EF4-FFF2-40B4-BE49-F238E27FC236}">
                <a16:creationId xmlns:a16="http://schemas.microsoft.com/office/drawing/2014/main" xmlns="" id="{CF5CFFBC-8273-4260-8BC5-C16F7BC627FE}"/>
              </a:ext>
            </a:extLst>
          </p:cNvPr>
          <p:cNvCxnSpPr/>
          <p:nvPr/>
        </p:nvCxnSpPr>
        <p:spPr>
          <a:xfrm flipV="1">
            <a:off x="2004539" y="1749499"/>
            <a:ext cx="0" cy="381864"/>
          </a:xfrm>
          <a:prstGeom prst="line">
            <a:avLst/>
          </a:prstGeom>
          <a:ln w="12700">
            <a:solidFill>
              <a:schemeClr val="tx1">
                <a:lumMod val="40000"/>
                <a:lumOff val="60000"/>
              </a:schemeClr>
            </a:solidFill>
            <a:headEnd type="oval" w="sm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64">
            <a:extLst>
              <a:ext uri="{FF2B5EF4-FFF2-40B4-BE49-F238E27FC236}">
                <a16:creationId xmlns:a16="http://schemas.microsoft.com/office/drawing/2014/main" xmlns="" id="{613B9922-D786-4C5F-B2E8-CBB183F44E82}"/>
              </a:ext>
            </a:extLst>
          </p:cNvPr>
          <p:cNvSpPr>
            <a:spLocks/>
          </p:cNvSpPr>
          <p:nvPr/>
        </p:nvSpPr>
        <p:spPr bwMode="auto">
          <a:xfrm>
            <a:off x="1687147" y="1572306"/>
            <a:ext cx="634789" cy="126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b="1" dirty="0">
                <a:solidFill>
                  <a:schemeClr val="accent1"/>
                </a:solidFill>
              </a:rPr>
              <a:t>标题文本预设</a:t>
            </a:r>
          </a:p>
        </p:txBody>
      </p:sp>
      <p:cxnSp>
        <p:nvCxnSpPr>
          <p:cNvPr id="16" name="Straight Connector 66">
            <a:extLst>
              <a:ext uri="{FF2B5EF4-FFF2-40B4-BE49-F238E27FC236}">
                <a16:creationId xmlns:a16="http://schemas.microsoft.com/office/drawing/2014/main" xmlns="" id="{1D32F0F8-172D-499D-B7DE-707C4435531D}"/>
              </a:ext>
            </a:extLst>
          </p:cNvPr>
          <p:cNvCxnSpPr/>
          <p:nvPr/>
        </p:nvCxnSpPr>
        <p:spPr>
          <a:xfrm>
            <a:off x="3823223" y="3104332"/>
            <a:ext cx="0" cy="404999"/>
          </a:xfrm>
          <a:prstGeom prst="line">
            <a:avLst/>
          </a:prstGeom>
          <a:ln w="12700">
            <a:solidFill>
              <a:schemeClr val="tx1">
                <a:lumMod val="40000"/>
                <a:lumOff val="60000"/>
              </a:schemeClr>
            </a:solidFill>
            <a:headEnd type="oval" w="sm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67">
            <a:extLst>
              <a:ext uri="{FF2B5EF4-FFF2-40B4-BE49-F238E27FC236}">
                <a16:creationId xmlns:a16="http://schemas.microsoft.com/office/drawing/2014/main" xmlns="" id="{F64F948A-22CC-41DD-9478-7314AE0518EF}"/>
              </a:ext>
            </a:extLst>
          </p:cNvPr>
          <p:cNvSpPr>
            <a:spLocks/>
          </p:cNvSpPr>
          <p:nvPr/>
        </p:nvSpPr>
        <p:spPr bwMode="auto">
          <a:xfrm>
            <a:off x="3505830" y="3498847"/>
            <a:ext cx="634789" cy="126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b="1">
                <a:solidFill>
                  <a:schemeClr val="accent2">
                    <a:lumMod val="75000"/>
                  </a:schemeClr>
                </a:solidFill>
              </a:rPr>
              <a:t>标题文本预设</a:t>
            </a:r>
          </a:p>
        </p:txBody>
      </p:sp>
      <p:cxnSp>
        <p:nvCxnSpPr>
          <p:cNvPr id="18" name="Straight Connector 69">
            <a:extLst>
              <a:ext uri="{FF2B5EF4-FFF2-40B4-BE49-F238E27FC236}">
                <a16:creationId xmlns:a16="http://schemas.microsoft.com/office/drawing/2014/main" xmlns="" id="{86D66DE1-FE06-442F-B672-93214D550975}"/>
              </a:ext>
            </a:extLst>
          </p:cNvPr>
          <p:cNvCxnSpPr/>
          <p:nvPr/>
        </p:nvCxnSpPr>
        <p:spPr>
          <a:xfrm flipV="1">
            <a:off x="3426949" y="1748436"/>
            <a:ext cx="0" cy="381864"/>
          </a:xfrm>
          <a:prstGeom prst="line">
            <a:avLst/>
          </a:prstGeom>
          <a:ln w="12700">
            <a:solidFill>
              <a:schemeClr val="tx1">
                <a:lumMod val="40000"/>
                <a:lumOff val="60000"/>
              </a:schemeClr>
            </a:solidFill>
            <a:headEnd type="oval" w="sm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70">
            <a:extLst>
              <a:ext uri="{FF2B5EF4-FFF2-40B4-BE49-F238E27FC236}">
                <a16:creationId xmlns:a16="http://schemas.microsoft.com/office/drawing/2014/main" xmlns="" id="{94A53734-4D53-439D-AF27-02D165182ADF}"/>
              </a:ext>
            </a:extLst>
          </p:cNvPr>
          <p:cNvSpPr>
            <a:spLocks/>
          </p:cNvSpPr>
          <p:nvPr/>
        </p:nvSpPr>
        <p:spPr bwMode="auto">
          <a:xfrm>
            <a:off x="3109558" y="1571243"/>
            <a:ext cx="634789" cy="126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b="1" dirty="0">
                <a:solidFill>
                  <a:schemeClr val="accent2"/>
                </a:solidFill>
              </a:rPr>
              <a:t>标题文本预设</a:t>
            </a:r>
          </a:p>
        </p:txBody>
      </p:sp>
      <p:cxnSp>
        <p:nvCxnSpPr>
          <p:cNvPr id="20" name="Straight Connector 72">
            <a:extLst>
              <a:ext uri="{FF2B5EF4-FFF2-40B4-BE49-F238E27FC236}">
                <a16:creationId xmlns:a16="http://schemas.microsoft.com/office/drawing/2014/main" xmlns="" id="{D051EF84-0620-42C2-B251-28E1508A0421}"/>
              </a:ext>
            </a:extLst>
          </p:cNvPr>
          <p:cNvCxnSpPr/>
          <p:nvPr/>
        </p:nvCxnSpPr>
        <p:spPr>
          <a:xfrm>
            <a:off x="5163032" y="3125434"/>
            <a:ext cx="0" cy="377999"/>
          </a:xfrm>
          <a:prstGeom prst="line">
            <a:avLst/>
          </a:prstGeom>
          <a:ln w="12700">
            <a:solidFill>
              <a:schemeClr val="tx1">
                <a:lumMod val="40000"/>
                <a:lumOff val="60000"/>
              </a:schemeClr>
            </a:solidFill>
            <a:headEnd type="oval" w="sm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73">
            <a:extLst>
              <a:ext uri="{FF2B5EF4-FFF2-40B4-BE49-F238E27FC236}">
                <a16:creationId xmlns:a16="http://schemas.microsoft.com/office/drawing/2014/main" xmlns="" id="{4A2966EC-372D-4869-B544-2807E84DF51F}"/>
              </a:ext>
            </a:extLst>
          </p:cNvPr>
          <p:cNvSpPr>
            <a:spLocks/>
          </p:cNvSpPr>
          <p:nvPr/>
        </p:nvSpPr>
        <p:spPr bwMode="auto">
          <a:xfrm>
            <a:off x="4845638" y="3498847"/>
            <a:ext cx="634789" cy="126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b="1" dirty="0">
                <a:solidFill>
                  <a:schemeClr val="accent3">
                    <a:lumMod val="75000"/>
                  </a:schemeClr>
                </a:solidFill>
              </a:rPr>
              <a:t>标题文本预设</a:t>
            </a:r>
          </a:p>
        </p:txBody>
      </p:sp>
      <p:cxnSp>
        <p:nvCxnSpPr>
          <p:cNvPr id="22" name="Straight Connector 75">
            <a:extLst>
              <a:ext uri="{FF2B5EF4-FFF2-40B4-BE49-F238E27FC236}">
                <a16:creationId xmlns:a16="http://schemas.microsoft.com/office/drawing/2014/main" xmlns="" id="{DAB43EA9-E686-45CE-9036-35C68152B3E1}"/>
              </a:ext>
            </a:extLst>
          </p:cNvPr>
          <p:cNvCxnSpPr/>
          <p:nvPr/>
        </p:nvCxnSpPr>
        <p:spPr>
          <a:xfrm flipV="1">
            <a:off x="4766758" y="1748436"/>
            <a:ext cx="0" cy="297000"/>
          </a:xfrm>
          <a:prstGeom prst="line">
            <a:avLst/>
          </a:prstGeom>
          <a:ln w="12700">
            <a:solidFill>
              <a:schemeClr val="tx1">
                <a:lumMod val="40000"/>
                <a:lumOff val="60000"/>
              </a:schemeClr>
            </a:solidFill>
            <a:headEnd type="oval" w="sm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76">
            <a:extLst>
              <a:ext uri="{FF2B5EF4-FFF2-40B4-BE49-F238E27FC236}">
                <a16:creationId xmlns:a16="http://schemas.microsoft.com/office/drawing/2014/main" xmlns="" id="{1C481470-AA1C-473E-87E6-893DF431FA8D}"/>
              </a:ext>
            </a:extLst>
          </p:cNvPr>
          <p:cNvSpPr>
            <a:spLocks/>
          </p:cNvSpPr>
          <p:nvPr/>
        </p:nvSpPr>
        <p:spPr bwMode="auto">
          <a:xfrm>
            <a:off x="4449367" y="1571243"/>
            <a:ext cx="634789" cy="126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b="1" dirty="0">
                <a:solidFill>
                  <a:schemeClr val="accent3"/>
                </a:solidFill>
              </a:rPr>
              <a:t>标题文本预设</a:t>
            </a:r>
          </a:p>
        </p:txBody>
      </p:sp>
      <p:cxnSp>
        <p:nvCxnSpPr>
          <p:cNvPr id="24" name="Straight Connector 78">
            <a:extLst>
              <a:ext uri="{FF2B5EF4-FFF2-40B4-BE49-F238E27FC236}">
                <a16:creationId xmlns:a16="http://schemas.microsoft.com/office/drawing/2014/main" xmlns="" id="{338B865A-C1E5-4F23-96A0-C67B9352B838}"/>
              </a:ext>
            </a:extLst>
          </p:cNvPr>
          <p:cNvCxnSpPr/>
          <p:nvPr/>
        </p:nvCxnSpPr>
        <p:spPr>
          <a:xfrm>
            <a:off x="6777472" y="3199288"/>
            <a:ext cx="0" cy="297000"/>
          </a:xfrm>
          <a:prstGeom prst="line">
            <a:avLst/>
          </a:prstGeom>
          <a:ln w="12700">
            <a:solidFill>
              <a:schemeClr val="tx1">
                <a:lumMod val="40000"/>
                <a:lumOff val="60000"/>
              </a:schemeClr>
            </a:solidFill>
            <a:headEnd type="oval" w="sm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79">
            <a:extLst>
              <a:ext uri="{FF2B5EF4-FFF2-40B4-BE49-F238E27FC236}">
                <a16:creationId xmlns:a16="http://schemas.microsoft.com/office/drawing/2014/main" xmlns="" id="{6B49E505-B021-40B5-8300-B7D7F42FF533}"/>
              </a:ext>
            </a:extLst>
          </p:cNvPr>
          <p:cNvSpPr>
            <a:spLocks/>
          </p:cNvSpPr>
          <p:nvPr/>
        </p:nvSpPr>
        <p:spPr bwMode="auto">
          <a:xfrm>
            <a:off x="6460078" y="3498847"/>
            <a:ext cx="634789" cy="126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b="1" dirty="0">
                <a:solidFill>
                  <a:schemeClr val="accent4">
                    <a:lumMod val="75000"/>
                  </a:schemeClr>
                </a:solidFill>
              </a:rPr>
              <a:t>标题文本预设</a:t>
            </a:r>
          </a:p>
        </p:txBody>
      </p:sp>
      <p:cxnSp>
        <p:nvCxnSpPr>
          <p:cNvPr id="26" name="Straight Connector 81">
            <a:extLst>
              <a:ext uri="{FF2B5EF4-FFF2-40B4-BE49-F238E27FC236}">
                <a16:creationId xmlns:a16="http://schemas.microsoft.com/office/drawing/2014/main" xmlns="" id="{4C9E7418-1B7C-4552-A31B-4356176157BE}"/>
              </a:ext>
            </a:extLst>
          </p:cNvPr>
          <p:cNvCxnSpPr/>
          <p:nvPr/>
        </p:nvCxnSpPr>
        <p:spPr>
          <a:xfrm flipV="1">
            <a:off x="6381198" y="1748436"/>
            <a:ext cx="0" cy="243000"/>
          </a:xfrm>
          <a:prstGeom prst="line">
            <a:avLst/>
          </a:prstGeom>
          <a:ln w="12700">
            <a:solidFill>
              <a:schemeClr val="tx1">
                <a:lumMod val="40000"/>
                <a:lumOff val="60000"/>
              </a:schemeClr>
            </a:solidFill>
            <a:headEnd type="oval" w="sm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82">
            <a:extLst>
              <a:ext uri="{FF2B5EF4-FFF2-40B4-BE49-F238E27FC236}">
                <a16:creationId xmlns:a16="http://schemas.microsoft.com/office/drawing/2014/main" xmlns="" id="{4396D872-981D-44F1-9E20-3D885B89E187}"/>
              </a:ext>
            </a:extLst>
          </p:cNvPr>
          <p:cNvSpPr>
            <a:spLocks/>
          </p:cNvSpPr>
          <p:nvPr/>
        </p:nvSpPr>
        <p:spPr bwMode="auto">
          <a:xfrm>
            <a:off x="6063806" y="1571243"/>
            <a:ext cx="634789" cy="126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b="1" dirty="0">
                <a:solidFill>
                  <a:schemeClr val="accent4"/>
                </a:solidFill>
              </a:rPr>
              <a:t>标题文本预设</a:t>
            </a:r>
          </a:p>
        </p:txBody>
      </p:sp>
      <p:sp>
        <p:nvSpPr>
          <p:cNvPr id="77" name="Title 1">
            <a:extLst>
              <a:ext uri="{FF2B5EF4-FFF2-40B4-BE49-F238E27FC236}">
                <a16:creationId xmlns:a16="http://schemas.microsoft.com/office/drawing/2014/main" xmlns="" id="{C4F2F920-6846-44B9-A84C-9A0527247B3F}"/>
              </a:ext>
            </a:extLst>
          </p:cNvPr>
          <p:cNvSpPr txBox="1">
            <a:spLocks/>
          </p:cNvSpPr>
          <p:nvPr/>
        </p:nvSpPr>
        <p:spPr>
          <a:xfrm>
            <a:off x="382316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94677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7" grpId="0"/>
      <p:bldP spid="19" grpId="0"/>
      <p:bldP spid="21" grpId="0"/>
      <p:bldP spid="23" grpId="0"/>
      <p:bldP spid="25" grpId="0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3743377" y="1926521"/>
            <a:ext cx="1657245" cy="1657245"/>
            <a:chOff x="3743377" y="1926521"/>
            <a:chExt cx="1657245" cy="1657245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54" name="Group 4">
              <a:extLst>
                <a:ext uri="{FF2B5EF4-FFF2-40B4-BE49-F238E27FC236}">
                  <a16:creationId xmlns:a16="http://schemas.microsoft.com/office/drawing/2014/main" xmlns="" id="{85654BAE-6070-42BE-B021-9C0F98C54BB1}"/>
                </a:ext>
              </a:extLst>
            </p:cNvPr>
            <p:cNvGrpSpPr/>
            <p:nvPr/>
          </p:nvGrpSpPr>
          <p:grpSpPr>
            <a:xfrm>
              <a:off x="3743377" y="1926521"/>
              <a:ext cx="1657244" cy="1657244"/>
              <a:chOff x="3048000" y="2152650"/>
              <a:chExt cx="1828800" cy="1828800"/>
            </a:xfrm>
            <a:grpFill/>
          </p:grpSpPr>
          <p:grpSp>
            <p:nvGrpSpPr>
              <p:cNvPr id="56" name="Group 6">
                <a:extLst>
                  <a:ext uri="{FF2B5EF4-FFF2-40B4-BE49-F238E27FC236}">
                    <a16:creationId xmlns:a16="http://schemas.microsoft.com/office/drawing/2014/main" xmlns="" id="{F440E45A-D26B-4596-B6C7-C9B33174C6B1}"/>
                  </a:ext>
                </a:extLst>
              </p:cNvPr>
              <p:cNvGrpSpPr/>
              <p:nvPr/>
            </p:nvGrpSpPr>
            <p:grpSpPr>
              <a:xfrm>
                <a:off x="3048000" y="2152650"/>
                <a:ext cx="1828800" cy="1828800"/>
                <a:chOff x="3352800" y="2152650"/>
                <a:chExt cx="1828800" cy="1828800"/>
              </a:xfrm>
              <a:grpFill/>
            </p:grpSpPr>
            <p:sp>
              <p:nvSpPr>
                <p:cNvPr id="58" name="Block Arc 8">
                  <a:extLst>
                    <a:ext uri="{FF2B5EF4-FFF2-40B4-BE49-F238E27FC236}">
                      <a16:creationId xmlns:a16="http://schemas.microsoft.com/office/drawing/2014/main" xmlns="" id="{39D34B7A-158C-4948-BC46-31ED51B29AD1}"/>
                    </a:ext>
                  </a:extLst>
                </p:cNvPr>
                <p:cNvSpPr/>
                <p:nvPr/>
              </p:nvSpPr>
              <p:spPr>
                <a:xfrm>
                  <a:off x="3352800" y="2152650"/>
                  <a:ext cx="1828800" cy="1828800"/>
                </a:xfrm>
                <a:prstGeom prst="blockArc">
                  <a:avLst>
                    <a:gd name="adj1" fmla="val 16182050"/>
                    <a:gd name="adj2" fmla="val 0"/>
                    <a:gd name="adj3" fmla="val 38684"/>
                  </a:avLst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9" name="Block Arc 9">
                  <a:extLst>
                    <a:ext uri="{FF2B5EF4-FFF2-40B4-BE49-F238E27FC236}">
                      <a16:creationId xmlns:a16="http://schemas.microsoft.com/office/drawing/2014/main" xmlns="" id="{9C86FDF7-8941-4078-ABCD-2598FD8567BD}"/>
                    </a:ext>
                  </a:extLst>
                </p:cNvPr>
                <p:cNvSpPr/>
                <p:nvPr/>
              </p:nvSpPr>
              <p:spPr>
                <a:xfrm rot="5400000">
                  <a:off x="3352800" y="2152650"/>
                  <a:ext cx="1828800" cy="1828800"/>
                </a:xfrm>
                <a:prstGeom prst="blockArc">
                  <a:avLst>
                    <a:gd name="adj1" fmla="val 16182050"/>
                    <a:gd name="adj2" fmla="val 0"/>
                    <a:gd name="adj3" fmla="val 38684"/>
                  </a:avLst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57" name="Block Arc 7">
                <a:extLst>
                  <a:ext uri="{FF2B5EF4-FFF2-40B4-BE49-F238E27FC236}">
                    <a16:creationId xmlns:a16="http://schemas.microsoft.com/office/drawing/2014/main" xmlns="" id="{A88F81D6-FB09-4D51-BE9A-6CA29D21BF7A}"/>
                  </a:ext>
                </a:extLst>
              </p:cNvPr>
              <p:cNvSpPr/>
              <p:nvPr/>
            </p:nvSpPr>
            <p:spPr>
              <a:xfrm rot="10800000">
                <a:off x="3048000" y="2152650"/>
                <a:ext cx="1828800" cy="1828800"/>
              </a:xfrm>
              <a:prstGeom prst="blockArc">
                <a:avLst>
                  <a:gd name="adj1" fmla="val 16182050"/>
                  <a:gd name="adj2" fmla="val 0"/>
                  <a:gd name="adj3" fmla="val 38684"/>
                </a:avLst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55" name="Block Arc 5">
              <a:extLst>
                <a:ext uri="{FF2B5EF4-FFF2-40B4-BE49-F238E27FC236}">
                  <a16:creationId xmlns:a16="http://schemas.microsoft.com/office/drawing/2014/main" xmlns="" id="{9B3DF3F0-2667-480F-88E8-8D8990E38112}"/>
                </a:ext>
              </a:extLst>
            </p:cNvPr>
            <p:cNvSpPr/>
            <p:nvPr/>
          </p:nvSpPr>
          <p:spPr>
            <a:xfrm rot="16200000">
              <a:off x="3743378" y="1926522"/>
              <a:ext cx="1657244" cy="1657244"/>
            </a:xfrm>
            <a:prstGeom prst="blockArc">
              <a:avLst>
                <a:gd name="adj1" fmla="val 16182050"/>
                <a:gd name="adj2" fmla="val 0"/>
                <a:gd name="adj3" fmla="val 38684"/>
              </a:avLst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3347219" y="1320104"/>
            <a:ext cx="1617104" cy="1440557"/>
            <a:chOff x="3347219" y="1320104"/>
            <a:chExt cx="1617104" cy="1440557"/>
          </a:xfrm>
        </p:grpSpPr>
        <p:sp>
          <p:nvSpPr>
            <p:cNvPr id="6" name="Freeform: Shape 11">
              <a:extLst>
                <a:ext uri="{FF2B5EF4-FFF2-40B4-BE49-F238E27FC236}">
                  <a16:creationId xmlns:a16="http://schemas.microsoft.com/office/drawing/2014/main" xmlns="" id="{F5D68CF6-5CE9-4ABA-A6C7-4BEB132D400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7219" y="1532202"/>
              <a:ext cx="1228459" cy="1228459"/>
            </a:xfrm>
            <a:custGeom>
              <a:avLst/>
              <a:gdLst/>
              <a:ahLst/>
              <a:cxnLst>
                <a:cxn ang="0">
                  <a:pos x="0" y="577"/>
                </a:cxn>
                <a:cxn ang="0">
                  <a:pos x="195" y="577"/>
                </a:cxn>
                <a:cxn ang="0">
                  <a:pos x="577" y="194"/>
                </a:cxn>
                <a:cxn ang="0">
                  <a:pos x="577" y="0"/>
                </a:cxn>
                <a:cxn ang="0">
                  <a:pos x="0" y="577"/>
                </a:cxn>
              </a:cxnLst>
              <a:rect l="0" t="0" r="r" b="b"/>
              <a:pathLst>
                <a:path w="577" h="577">
                  <a:moveTo>
                    <a:pt x="0" y="577"/>
                  </a:moveTo>
                  <a:cubicBezTo>
                    <a:pt x="195" y="577"/>
                    <a:pt x="195" y="577"/>
                    <a:pt x="195" y="577"/>
                  </a:cubicBezTo>
                  <a:cubicBezTo>
                    <a:pt x="195" y="366"/>
                    <a:pt x="366" y="194"/>
                    <a:pt x="577" y="194"/>
                  </a:cubicBezTo>
                  <a:cubicBezTo>
                    <a:pt x="577" y="0"/>
                    <a:pt x="577" y="0"/>
                    <a:pt x="577" y="0"/>
                  </a:cubicBezTo>
                  <a:cubicBezTo>
                    <a:pt x="259" y="0"/>
                    <a:pt x="0" y="259"/>
                    <a:pt x="0" y="577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Freeform: Shape 17">
              <a:extLst>
                <a:ext uri="{FF2B5EF4-FFF2-40B4-BE49-F238E27FC236}">
                  <a16:creationId xmlns:a16="http://schemas.microsoft.com/office/drawing/2014/main" xmlns="" id="{9692DC84-FD2D-4766-9F26-B95D69F229D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1926" y="1320104"/>
              <a:ext cx="452397" cy="838589"/>
            </a:xfrm>
            <a:custGeom>
              <a:avLst/>
              <a:gdLst/>
              <a:ahLst/>
              <a:cxnLst>
                <a:cxn ang="0">
                  <a:pos x="369" y="342"/>
                </a:cxn>
                <a:cxn ang="0">
                  <a:pos x="0" y="0"/>
                </a:cxn>
                <a:cxn ang="0">
                  <a:pos x="0" y="342"/>
                </a:cxn>
                <a:cxn ang="0">
                  <a:pos x="0" y="684"/>
                </a:cxn>
                <a:cxn ang="0">
                  <a:pos x="369" y="342"/>
                </a:cxn>
              </a:cxnLst>
              <a:rect l="0" t="0" r="r" b="b"/>
              <a:pathLst>
                <a:path w="369" h="684">
                  <a:moveTo>
                    <a:pt x="369" y="342"/>
                  </a:moveTo>
                  <a:lnTo>
                    <a:pt x="0" y="0"/>
                  </a:lnTo>
                  <a:lnTo>
                    <a:pt x="0" y="342"/>
                  </a:lnTo>
                  <a:lnTo>
                    <a:pt x="0" y="684"/>
                  </a:lnTo>
                  <a:lnTo>
                    <a:pt x="369" y="34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3136346" y="2362208"/>
            <a:ext cx="1439332" cy="1617103"/>
            <a:chOff x="3136346" y="2362208"/>
            <a:chExt cx="1439332" cy="1617103"/>
          </a:xfrm>
        </p:grpSpPr>
        <p:sp>
          <p:nvSpPr>
            <p:cNvPr id="5" name="Freeform: Shape 10">
              <a:extLst>
                <a:ext uri="{FF2B5EF4-FFF2-40B4-BE49-F238E27FC236}">
                  <a16:creationId xmlns:a16="http://schemas.microsoft.com/office/drawing/2014/main" xmlns="" id="{FCEE958D-3E37-4298-B7E8-E8F00458A50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7219" y="2752079"/>
              <a:ext cx="1228459" cy="1227232"/>
            </a:xfrm>
            <a:custGeom>
              <a:avLst/>
              <a:gdLst/>
              <a:ahLst/>
              <a:cxnLst>
                <a:cxn ang="0">
                  <a:pos x="577" y="577"/>
                </a:cxn>
                <a:cxn ang="0">
                  <a:pos x="577" y="382"/>
                </a:cxn>
                <a:cxn ang="0">
                  <a:pos x="195" y="0"/>
                </a:cxn>
                <a:cxn ang="0">
                  <a:pos x="0" y="0"/>
                </a:cxn>
                <a:cxn ang="0">
                  <a:pos x="577" y="577"/>
                </a:cxn>
              </a:cxnLst>
              <a:rect l="0" t="0" r="r" b="b"/>
              <a:pathLst>
                <a:path w="577" h="577">
                  <a:moveTo>
                    <a:pt x="577" y="577"/>
                  </a:moveTo>
                  <a:cubicBezTo>
                    <a:pt x="577" y="382"/>
                    <a:pt x="577" y="382"/>
                    <a:pt x="577" y="382"/>
                  </a:cubicBezTo>
                  <a:cubicBezTo>
                    <a:pt x="366" y="382"/>
                    <a:pt x="195" y="211"/>
                    <a:pt x="19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8"/>
                    <a:pt x="259" y="577"/>
                    <a:pt x="577" y="577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16">
              <a:extLst>
                <a:ext uri="{FF2B5EF4-FFF2-40B4-BE49-F238E27FC236}">
                  <a16:creationId xmlns:a16="http://schemas.microsoft.com/office/drawing/2014/main" xmlns="" id="{357478C7-2437-4746-9FDE-554FF90ED6C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6346" y="2362208"/>
              <a:ext cx="836136" cy="453623"/>
            </a:xfrm>
            <a:custGeom>
              <a:avLst/>
              <a:gdLst/>
              <a:ahLst/>
              <a:cxnLst>
                <a:cxn ang="0">
                  <a:pos x="340" y="0"/>
                </a:cxn>
                <a:cxn ang="0">
                  <a:pos x="0" y="370"/>
                </a:cxn>
                <a:cxn ang="0">
                  <a:pos x="340" y="370"/>
                </a:cxn>
                <a:cxn ang="0">
                  <a:pos x="682" y="370"/>
                </a:cxn>
                <a:cxn ang="0">
                  <a:pos x="340" y="0"/>
                </a:cxn>
              </a:cxnLst>
              <a:rect l="0" t="0" r="r" b="b"/>
              <a:pathLst>
                <a:path w="682" h="370">
                  <a:moveTo>
                    <a:pt x="340" y="0"/>
                  </a:moveTo>
                  <a:lnTo>
                    <a:pt x="0" y="370"/>
                  </a:lnTo>
                  <a:lnTo>
                    <a:pt x="340" y="370"/>
                  </a:lnTo>
                  <a:lnTo>
                    <a:pt x="682" y="370"/>
                  </a:lnTo>
                  <a:lnTo>
                    <a:pt x="340" y="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177226" y="2752079"/>
            <a:ext cx="1617103" cy="1438105"/>
            <a:chOff x="4177226" y="2752079"/>
            <a:chExt cx="1617103" cy="1438105"/>
          </a:xfrm>
        </p:grpSpPr>
        <p:sp>
          <p:nvSpPr>
            <p:cNvPr id="7" name="Freeform: Shape 12">
              <a:extLst>
                <a:ext uri="{FF2B5EF4-FFF2-40B4-BE49-F238E27FC236}">
                  <a16:creationId xmlns:a16="http://schemas.microsoft.com/office/drawing/2014/main" xmlns="" id="{6A4E6C81-B377-478C-979B-D5F3F55BAFFC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7226" y="3354048"/>
              <a:ext cx="453623" cy="836136"/>
            </a:xfrm>
            <a:custGeom>
              <a:avLst/>
              <a:gdLst/>
              <a:ahLst/>
              <a:cxnLst>
                <a:cxn ang="0">
                  <a:pos x="0" y="342"/>
                </a:cxn>
                <a:cxn ang="0">
                  <a:pos x="370" y="682"/>
                </a:cxn>
                <a:cxn ang="0">
                  <a:pos x="370" y="342"/>
                </a:cxn>
                <a:cxn ang="0">
                  <a:pos x="370" y="0"/>
                </a:cxn>
                <a:cxn ang="0">
                  <a:pos x="0" y="342"/>
                </a:cxn>
              </a:cxnLst>
              <a:rect l="0" t="0" r="r" b="b"/>
              <a:pathLst>
                <a:path w="370" h="682">
                  <a:moveTo>
                    <a:pt x="0" y="342"/>
                  </a:moveTo>
                  <a:lnTo>
                    <a:pt x="370" y="682"/>
                  </a:lnTo>
                  <a:lnTo>
                    <a:pt x="370" y="342"/>
                  </a:lnTo>
                  <a:lnTo>
                    <a:pt x="370" y="0"/>
                  </a:lnTo>
                  <a:lnTo>
                    <a:pt x="0" y="342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13">
              <a:extLst>
                <a:ext uri="{FF2B5EF4-FFF2-40B4-BE49-F238E27FC236}">
                  <a16:creationId xmlns:a16="http://schemas.microsoft.com/office/drawing/2014/main" xmlns="" id="{21CB241A-E8EB-412D-A47A-C7D6350B57A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7096" y="2752079"/>
              <a:ext cx="1227233" cy="1227232"/>
            </a:xfrm>
            <a:custGeom>
              <a:avLst/>
              <a:gdLst/>
              <a:ahLst/>
              <a:cxnLst>
                <a:cxn ang="0">
                  <a:pos x="577" y="0"/>
                </a:cxn>
                <a:cxn ang="0">
                  <a:pos x="382" y="0"/>
                </a:cxn>
                <a:cxn ang="0">
                  <a:pos x="0" y="382"/>
                </a:cxn>
                <a:cxn ang="0">
                  <a:pos x="0" y="577"/>
                </a:cxn>
                <a:cxn ang="0">
                  <a:pos x="577" y="0"/>
                </a:cxn>
              </a:cxnLst>
              <a:rect l="0" t="0" r="r" b="b"/>
              <a:pathLst>
                <a:path w="577" h="577">
                  <a:moveTo>
                    <a:pt x="577" y="0"/>
                  </a:moveTo>
                  <a:cubicBezTo>
                    <a:pt x="382" y="0"/>
                    <a:pt x="382" y="0"/>
                    <a:pt x="382" y="0"/>
                  </a:cubicBezTo>
                  <a:cubicBezTo>
                    <a:pt x="382" y="211"/>
                    <a:pt x="211" y="382"/>
                    <a:pt x="0" y="382"/>
                  </a:cubicBezTo>
                  <a:cubicBezTo>
                    <a:pt x="0" y="577"/>
                    <a:pt x="0" y="577"/>
                    <a:pt x="0" y="577"/>
                  </a:cubicBezTo>
                  <a:cubicBezTo>
                    <a:pt x="318" y="577"/>
                    <a:pt x="577" y="318"/>
                    <a:pt x="577" y="0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4567096" y="1532202"/>
            <a:ext cx="1440557" cy="1617102"/>
            <a:chOff x="4567096" y="1532202"/>
            <a:chExt cx="1440557" cy="1617102"/>
          </a:xfrm>
        </p:grpSpPr>
        <p:sp>
          <p:nvSpPr>
            <p:cNvPr id="9" name="Freeform: Shape 14">
              <a:extLst>
                <a:ext uri="{FF2B5EF4-FFF2-40B4-BE49-F238E27FC236}">
                  <a16:creationId xmlns:a16="http://schemas.microsoft.com/office/drawing/2014/main" xmlns="" id="{242D6433-E8FF-4012-BDBF-A326879D8F2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7096" y="1532202"/>
              <a:ext cx="1227233" cy="122845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4"/>
                </a:cxn>
                <a:cxn ang="0">
                  <a:pos x="382" y="577"/>
                </a:cxn>
                <a:cxn ang="0">
                  <a:pos x="577" y="577"/>
                </a:cxn>
                <a:cxn ang="0">
                  <a:pos x="0" y="0"/>
                </a:cxn>
              </a:cxnLst>
              <a:rect l="0" t="0" r="r" b="b"/>
              <a:pathLst>
                <a:path w="577" h="577">
                  <a:moveTo>
                    <a:pt x="0" y="0"/>
                  </a:moveTo>
                  <a:cubicBezTo>
                    <a:pt x="0" y="194"/>
                    <a:pt x="0" y="194"/>
                    <a:pt x="0" y="194"/>
                  </a:cubicBezTo>
                  <a:cubicBezTo>
                    <a:pt x="211" y="194"/>
                    <a:pt x="382" y="366"/>
                    <a:pt x="382" y="577"/>
                  </a:cubicBezTo>
                  <a:cubicBezTo>
                    <a:pt x="577" y="577"/>
                    <a:pt x="577" y="577"/>
                    <a:pt x="577" y="577"/>
                  </a:cubicBezTo>
                  <a:cubicBezTo>
                    <a:pt x="577" y="259"/>
                    <a:pt x="318" y="0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15">
              <a:extLst>
                <a:ext uri="{FF2B5EF4-FFF2-40B4-BE49-F238E27FC236}">
                  <a16:creationId xmlns:a16="http://schemas.microsoft.com/office/drawing/2014/main" xmlns="" id="{8934F109-27A9-454E-B133-2102FA909B6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9064" y="2696908"/>
              <a:ext cx="838589" cy="452396"/>
            </a:xfrm>
            <a:custGeom>
              <a:avLst/>
              <a:gdLst/>
              <a:ahLst/>
              <a:cxnLst>
                <a:cxn ang="0">
                  <a:pos x="342" y="369"/>
                </a:cxn>
                <a:cxn ang="0">
                  <a:pos x="684" y="0"/>
                </a:cxn>
                <a:cxn ang="0">
                  <a:pos x="342" y="0"/>
                </a:cxn>
                <a:cxn ang="0">
                  <a:pos x="0" y="0"/>
                </a:cxn>
                <a:cxn ang="0">
                  <a:pos x="342" y="369"/>
                </a:cxn>
              </a:cxnLst>
              <a:rect l="0" t="0" r="r" b="b"/>
              <a:pathLst>
                <a:path w="684" h="369">
                  <a:moveTo>
                    <a:pt x="342" y="369"/>
                  </a:moveTo>
                  <a:lnTo>
                    <a:pt x="684" y="0"/>
                  </a:lnTo>
                  <a:lnTo>
                    <a:pt x="342" y="0"/>
                  </a:lnTo>
                  <a:lnTo>
                    <a:pt x="0" y="0"/>
                  </a:lnTo>
                  <a:lnTo>
                    <a:pt x="342" y="369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3" name="Group 18">
            <a:extLst>
              <a:ext uri="{FF2B5EF4-FFF2-40B4-BE49-F238E27FC236}">
                <a16:creationId xmlns:a16="http://schemas.microsoft.com/office/drawing/2014/main" xmlns="" id="{041118C8-788E-4974-9A3D-F4B1C8F28BF9}"/>
              </a:ext>
            </a:extLst>
          </p:cNvPr>
          <p:cNvGrpSpPr/>
          <p:nvPr/>
        </p:nvGrpSpPr>
        <p:grpSpPr>
          <a:xfrm>
            <a:off x="4026101" y="2185982"/>
            <a:ext cx="339848" cy="339848"/>
            <a:chOff x="4424363" y="754063"/>
            <a:chExt cx="280987" cy="280987"/>
          </a:xfrm>
          <a:solidFill>
            <a:schemeClr val="bg1"/>
          </a:solidFill>
        </p:grpSpPr>
        <p:sp>
          <p:nvSpPr>
            <p:cNvPr id="51" name="Freeform: Shape 19">
              <a:extLst>
                <a:ext uri="{FF2B5EF4-FFF2-40B4-BE49-F238E27FC236}">
                  <a16:creationId xmlns:a16="http://schemas.microsoft.com/office/drawing/2014/main" xmlns="" id="{EE66748E-7F33-4D9B-9082-0CB931CFDD3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4363" y="942975"/>
              <a:ext cx="92075" cy="9207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3" y="29"/>
                </a:cxn>
                <a:cxn ang="0">
                  <a:pos x="0" y="58"/>
                </a:cxn>
                <a:cxn ang="0">
                  <a:pos x="29" y="53"/>
                </a:cxn>
                <a:cxn ang="0">
                  <a:pos x="58" y="50"/>
                </a:cxn>
                <a:cxn ang="0">
                  <a:pos x="32" y="24"/>
                </a:cxn>
                <a:cxn ang="0">
                  <a:pos x="8" y="0"/>
                </a:cxn>
              </a:cxnLst>
              <a:rect l="0" t="0" r="r" b="b"/>
              <a:pathLst>
                <a:path w="58" h="58">
                  <a:moveTo>
                    <a:pt x="8" y="0"/>
                  </a:moveTo>
                  <a:lnTo>
                    <a:pt x="3" y="29"/>
                  </a:lnTo>
                  <a:lnTo>
                    <a:pt x="0" y="58"/>
                  </a:lnTo>
                  <a:lnTo>
                    <a:pt x="29" y="53"/>
                  </a:lnTo>
                  <a:lnTo>
                    <a:pt x="58" y="50"/>
                  </a:lnTo>
                  <a:lnTo>
                    <a:pt x="32" y="24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Freeform: Shape 20">
              <a:extLst>
                <a:ext uri="{FF2B5EF4-FFF2-40B4-BE49-F238E27FC236}">
                  <a16:creationId xmlns:a16="http://schemas.microsoft.com/office/drawing/2014/main" xmlns="" id="{14A2C8CB-5EDD-471D-85A8-EB3066A165D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9763" y="800100"/>
              <a:ext cx="206375" cy="209550"/>
            </a:xfrm>
            <a:custGeom>
              <a:avLst/>
              <a:gdLst/>
              <a:ahLst/>
              <a:cxnLst>
                <a:cxn ang="0">
                  <a:pos x="50" y="114"/>
                </a:cxn>
                <a:cxn ang="0">
                  <a:pos x="40" y="106"/>
                </a:cxn>
                <a:cxn ang="0">
                  <a:pos x="114" y="32"/>
                </a:cxn>
                <a:cxn ang="0">
                  <a:pos x="98" y="16"/>
                </a:cxn>
                <a:cxn ang="0">
                  <a:pos x="24" y="90"/>
                </a:cxn>
                <a:cxn ang="0">
                  <a:pos x="16" y="82"/>
                </a:cxn>
                <a:cxn ang="0">
                  <a:pos x="90" y="8"/>
                </a:cxn>
                <a:cxn ang="0">
                  <a:pos x="82" y="0"/>
                </a:cxn>
                <a:cxn ang="0">
                  <a:pos x="0" y="82"/>
                </a:cxn>
                <a:cxn ang="0">
                  <a:pos x="50" y="132"/>
                </a:cxn>
                <a:cxn ang="0">
                  <a:pos x="130" y="50"/>
                </a:cxn>
                <a:cxn ang="0">
                  <a:pos x="122" y="42"/>
                </a:cxn>
                <a:cxn ang="0">
                  <a:pos x="50" y="114"/>
                </a:cxn>
              </a:cxnLst>
              <a:rect l="0" t="0" r="r" b="b"/>
              <a:pathLst>
                <a:path w="130" h="132">
                  <a:moveTo>
                    <a:pt x="50" y="114"/>
                  </a:moveTo>
                  <a:lnTo>
                    <a:pt x="40" y="106"/>
                  </a:lnTo>
                  <a:lnTo>
                    <a:pt x="114" y="32"/>
                  </a:lnTo>
                  <a:lnTo>
                    <a:pt x="98" y="16"/>
                  </a:lnTo>
                  <a:lnTo>
                    <a:pt x="24" y="90"/>
                  </a:lnTo>
                  <a:lnTo>
                    <a:pt x="16" y="82"/>
                  </a:lnTo>
                  <a:lnTo>
                    <a:pt x="90" y="8"/>
                  </a:lnTo>
                  <a:lnTo>
                    <a:pt x="82" y="0"/>
                  </a:lnTo>
                  <a:lnTo>
                    <a:pt x="0" y="82"/>
                  </a:lnTo>
                  <a:lnTo>
                    <a:pt x="50" y="132"/>
                  </a:lnTo>
                  <a:lnTo>
                    <a:pt x="130" y="50"/>
                  </a:lnTo>
                  <a:lnTo>
                    <a:pt x="122" y="42"/>
                  </a:lnTo>
                  <a:lnTo>
                    <a:pt x="50" y="1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Freeform: Shape 21">
              <a:extLst>
                <a:ext uri="{FF2B5EF4-FFF2-40B4-BE49-F238E27FC236}">
                  <a16:creationId xmlns:a16="http://schemas.microsoft.com/office/drawing/2014/main" xmlns="" id="{1963928C-5268-4A50-BE9C-0C54B1FB59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4225" y="754063"/>
              <a:ext cx="111125" cy="112713"/>
            </a:xfrm>
            <a:custGeom>
              <a:avLst/>
              <a:gdLst/>
              <a:ahLst/>
              <a:cxnLst>
                <a:cxn ang="0">
                  <a:pos x="40" y="24"/>
                </a:cxn>
                <a:cxn ang="0">
                  <a:pos x="20" y="3"/>
                </a:cxn>
                <a:cxn ang="0">
                  <a:pos x="10" y="3"/>
                </a:cxn>
                <a:cxn ang="0">
                  <a:pos x="9" y="4"/>
                </a:cxn>
                <a:cxn ang="0">
                  <a:pos x="9" y="4"/>
                </a:cxn>
                <a:cxn ang="0">
                  <a:pos x="0" y="13"/>
                </a:cxn>
                <a:cxn ang="0">
                  <a:pos x="30" y="44"/>
                </a:cxn>
                <a:cxn ang="0">
                  <a:pos x="40" y="34"/>
                </a:cxn>
                <a:cxn ang="0">
                  <a:pos x="40" y="34"/>
                </a:cxn>
                <a:cxn ang="0">
                  <a:pos x="40" y="33"/>
                </a:cxn>
                <a:cxn ang="0">
                  <a:pos x="40" y="24"/>
                </a:cxn>
              </a:cxnLst>
              <a:rect l="0" t="0" r="r" b="b"/>
              <a:pathLst>
                <a:path w="43" h="44">
                  <a:moveTo>
                    <a:pt x="40" y="2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7" y="0"/>
                    <a:pt x="13" y="0"/>
                    <a:pt x="10" y="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3" y="31"/>
                    <a:pt x="43" y="26"/>
                    <a:pt x="40" y="2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" name="Freeform: Shape 22">
            <a:extLst>
              <a:ext uri="{FF2B5EF4-FFF2-40B4-BE49-F238E27FC236}">
                <a16:creationId xmlns:a16="http://schemas.microsoft.com/office/drawing/2014/main" xmlns="" id="{6761C561-E9A7-48CA-B831-6E332B0124B6}"/>
              </a:ext>
            </a:extLst>
          </p:cNvPr>
          <p:cNvSpPr>
            <a:spLocks/>
          </p:cNvSpPr>
          <p:nvPr/>
        </p:nvSpPr>
        <p:spPr bwMode="auto">
          <a:xfrm>
            <a:off x="4736309" y="2184060"/>
            <a:ext cx="403209" cy="343688"/>
          </a:xfrm>
          <a:custGeom>
            <a:avLst/>
            <a:gdLst/>
            <a:ahLst/>
            <a:cxnLst>
              <a:cxn ang="0">
                <a:pos x="36" y="111"/>
              </a:cxn>
              <a:cxn ang="0">
                <a:pos x="23" y="104"/>
              </a:cxn>
              <a:cxn ang="0">
                <a:pos x="22" y="104"/>
              </a:cxn>
              <a:cxn ang="0">
                <a:pos x="22" y="65"/>
              </a:cxn>
              <a:cxn ang="0">
                <a:pos x="55" y="32"/>
              </a:cxn>
              <a:cxn ang="0">
                <a:pos x="75" y="12"/>
              </a:cxn>
              <a:cxn ang="0">
                <a:pos x="111" y="16"/>
              </a:cxn>
              <a:cxn ang="0">
                <a:pos x="123" y="55"/>
              </a:cxn>
              <a:cxn ang="0">
                <a:pos x="76" y="104"/>
              </a:cxn>
              <a:cxn ang="0">
                <a:pos x="69" y="104"/>
              </a:cxn>
              <a:cxn ang="0">
                <a:pos x="69" y="97"/>
              </a:cxn>
              <a:cxn ang="0">
                <a:pos x="115" y="49"/>
              </a:cxn>
              <a:cxn ang="0">
                <a:pos x="104" y="23"/>
              </a:cxn>
              <a:cxn ang="0">
                <a:pos x="83" y="19"/>
              </a:cxn>
              <a:cxn ang="0">
                <a:pos x="62" y="40"/>
              </a:cxn>
              <a:cxn ang="0">
                <a:pos x="30" y="72"/>
              </a:cxn>
              <a:cxn ang="0">
                <a:pos x="30" y="97"/>
              </a:cxn>
              <a:cxn ang="0">
                <a:pos x="30" y="97"/>
              </a:cxn>
              <a:cxn ang="0">
                <a:pos x="43" y="96"/>
              </a:cxn>
              <a:cxn ang="0">
                <a:pos x="52" y="88"/>
              </a:cxn>
              <a:cxn ang="0">
                <a:pos x="88" y="51"/>
              </a:cxn>
              <a:cxn ang="0">
                <a:pos x="89" y="44"/>
              </a:cxn>
              <a:cxn ang="0">
                <a:pos x="81" y="48"/>
              </a:cxn>
              <a:cxn ang="0">
                <a:pos x="47" y="82"/>
              </a:cxn>
              <a:cxn ang="0">
                <a:pos x="39" y="82"/>
              </a:cxn>
              <a:cxn ang="0">
                <a:pos x="40" y="74"/>
              </a:cxn>
              <a:cxn ang="0">
                <a:pos x="73" y="41"/>
              </a:cxn>
              <a:cxn ang="0">
                <a:pos x="96" y="36"/>
              </a:cxn>
              <a:cxn ang="0">
                <a:pos x="96" y="58"/>
              </a:cxn>
              <a:cxn ang="0">
                <a:pos x="59" y="95"/>
              </a:cxn>
              <a:cxn ang="0">
                <a:pos x="50" y="104"/>
              </a:cxn>
              <a:cxn ang="0">
                <a:pos x="36" y="111"/>
              </a:cxn>
            </a:cxnLst>
            <a:rect l="0" t="0" r="r" b="b"/>
            <a:pathLst>
              <a:path w="130" h="111">
                <a:moveTo>
                  <a:pt x="36" y="111"/>
                </a:moveTo>
                <a:cubicBezTo>
                  <a:pt x="31" y="111"/>
                  <a:pt x="27" y="109"/>
                  <a:pt x="23" y="104"/>
                </a:cubicBezTo>
                <a:cubicBezTo>
                  <a:pt x="22" y="104"/>
                  <a:pt x="22" y="104"/>
                  <a:pt x="22" y="104"/>
                </a:cubicBezTo>
                <a:cubicBezTo>
                  <a:pt x="18" y="100"/>
                  <a:pt x="0" y="85"/>
                  <a:pt x="22" y="65"/>
                </a:cubicBezTo>
                <a:cubicBezTo>
                  <a:pt x="31" y="56"/>
                  <a:pt x="43" y="44"/>
                  <a:pt x="55" y="32"/>
                </a:cubicBezTo>
                <a:cubicBezTo>
                  <a:pt x="61" y="26"/>
                  <a:pt x="68" y="19"/>
                  <a:pt x="75" y="12"/>
                </a:cubicBezTo>
                <a:cubicBezTo>
                  <a:pt x="88" y="0"/>
                  <a:pt x="97" y="2"/>
                  <a:pt x="111" y="16"/>
                </a:cubicBezTo>
                <a:cubicBezTo>
                  <a:pt x="127" y="32"/>
                  <a:pt x="130" y="47"/>
                  <a:pt x="123" y="55"/>
                </a:cubicBezTo>
                <a:cubicBezTo>
                  <a:pt x="114" y="66"/>
                  <a:pt x="78" y="103"/>
                  <a:pt x="76" y="104"/>
                </a:cubicBezTo>
                <a:cubicBezTo>
                  <a:pt x="74" y="106"/>
                  <a:pt x="71" y="106"/>
                  <a:pt x="69" y="104"/>
                </a:cubicBezTo>
                <a:cubicBezTo>
                  <a:pt x="67" y="102"/>
                  <a:pt x="67" y="99"/>
                  <a:pt x="69" y="97"/>
                </a:cubicBezTo>
                <a:cubicBezTo>
                  <a:pt x="69" y="96"/>
                  <a:pt x="106" y="59"/>
                  <a:pt x="115" y="49"/>
                </a:cubicBezTo>
                <a:cubicBezTo>
                  <a:pt x="118" y="46"/>
                  <a:pt x="118" y="37"/>
                  <a:pt x="104" y="23"/>
                </a:cubicBezTo>
                <a:cubicBezTo>
                  <a:pt x="95" y="15"/>
                  <a:pt x="93" y="9"/>
                  <a:pt x="83" y="19"/>
                </a:cubicBezTo>
                <a:cubicBezTo>
                  <a:pt x="76" y="26"/>
                  <a:pt x="69" y="33"/>
                  <a:pt x="62" y="40"/>
                </a:cubicBezTo>
                <a:cubicBezTo>
                  <a:pt x="50" y="52"/>
                  <a:pt x="38" y="63"/>
                  <a:pt x="30" y="72"/>
                </a:cubicBezTo>
                <a:cubicBezTo>
                  <a:pt x="16" y="85"/>
                  <a:pt x="25" y="92"/>
                  <a:pt x="30" y="97"/>
                </a:cubicBezTo>
                <a:cubicBezTo>
                  <a:pt x="30" y="97"/>
                  <a:pt x="30" y="97"/>
                  <a:pt x="30" y="97"/>
                </a:cubicBezTo>
                <a:cubicBezTo>
                  <a:pt x="34" y="101"/>
                  <a:pt x="37" y="102"/>
                  <a:pt x="43" y="96"/>
                </a:cubicBezTo>
                <a:cubicBezTo>
                  <a:pt x="44" y="95"/>
                  <a:pt x="47" y="92"/>
                  <a:pt x="52" y="88"/>
                </a:cubicBezTo>
                <a:cubicBezTo>
                  <a:pt x="63" y="77"/>
                  <a:pt x="84" y="57"/>
                  <a:pt x="88" y="51"/>
                </a:cubicBezTo>
                <a:cubicBezTo>
                  <a:pt x="89" y="50"/>
                  <a:pt x="91" y="46"/>
                  <a:pt x="89" y="44"/>
                </a:cubicBezTo>
                <a:cubicBezTo>
                  <a:pt x="87" y="42"/>
                  <a:pt x="82" y="46"/>
                  <a:pt x="81" y="48"/>
                </a:cubicBezTo>
                <a:cubicBezTo>
                  <a:pt x="66" y="63"/>
                  <a:pt x="47" y="82"/>
                  <a:pt x="47" y="82"/>
                </a:cubicBezTo>
                <a:cubicBezTo>
                  <a:pt x="45" y="84"/>
                  <a:pt x="41" y="84"/>
                  <a:pt x="39" y="82"/>
                </a:cubicBezTo>
                <a:cubicBezTo>
                  <a:pt x="37" y="80"/>
                  <a:pt x="37" y="76"/>
                  <a:pt x="40" y="74"/>
                </a:cubicBezTo>
                <a:cubicBezTo>
                  <a:pt x="40" y="74"/>
                  <a:pt x="59" y="56"/>
                  <a:pt x="73" y="41"/>
                </a:cubicBezTo>
                <a:cubicBezTo>
                  <a:pt x="82" y="31"/>
                  <a:pt x="91" y="32"/>
                  <a:pt x="96" y="36"/>
                </a:cubicBezTo>
                <a:cubicBezTo>
                  <a:pt x="102" y="42"/>
                  <a:pt x="101" y="52"/>
                  <a:pt x="96" y="58"/>
                </a:cubicBezTo>
                <a:cubicBezTo>
                  <a:pt x="92" y="63"/>
                  <a:pt x="75" y="79"/>
                  <a:pt x="59" y="95"/>
                </a:cubicBezTo>
                <a:cubicBezTo>
                  <a:pt x="55" y="99"/>
                  <a:pt x="52" y="102"/>
                  <a:pt x="50" y="104"/>
                </a:cubicBezTo>
                <a:cubicBezTo>
                  <a:pt x="45" y="108"/>
                  <a:pt x="41" y="111"/>
                  <a:pt x="36" y="11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5" name="Group 23">
            <a:extLst>
              <a:ext uri="{FF2B5EF4-FFF2-40B4-BE49-F238E27FC236}">
                <a16:creationId xmlns:a16="http://schemas.microsoft.com/office/drawing/2014/main" xmlns="" id="{AF1D046E-99D3-4BBE-8538-1AE018D335BB}"/>
              </a:ext>
            </a:extLst>
          </p:cNvPr>
          <p:cNvGrpSpPr/>
          <p:nvPr/>
        </p:nvGrpSpPr>
        <p:grpSpPr>
          <a:xfrm>
            <a:off x="4758391" y="2907914"/>
            <a:ext cx="359046" cy="384006"/>
            <a:chOff x="2640013" y="1927225"/>
            <a:chExt cx="296862" cy="317500"/>
          </a:xfrm>
          <a:solidFill>
            <a:schemeClr val="bg1"/>
          </a:solidFill>
        </p:grpSpPr>
        <p:sp>
          <p:nvSpPr>
            <p:cNvPr id="49" name="Freeform: Shape 24">
              <a:extLst>
                <a:ext uri="{FF2B5EF4-FFF2-40B4-BE49-F238E27FC236}">
                  <a16:creationId xmlns:a16="http://schemas.microsoft.com/office/drawing/2014/main" xmlns="" id="{107BF4C9-B54F-46A8-BAF7-411C42363F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0650" y="1927225"/>
              <a:ext cx="276225" cy="206375"/>
            </a:xfrm>
            <a:custGeom>
              <a:avLst/>
              <a:gdLst/>
              <a:ahLst/>
              <a:cxnLst>
                <a:cxn ang="0">
                  <a:pos x="19" y="64"/>
                </a:cxn>
                <a:cxn ang="0">
                  <a:pos x="0" y="79"/>
                </a:cxn>
                <a:cxn ang="0">
                  <a:pos x="8" y="81"/>
                </a:cxn>
                <a:cxn ang="0">
                  <a:pos x="25" y="67"/>
                </a:cxn>
                <a:cxn ang="0">
                  <a:pos x="78" y="53"/>
                </a:cxn>
                <a:cxn ang="0">
                  <a:pos x="66" y="44"/>
                </a:cxn>
                <a:cxn ang="0">
                  <a:pos x="92" y="44"/>
                </a:cxn>
                <a:cxn ang="0">
                  <a:pos x="108" y="9"/>
                </a:cxn>
                <a:cxn ang="0">
                  <a:pos x="19" y="64"/>
                </a:cxn>
                <a:cxn ang="0">
                  <a:pos x="28" y="60"/>
                </a:cxn>
                <a:cxn ang="0">
                  <a:pos x="28" y="60"/>
                </a:cxn>
                <a:cxn ang="0">
                  <a:pos x="100" y="14"/>
                </a:cxn>
                <a:cxn ang="0">
                  <a:pos x="28" y="60"/>
                </a:cxn>
              </a:cxnLst>
              <a:rect l="0" t="0" r="r" b="b"/>
              <a:pathLst>
                <a:path w="108" h="81">
                  <a:moveTo>
                    <a:pt x="19" y="64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58" y="66"/>
                    <a:pt x="78" y="53"/>
                    <a:pt x="78" y="53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44"/>
                    <a:pt x="87" y="42"/>
                    <a:pt x="92" y="44"/>
                  </a:cubicBezTo>
                  <a:cubicBezTo>
                    <a:pt x="97" y="42"/>
                    <a:pt x="106" y="34"/>
                    <a:pt x="108" y="9"/>
                  </a:cubicBezTo>
                  <a:cubicBezTo>
                    <a:pt x="49" y="0"/>
                    <a:pt x="34" y="33"/>
                    <a:pt x="19" y="64"/>
                  </a:cubicBezTo>
                  <a:close/>
                  <a:moveTo>
                    <a:pt x="28" y="60"/>
                  </a:moveTo>
                  <a:cubicBezTo>
                    <a:pt x="28" y="60"/>
                    <a:pt x="28" y="60"/>
                    <a:pt x="28" y="60"/>
                  </a:cubicBezTo>
                  <a:cubicBezTo>
                    <a:pt x="33" y="54"/>
                    <a:pt x="66" y="21"/>
                    <a:pt x="100" y="14"/>
                  </a:cubicBezTo>
                  <a:cubicBezTo>
                    <a:pt x="81" y="20"/>
                    <a:pt x="37" y="54"/>
                    <a:pt x="28" y="6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Freeform: Shape 25">
              <a:extLst>
                <a:ext uri="{FF2B5EF4-FFF2-40B4-BE49-F238E27FC236}">
                  <a16:creationId xmlns:a16="http://schemas.microsoft.com/office/drawing/2014/main" xmlns="" id="{E898C25C-1C78-48BB-B9A0-7A9D8A9622C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0013" y="2149475"/>
              <a:ext cx="131763" cy="95250"/>
            </a:xfrm>
            <a:custGeom>
              <a:avLst/>
              <a:gdLst/>
              <a:ahLst/>
              <a:cxnLst>
                <a:cxn ang="0">
                  <a:pos x="44" y="8"/>
                </a:cxn>
                <a:cxn ang="0">
                  <a:pos x="36" y="8"/>
                </a:cxn>
                <a:cxn ang="0">
                  <a:pos x="29" y="0"/>
                </a:cxn>
                <a:cxn ang="0">
                  <a:pos x="22" y="0"/>
                </a:cxn>
                <a:cxn ang="0">
                  <a:pos x="15" y="8"/>
                </a:cxn>
                <a:cxn ang="0">
                  <a:pos x="7" y="8"/>
                </a:cxn>
                <a:cxn ang="0">
                  <a:pos x="0" y="15"/>
                </a:cxn>
                <a:cxn ang="0">
                  <a:pos x="0" y="29"/>
                </a:cxn>
                <a:cxn ang="0">
                  <a:pos x="7" y="37"/>
                </a:cxn>
                <a:cxn ang="0">
                  <a:pos x="44" y="37"/>
                </a:cxn>
                <a:cxn ang="0">
                  <a:pos x="51" y="29"/>
                </a:cxn>
                <a:cxn ang="0">
                  <a:pos x="51" y="15"/>
                </a:cxn>
                <a:cxn ang="0">
                  <a:pos x="44" y="8"/>
                </a:cxn>
              </a:cxnLst>
              <a:rect l="0" t="0" r="r" b="b"/>
              <a:pathLst>
                <a:path w="51" h="37">
                  <a:moveTo>
                    <a:pt x="44" y="8"/>
                  </a:move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3" y="0"/>
                    <a:pt x="29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8" y="0"/>
                    <a:pt x="15" y="4"/>
                    <a:pt x="15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3" y="8"/>
                    <a:pt x="0" y="11"/>
                    <a:pt x="0" y="1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3"/>
                    <a:pt x="3" y="37"/>
                    <a:pt x="7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8" y="37"/>
                    <a:pt x="51" y="33"/>
                    <a:pt x="51" y="29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1"/>
                    <a:pt x="48" y="8"/>
                    <a:pt x="44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6" name="Group 26">
            <a:extLst>
              <a:ext uri="{FF2B5EF4-FFF2-40B4-BE49-F238E27FC236}">
                <a16:creationId xmlns:a16="http://schemas.microsoft.com/office/drawing/2014/main" xmlns="" id="{D6308D33-D552-4E85-9BCB-CD69E9214F94}"/>
              </a:ext>
            </a:extLst>
          </p:cNvPr>
          <p:cNvGrpSpPr/>
          <p:nvPr/>
        </p:nvGrpSpPr>
        <p:grpSpPr>
          <a:xfrm>
            <a:off x="4067370" y="2922315"/>
            <a:ext cx="257285" cy="355205"/>
            <a:chOff x="5011738" y="2427288"/>
            <a:chExt cx="212725" cy="293688"/>
          </a:xfrm>
          <a:solidFill>
            <a:schemeClr val="bg1"/>
          </a:solidFill>
        </p:grpSpPr>
        <p:sp>
          <p:nvSpPr>
            <p:cNvPr id="47" name="Freeform: Shape 27">
              <a:extLst>
                <a:ext uri="{FF2B5EF4-FFF2-40B4-BE49-F238E27FC236}">
                  <a16:creationId xmlns:a16="http://schemas.microsoft.com/office/drawing/2014/main" xmlns="" id="{7950E79E-80AC-471F-ABE3-7658BD8FCC9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1738" y="2427288"/>
              <a:ext cx="212725" cy="293688"/>
            </a:xfrm>
            <a:custGeom>
              <a:avLst/>
              <a:gdLst/>
              <a:ahLst/>
              <a:cxnLst>
                <a:cxn ang="0">
                  <a:pos x="78" y="11"/>
                </a:cxn>
                <a:cxn ang="0">
                  <a:pos x="84" y="11"/>
                </a:cxn>
                <a:cxn ang="0">
                  <a:pos x="84" y="0"/>
                </a:cxn>
                <a:cxn ang="0">
                  <a:pos x="0" y="0"/>
                </a:cxn>
                <a:cxn ang="0">
                  <a:pos x="0" y="11"/>
                </a:cxn>
                <a:cxn ang="0">
                  <a:pos x="7" y="11"/>
                </a:cxn>
                <a:cxn ang="0">
                  <a:pos x="30" y="52"/>
                </a:cxn>
                <a:cxn ang="0">
                  <a:pos x="30" y="64"/>
                </a:cxn>
                <a:cxn ang="0">
                  <a:pos x="8" y="105"/>
                </a:cxn>
                <a:cxn ang="0">
                  <a:pos x="0" y="105"/>
                </a:cxn>
                <a:cxn ang="0">
                  <a:pos x="0" y="116"/>
                </a:cxn>
                <a:cxn ang="0">
                  <a:pos x="84" y="116"/>
                </a:cxn>
                <a:cxn ang="0">
                  <a:pos x="84" y="105"/>
                </a:cxn>
                <a:cxn ang="0">
                  <a:pos x="78" y="105"/>
                </a:cxn>
                <a:cxn ang="0">
                  <a:pos x="55" y="64"/>
                </a:cxn>
                <a:cxn ang="0">
                  <a:pos x="55" y="52"/>
                </a:cxn>
                <a:cxn ang="0">
                  <a:pos x="78" y="11"/>
                </a:cxn>
                <a:cxn ang="0">
                  <a:pos x="52" y="69"/>
                </a:cxn>
                <a:cxn ang="0">
                  <a:pos x="72" y="105"/>
                </a:cxn>
                <a:cxn ang="0">
                  <a:pos x="67" y="105"/>
                </a:cxn>
                <a:cxn ang="0">
                  <a:pos x="56" y="93"/>
                </a:cxn>
                <a:cxn ang="0">
                  <a:pos x="43" y="77"/>
                </a:cxn>
                <a:cxn ang="0">
                  <a:pos x="30" y="93"/>
                </a:cxn>
                <a:cxn ang="0">
                  <a:pos x="20" y="105"/>
                </a:cxn>
                <a:cxn ang="0">
                  <a:pos x="13" y="105"/>
                </a:cxn>
                <a:cxn ang="0">
                  <a:pos x="34" y="69"/>
                </a:cxn>
                <a:cxn ang="0">
                  <a:pos x="36" y="69"/>
                </a:cxn>
                <a:cxn ang="0">
                  <a:pos x="36" y="48"/>
                </a:cxn>
                <a:cxn ang="0">
                  <a:pos x="34" y="47"/>
                </a:cxn>
                <a:cxn ang="0">
                  <a:pos x="13" y="11"/>
                </a:cxn>
                <a:cxn ang="0">
                  <a:pos x="72" y="11"/>
                </a:cxn>
                <a:cxn ang="0">
                  <a:pos x="52" y="47"/>
                </a:cxn>
                <a:cxn ang="0">
                  <a:pos x="49" y="48"/>
                </a:cxn>
                <a:cxn ang="0">
                  <a:pos x="49" y="69"/>
                </a:cxn>
                <a:cxn ang="0">
                  <a:pos x="52" y="69"/>
                </a:cxn>
              </a:cxnLst>
              <a:rect l="0" t="0" r="r" b="b"/>
              <a:pathLst>
                <a:path w="84" h="116">
                  <a:moveTo>
                    <a:pt x="78" y="11"/>
                  </a:moveTo>
                  <a:cubicBezTo>
                    <a:pt x="84" y="11"/>
                    <a:pt x="84" y="11"/>
                    <a:pt x="84" y="11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33"/>
                    <a:pt x="16" y="48"/>
                    <a:pt x="30" y="52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17" y="69"/>
                    <a:pt x="9" y="83"/>
                    <a:pt x="8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05"/>
                    <a:pt x="84" y="105"/>
                    <a:pt x="84" y="105"/>
                  </a:cubicBezTo>
                  <a:cubicBezTo>
                    <a:pt x="78" y="105"/>
                    <a:pt x="78" y="105"/>
                    <a:pt x="78" y="105"/>
                  </a:cubicBezTo>
                  <a:cubicBezTo>
                    <a:pt x="77" y="83"/>
                    <a:pt x="69" y="69"/>
                    <a:pt x="55" y="64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69" y="48"/>
                    <a:pt x="77" y="33"/>
                    <a:pt x="78" y="11"/>
                  </a:cubicBezTo>
                  <a:close/>
                  <a:moveTo>
                    <a:pt x="52" y="69"/>
                  </a:moveTo>
                  <a:cubicBezTo>
                    <a:pt x="67" y="73"/>
                    <a:pt x="72" y="90"/>
                    <a:pt x="72" y="105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30" y="93"/>
                    <a:pt x="30" y="93"/>
                    <a:pt x="30" y="93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14" y="90"/>
                    <a:pt x="18" y="73"/>
                    <a:pt x="34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18" y="43"/>
                    <a:pt x="14" y="27"/>
                    <a:pt x="13" y="11"/>
                  </a:cubicBezTo>
                  <a:cubicBezTo>
                    <a:pt x="72" y="11"/>
                    <a:pt x="72" y="11"/>
                    <a:pt x="72" y="11"/>
                  </a:cubicBezTo>
                  <a:cubicBezTo>
                    <a:pt x="72" y="27"/>
                    <a:pt x="67" y="43"/>
                    <a:pt x="52" y="47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69"/>
                    <a:pt x="49" y="69"/>
                    <a:pt x="49" y="69"/>
                  </a:cubicBezTo>
                  <a:lnTo>
                    <a:pt x="52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Freeform: Shape 28">
              <a:extLst>
                <a:ext uri="{FF2B5EF4-FFF2-40B4-BE49-F238E27FC236}">
                  <a16:creationId xmlns:a16="http://schemas.microsoft.com/office/drawing/2014/main" xmlns="" id="{A57C9DDF-9164-4DC1-A1B9-D08E2BA67AC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2701" y="2516188"/>
              <a:ext cx="60325" cy="34925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0"/>
                </a:cxn>
                <a:cxn ang="0">
                  <a:pos x="9" y="11"/>
                </a:cxn>
                <a:cxn ang="0">
                  <a:pos x="19" y="22"/>
                </a:cxn>
                <a:cxn ang="0">
                  <a:pos x="29" y="11"/>
                </a:cxn>
                <a:cxn ang="0">
                  <a:pos x="38" y="0"/>
                </a:cxn>
              </a:cxnLst>
              <a:rect l="0" t="0" r="r" b="b"/>
              <a:pathLst>
                <a:path w="38" h="22">
                  <a:moveTo>
                    <a:pt x="38" y="0"/>
                  </a:moveTo>
                  <a:lnTo>
                    <a:pt x="0" y="0"/>
                  </a:lnTo>
                  <a:lnTo>
                    <a:pt x="9" y="11"/>
                  </a:lnTo>
                  <a:lnTo>
                    <a:pt x="19" y="22"/>
                  </a:lnTo>
                  <a:lnTo>
                    <a:pt x="29" y="11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cxnSp>
        <p:nvCxnSpPr>
          <p:cNvPr id="17" name="Straight Connector 29">
            <a:extLst>
              <a:ext uri="{FF2B5EF4-FFF2-40B4-BE49-F238E27FC236}">
                <a16:creationId xmlns:a16="http://schemas.microsoft.com/office/drawing/2014/main" xmlns="" id="{969B94DF-1AE6-4D6A-95CC-9037D4EBEAF7}"/>
              </a:ext>
            </a:extLst>
          </p:cNvPr>
          <p:cNvCxnSpPr/>
          <p:nvPr/>
        </p:nvCxnSpPr>
        <p:spPr>
          <a:xfrm rot="12240000">
            <a:off x="3390709" y="1678200"/>
            <a:ext cx="405512" cy="1409"/>
          </a:xfrm>
          <a:prstGeom prst="line">
            <a:avLst/>
          </a:prstGeom>
          <a:ln w="38100">
            <a:prstDash val="sysDot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31">
            <a:extLst>
              <a:ext uri="{FF2B5EF4-FFF2-40B4-BE49-F238E27FC236}">
                <a16:creationId xmlns:a16="http://schemas.microsoft.com/office/drawing/2014/main" xmlns="" id="{BD9F37EB-8B5D-43DE-BD68-2843EF8E3986}"/>
              </a:ext>
            </a:extLst>
          </p:cNvPr>
          <p:cNvSpPr>
            <a:spLocks noChangeAspect="1"/>
          </p:cNvSpPr>
          <p:nvPr/>
        </p:nvSpPr>
        <p:spPr>
          <a:xfrm>
            <a:off x="2784104" y="1196793"/>
            <a:ext cx="542159" cy="542159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/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9" name="Freeform: Shape 32">
            <a:extLst>
              <a:ext uri="{FF2B5EF4-FFF2-40B4-BE49-F238E27FC236}">
                <a16:creationId xmlns:a16="http://schemas.microsoft.com/office/drawing/2014/main" xmlns="" id="{5EB86771-408F-4540-9329-183D64DB7669}"/>
              </a:ext>
            </a:extLst>
          </p:cNvPr>
          <p:cNvSpPr>
            <a:spLocks/>
          </p:cNvSpPr>
          <p:nvPr/>
        </p:nvSpPr>
        <p:spPr bwMode="auto">
          <a:xfrm>
            <a:off x="2949583" y="1312371"/>
            <a:ext cx="211204" cy="311005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20" name="Straight Connector 34">
            <a:extLst>
              <a:ext uri="{FF2B5EF4-FFF2-40B4-BE49-F238E27FC236}">
                <a16:creationId xmlns:a16="http://schemas.microsoft.com/office/drawing/2014/main" xmlns="" id="{FCBA069B-80FF-4948-915E-72327395A66E}"/>
              </a:ext>
            </a:extLst>
          </p:cNvPr>
          <p:cNvCxnSpPr/>
          <p:nvPr/>
        </p:nvCxnSpPr>
        <p:spPr>
          <a:xfrm rot="9360000" flipH="1">
            <a:off x="5347780" y="1678200"/>
            <a:ext cx="405512" cy="1409"/>
          </a:xfrm>
          <a:prstGeom prst="line">
            <a:avLst/>
          </a:prstGeom>
          <a:ln w="38100">
            <a:solidFill>
              <a:schemeClr val="accent2"/>
            </a:solidFill>
            <a:prstDash val="sysDot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36">
            <a:extLst>
              <a:ext uri="{FF2B5EF4-FFF2-40B4-BE49-F238E27FC236}">
                <a16:creationId xmlns:a16="http://schemas.microsoft.com/office/drawing/2014/main" xmlns="" id="{7EF0B48B-E6C0-46EF-9DB2-152A1539BF36}"/>
              </a:ext>
            </a:extLst>
          </p:cNvPr>
          <p:cNvCxnSpPr/>
          <p:nvPr/>
        </p:nvCxnSpPr>
        <p:spPr>
          <a:xfrm rot="9360000" flipV="1">
            <a:off x="3390709" y="3849720"/>
            <a:ext cx="405512" cy="1409"/>
          </a:xfrm>
          <a:prstGeom prst="line">
            <a:avLst/>
          </a:prstGeom>
          <a:ln w="38100">
            <a:solidFill>
              <a:schemeClr val="accent4"/>
            </a:solidFill>
            <a:prstDash val="sysDot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38">
            <a:extLst>
              <a:ext uri="{FF2B5EF4-FFF2-40B4-BE49-F238E27FC236}">
                <a16:creationId xmlns:a16="http://schemas.microsoft.com/office/drawing/2014/main" xmlns="" id="{2E3B7227-CB18-4130-A3D8-A8A84E5FA680}"/>
              </a:ext>
            </a:extLst>
          </p:cNvPr>
          <p:cNvCxnSpPr/>
          <p:nvPr/>
        </p:nvCxnSpPr>
        <p:spPr>
          <a:xfrm rot="12240000" flipH="1" flipV="1">
            <a:off x="5347780" y="3849720"/>
            <a:ext cx="405512" cy="1409"/>
          </a:xfrm>
          <a:prstGeom prst="line">
            <a:avLst/>
          </a:prstGeom>
          <a:ln w="38100">
            <a:solidFill>
              <a:schemeClr val="accent3"/>
            </a:solidFill>
            <a:prstDash val="sysDot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Oval 41">
            <a:extLst>
              <a:ext uri="{FF2B5EF4-FFF2-40B4-BE49-F238E27FC236}">
                <a16:creationId xmlns:a16="http://schemas.microsoft.com/office/drawing/2014/main" xmlns="" id="{923FF5F3-AA6E-49DF-BA76-FBD559B02175}"/>
              </a:ext>
            </a:extLst>
          </p:cNvPr>
          <p:cNvSpPr>
            <a:spLocks noChangeAspect="1"/>
          </p:cNvSpPr>
          <p:nvPr/>
        </p:nvSpPr>
        <p:spPr>
          <a:xfrm>
            <a:off x="5816694" y="1198571"/>
            <a:ext cx="542159" cy="542159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/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4" name="Freeform: Shape 42">
            <a:extLst>
              <a:ext uri="{FF2B5EF4-FFF2-40B4-BE49-F238E27FC236}">
                <a16:creationId xmlns:a16="http://schemas.microsoft.com/office/drawing/2014/main" xmlns="" id="{5C4B6230-CF9C-497B-890A-2FBBFD58C2E2}"/>
              </a:ext>
            </a:extLst>
          </p:cNvPr>
          <p:cNvSpPr>
            <a:spLocks noChangeAspect="1"/>
          </p:cNvSpPr>
          <p:nvPr/>
        </p:nvSpPr>
        <p:spPr bwMode="auto">
          <a:xfrm>
            <a:off x="5969500" y="1342405"/>
            <a:ext cx="236549" cy="254494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Oval 44">
            <a:extLst>
              <a:ext uri="{FF2B5EF4-FFF2-40B4-BE49-F238E27FC236}">
                <a16:creationId xmlns:a16="http://schemas.microsoft.com/office/drawing/2014/main" xmlns="" id="{67AA2532-2B79-4705-9F68-1ADEAE0ECA8F}"/>
              </a:ext>
            </a:extLst>
          </p:cNvPr>
          <p:cNvSpPr>
            <a:spLocks noChangeAspect="1"/>
          </p:cNvSpPr>
          <p:nvPr/>
        </p:nvSpPr>
        <p:spPr>
          <a:xfrm>
            <a:off x="5820176" y="3788294"/>
            <a:ext cx="542159" cy="542159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/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6" name="Freeform: Shape 45">
            <a:extLst>
              <a:ext uri="{FF2B5EF4-FFF2-40B4-BE49-F238E27FC236}">
                <a16:creationId xmlns:a16="http://schemas.microsoft.com/office/drawing/2014/main" xmlns="" id="{64CAD6DA-1BB9-42C3-B10A-6BBB766611B2}"/>
              </a:ext>
            </a:extLst>
          </p:cNvPr>
          <p:cNvSpPr>
            <a:spLocks/>
          </p:cNvSpPr>
          <p:nvPr/>
        </p:nvSpPr>
        <p:spPr bwMode="auto">
          <a:xfrm>
            <a:off x="5956085" y="3915822"/>
            <a:ext cx="270341" cy="253310"/>
          </a:xfrm>
          <a:custGeom>
            <a:avLst/>
            <a:gdLst/>
            <a:ahLst/>
            <a:cxnLst>
              <a:cxn ang="0">
                <a:pos x="59" y="51"/>
              </a:cxn>
              <a:cxn ang="0">
                <a:pos x="56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7"/>
              </a:cxn>
              <a:cxn ang="0">
                <a:pos x="20" y="37"/>
              </a:cxn>
              <a:cxn ang="0">
                <a:pos x="25" y="41"/>
              </a:cxn>
              <a:cxn ang="0">
                <a:pos x="29" y="43"/>
              </a:cxn>
              <a:cxn ang="0">
                <a:pos x="34" y="41"/>
              </a:cxn>
              <a:cxn ang="0">
                <a:pos x="39" y="37"/>
              </a:cxn>
              <a:cxn ang="0">
                <a:pos x="56" y="37"/>
              </a:cxn>
              <a:cxn ang="0">
                <a:pos x="59" y="40"/>
              </a:cxn>
              <a:cxn ang="0">
                <a:pos x="59" y="51"/>
              </a:cxn>
              <a:cxn ang="0">
                <a:pos x="47" y="22"/>
              </a:cxn>
              <a:cxn ang="0">
                <a:pos x="31" y="38"/>
              </a:cxn>
              <a:cxn ang="0">
                <a:pos x="29" y="39"/>
              </a:cxn>
              <a:cxn ang="0">
                <a:pos x="28" y="38"/>
              </a:cxn>
              <a:cxn ang="0">
                <a:pos x="12" y="22"/>
              </a:cxn>
              <a:cxn ang="0">
                <a:pos x="11" y="20"/>
              </a:cxn>
              <a:cxn ang="0">
                <a:pos x="13" y="18"/>
              </a:cxn>
              <a:cxn ang="0">
                <a:pos x="23" y="18"/>
              </a:cxn>
              <a:cxn ang="0">
                <a:pos x="23" y="2"/>
              </a:cxn>
              <a:cxn ang="0">
                <a:pos x="25" y="0"/>
              </a:cxn>
              <a:cxn ang="0">
                <a:pos x="34" y="0"/>
              </a:cxn>
              <a:cxn ang="0">
                <a:pos x="36" y="2"/>
              </a:cxn>
              <a:cxn ang="0">
                <a:pos x="36" y="18"/>
              </a:cxn>
              <a:cxn ang="0">
                <a:pos x="45" y="18"/>
              </a:cxn>
              <a:cxn ang="0">
                <a:pos x="48" y="20"/>
              </a:cxn>
              <a:cxn ang="0">
                <a:pos x="47" y="22"/>
              </a:cxn>
              <a:cxn ang="0">
                <a:pos x="43" y="46"/>
              </a:cxn>
              <a:cxn ang="0">
                <a:pos x="41" y="48"/>
              </a:cxn>
              <a:cxn ang="0">
                <a:pos x="43" y="50"/>
              </a:cxn>
              <a:cxn ang="0">
                <a:pos x="45" y="48"/>
              </a:cxn>
              <a:cxn ang="0">
                <a:pos x="43" y="46"/>
              </a:cxn>
              <a:cxn ang="0">
                <a:pos x="52" y="46"/>
              </a:cxn>
              <a:cxn ang="0">
                <a:pos x="50" y="48"/>
              </a:cxn>
              <a:cxn ang="0">
                <a:pos x="52" y="50"/>
              </a:cxn>
              <a:cxn ang="0">
                <a:pos x="55" y="48"/>
              </a:cxn>
              <a:cxn ang="0">
                <a:pos x="52" y="46"/>
              </a:cxn>
            </a:cxnLst>
            <a:rect l="0" t="0" r="r" b="b"/>
            <a:pathLst>
              <a:path w="59" h="55">
                <a:moveTo>
                  <a:pt x="59" y="51"/>
                </a:moveTo>
                <a:cubicBezTo>
                  <a:pt x="59" y="53"/>
                  <a:pt x="58" y="55"/>
                  <a:pt x="56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7"/>
                  <a:pt x="3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5" y="41"/>
                  <a:pt x="25" y="41"/>
                  <a:pt x="25" y="41"/>
                </a:cubicBezTo>
                <a:cubicBezTo>
                  <a:pt x="26" y="43"/>
                  <a:pt x="28" y="43"/>
                  <a:pt x="29" y="43"/>
                </a:cubicBezTo>
                <a:cubicBezTo>
                  <a:pt x="31" y="43"/>
                  <a:pt x="33" y="43"/>
                  <a:pt x="34" y="41"/>
                </a:cubicBezTo>
                <a:cubicBezTo>
                  <a:pt x="39" y="37"/>
                  <a:pt x="39" y="37"/>
                  <a:pt x="39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8" y="37"/>
                  <a:pt x="59" y="38"/>
                  <a:pt x="59" y="40"/>
                </a:cubicBezTo>
                <a:lnTo>
                  <a:pt x="59" y="51"/>
                </a:lnTo>
                <a:close/>
                <a:moveTo>
                  <a:pt x="47" y="22"/>
                </a:moveTo>
                <a:cubicBezTo>
                  <a:pt x="31" y="38"/>
                  <a:pt x="31" y="38"/>
                  <a:pt x="31" y="38"/>
                </a:cubicBezTo>
                <a:cubicBezTo>
                  <a:pt x="31" y="39"/>
                  <a:pt x="30" y="39"/>
                  <a:pt x="29" y="39"/>
                </a:cubicBezTo>
                <a:cubicBezTo>
                  <a:pt x="29" y="39"/>
                  <a:pt x="28" y="39"/>
                  <a:pt x="28" y="38"/>
                </a:cubicBezTo>
                <a:cubicBezTo>
                  <a:pt x="12" y="22"/>
                  <a:pt x="12" y="22"/>
                  <a:pt x="12" y="22"/>
                </a:cubicBezTo>
                <a:cubicBezTo>
                  <a:pt x="11" y="21"/>
                  <a:pt x="11" y="20"/>
                  <a:pt x="11" y="20"/>
                </a:cubicBezTo>
                <a:cubicBezTo>
                  <a:pt x="12" y="19"/>
                  <a:pt x="13" y="18"/>
                  <a:pt x="13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2"/>
                  <a:pt x="23" y="2"/>
                  <a:pt x="23" y="2"/>
                </a:cubicBezTo>
                <a:cubicBezTo>
                  <a:pt x="23" y="1"/>
                  <a:pt x="24" y="0"/>
                  <a:pt x="25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5" y="0"/>
                  <a:pt x="36" y="1"/>
                  <a:pt x="36" y="2"/>
                </a:cubicBezTo>
                <a:cubicBezTo>
                  <a:pt x="36" y="18"/>
                  <a:pt x="36" y="18"/>
                  <a:pt x="36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6" y="18"/>
                  <a:pt x="47" y="19"/>
                  <a:pt x="48" y="20"/>
                </a:cubicBezTo>
                <a:cubicBezTo>
                  <a:pt x="48" y="20"/>
                  <a:pt x="48" y="21"/>
                  <a:pt x="47" y="22"/>
                </a:cubicBezTo>
                <a:close/>
                <a:moveTo>
                  <a:pt x="43" y="46"/>
                </a:moveTo>
                <a:cubicBezTo>
                  <a:pt x="42" y="46"/>
                  <a:pt x="41" y="47"/>
                  <a:pt x="41" y="48"/>
                </a:cubicBezTo>
                <a:cubicBezTo>
                  <a:pt x="41" y="49"/>
                  <a:pt x="42" y="50"/>
                  <a:pt x="43" y="50"/>
                </a:cubicBezTo>
                <a:cubicBezTo>
                  <a:pt x="44" y="50"/>
                  <a:pt x="45" y="49"/>
                  <a:pt x="45" y="48"/>
                </a:cubicBezTo>
                <a:cubicBezTo>
                  <a:pt x="45" y="47"/>
                  <a:pt x="44" y="46"/>
                  <a:pt x="43" y="46"/>
                </a:cubicBezTo>
                <a:close/>
                <a:moveTo>
                  <a:pt x="52" y="46"/>
                </a:moveTo>
                <a:cubicBezTo>
                  <a:pt x="51" y="46"/>
                  <a:pt x="50" y="47"/>
                  <a:pt x="50" y="48"/>
                </a:cubicBezTo>
                <a:cubicBezTo>
                  <a:pt x="50" y="49"/>
                  <a:pt x="51" y="50"/>
                  <a:pt x="52" y="50"/>
                </a:cubicBezTo>
                <a:cubicBezTo>
                  <a:pt x="54" y="50"/>
                  <a:pt x="55" y="49"/>
                  <a:pt x="55" y="48"/>
                </a:cubicBezTo>
                <a:cubicBezTo>
                  <a:pt x="55" y="47"/>
                  <a:pt x="54" y="46"/>
                  <a:pt x="52" y="4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Oval 47">
            <a:extLst>
              <a:ext uri="{FF2B5EF4-FFF2-40B4-BE49-F238E27FC236}">
                <a16:creationId xmlns:a16="http://schemas.microsoft.com/office/drawing/2014/main" xmlns="" id="{6D6279DD-68A2-468D-92D0-FCC0FBB26177}"/>
              </a:ext>
            </a:extLst>
          </p:cNvPr>
          <p:cNvSpPr>
            <a:spLocks noChangeAspect="1"/>
          </p:cNvSpPr>
          <p:nvPr/>
        </p:nvSpPr>
        <p:spPr>
          <a:xfrm>
            <a:off x="2784911" y="3791052"/>
            <a:ext cx="542159" cy="542159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/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8" name="Freeform: Shape 48">
            <a:extLst>
              <a:ext uri="{FF2B5EF4-FFF2-40B4-BE49-F238E27FC236}">
                <a16:creationId xmlns:a16="http://schemas.microsoft.com/office/drawing/2014/main" xmlns="" id="{FE1A4143-535F-44BD-B62A-2A180DD74247}"/>
              </a:ext>
            </a:extLst>
          </p:cNvPr>
          <p:cNvSpPr>
            <a:spLocks noChangeAspect="1"/>
          </p:cNvSpPr>
          <p:nvPr/>
        </p:nvSpPr>
        <p:spPr bwMode="auto">
          <a:xfrm>
            <a:off x="2917637" y="3934274"/>
            <a:ext cx="276708" cy="255715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29" name="Group 1">
            <a:extLst>
              <a:ext uri="{FF2B5EF4-FFF2-40B4-BE49-F238E27FC236}">
                <a16:creationId xmlns:a16="http://schemas.microsoft.com/office/drawing/2014/main" xmlns="" id="{E4A7818B-7297-4021-A5B8-6E20888EAE32}"/>
              </a:ext>
            </a:extLst>
          </p:cNvPr>
          <p:cNvGrpSpPr/>
          <p:nvPr/>
        </p:nvGrpSpPr>
        <p:grpSpPr>
          <a:xfrm>
            <a:off x="539751" y="1167594"/>
            <a:ext cx="2125380" cy="605936"/>
            <a:chOff x="719668" y="1556792"/>
            <a:chExt cx="2833840" cy="807914"/>
          </a:xfrm>
        </p:grpSpPr>
        <p:sp>
          <p:nvSpPr>
            <p:cNvPr id="45" name="TextBox 52">
              <a:extLst>
                <a:ext uri="{FF2B5EF4-FFF2-40B4-BE49-F238E27FC236}">
                  <a16:creationId xmlns:a16="http://schemas.microsoft.com/office/drawing/2014/main" xmlns="" id="{36B075BD-9540-4E02-8D19-1B504D1AD084}"/>
                </a:ext>
              </a:extLst>
            </p:cNvPr>
            <p:cNvSpPr txBox="1"/>
            <p:nvPr/>
          </p:nvSpPr>
          <p:spPr>
            <a:xfrm>
              <a:off x="719668" y="1810708"/>
              <a:ext cx="2833840" cy="553998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fontScale="925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/>
                <a:t>此部分内容作为文字排版占位显示 （建议使用主题字体）如需更改请在（设置形状格式）菜单下</a:t>
              </a:r>
              <a:br>
                <a:rPr lang="zh-CN" altLang="en-US" sz="800"/>
              </a:br>
              <a:r>
                <a:rPr lang="zh-CN" altLang="en-US" sz="800"/>
                <a:t>（文本选项）中调整</a:t>
              </a:r>
            </a:p>
          </p:txBody>
        </p:sp>
        <p:sp>
          <p:nvSpPr>
            <p:cNvPr id="46" name="Rectangle 53">
              <a:extLst>
                <a:ext uri="{FF2B5EF4-FFF2-40B4-BE49-F238E27FC236}">
                  <a16:creationId xmlns:a16="http://schemas.microsoft.com/office/drawing/2014/main" xmlns="" id="{E755B9B9-38DA-44D0-9C6C-58EB9BC17437}"/>
                </a:ext>
              </a:extLst>
            </p:cNvPr>
            <p:cNvSpPr/>
            <p:nvPr/>
          </p:nvSpPr>
          <p:spPr>
            <a:xfrm>
              <a:off x="2668650" y="1556792"/>
              <a:ext cx="884858" cy="253916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 algn="r"/>
              <a:r>
                <a:rPr lang="zh-CN" altLang="en-US" sz="1100" b="1">
                  <a:solidFill>
                    <a:schemeClr val="accent1">
                      <a:lumMod val="100000"/>
                    </a:schemeClr>
                  </a:solidFill>
                </a:rPr>
                <a:t>标题文本预设 </a:t>
              </a:r>
            </a:p>
          </p:txBody>
        </p:sp>
      </p:grpSp>
      <p:grpSp>
        <p:nvGrpSpPr>
          <p:cNvPr id="30" name="Group 54">
            <a:extLst>
              <a:ext uri="{FF2B5EF4-FFF2-40B4-BE49-F238E27FC236}">
                <a16:creationId xmlns:a16="http://schemas.microsoft.com/office/drawing/2014/main" xmlns="" id="{C9522274-21C2-4A93-B30E-CC7EBA7AEEEE}"/>
              </a:ext>
            </a:extLst>
          </p:cNvPr>
          <p:cNvGrpSpPr/>
          <p:nvPr/>
        </p:nvGrpSpPr>
        <p:grpSpPr>
          <a:xfrm>
            <a:off x="539750" y="2414498"/>
            <a:ext cx="2435965" cy="605936"/>
            <a:chOff x="744597" y="1556792"/>
            <a:chExt cx="2808910" cy="807914"/>
          </a:xfrm>
        </p:grpSpPr>
        <p:sp>
          <p:nvSpPr>
            <p:cNvPr id="43" name="TextBox 55">
              <a:extLst>
                <a:ext uri="{FF2B5EF4-FFF2-40B4-BE49-F238E27FC236}">
                  <a16:creationId xmlns:a16="http://schemas.microsoft.com/office/drawing/2014/main" xmlns="" id="{05FDD4FE-8261-4EC7-A04B-2935D991FCD5}"/>
                </a:ext>
              </a:extLst>
            </p:cNvPr>
            <p:cNvSpPr txBox="1"/>
            <p:nvPr/>
          </p:nvSpPr>
          <p:spPr>
            <a:xfrm>
              <a:off x="744597" y="1810708"/>
              <a:ext cx="2808910" cy="553998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/>
                <a:t>此部分内容作为文字排版占位显示 （建议使用主题字体）如需更改请在（设置形状格式）菜单下</a:t>
              </a:r>
              <a:br>
                <a:rPr lang="zh-CN" altLang="en-US" sz="800"/>
              </a:br>
              <a:r>
                <a:rPr lang="zh-CN" altLang="en-US" sz="800"/>
                <a:t>（文本选项）中调整</a:t>
              </a:r>
            </a:p>
          </p:txBody>
        </p:sp>
        <p:sp>
          <p:nvSpPr>
            <p:cNvPr id="44" name="Rectangle 56">
              <a:extLst>
                <a:ext uri="{FF2B5EF4-FFF2-40B4-BE49-F238E27FC236}">
                  <a16:creationId xmlns:a16="http://schemas.microsoft.com/office/drawing/2014/main" xmlns="" id="{704AD68A-72FD-434F-8810-88C34780CEDE}"/>
                </a:ext>
              </a:extLst>
            </p:cNvPr>
            <p:cNvSpPr/>
            <p:nvPr/>
          </p:nvSpPr>
          <p:spPr>
            <a:xfrm>
              <a:off x="2788260" y="1556792"/>
              <a:ext cx="765247" cy="253916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 algn="r"/>
              <a:r>
                <a:rPr lang="zh-CN" altLang="en-US" sz="1100" b="1" dirty="0">
                  <a:solidFill>
                    <a:schemeClr val="accent5">
                      <a:lumMod val="100000"/>
                    </a:schemeClr>
                  </a:solidFill>
                </a:rPr>
                <a:t>标题文本预设 </a:t>
              </a:r>
            </a:p>
          </p:txBody>
        </p:sp>
      </p:grpSp>
      <p:grpSp>
        <p:nvGrpSpPr>
          <p:cNvPr id="31" name="Group 57">
            <a:extLst>
              <a:ext uri="{FF2B5EF4-FFF2-40B4-BE49-F238E27FC236}">
                <a16:creationId xmlns:a16="http://schemas.microsoft.com/office/drawing/2014/main" xmlns="" id="{DC06C977-DC57-426F-A2E2-D7731077C6A8}"/>
              </a:ext>
            </a:extLst>
          </p:cNvPr>
          <p:cNvGrpSpPr/>
          <p:nvPr/>
        </p:nvGrpSpPr>
        <p:grpSpPr>
          <a:xfrm>
            <a:off x="539750" y="3756405"/>
            <a:ext cx="2125381" cy="605936"/>
            <a:chOff x="744597" y="1556792"/>
            <a:chExt cx="2808910" cy="807914"/>
          </a:xfrm>
        </p:grpSpPr>
        <p:sp>
          <p:nvSpPr>
            <p:cNvPr id="41" name="TextBox 58">
              <a:extLst>
                <a:ext uri="{FF2B5EF4-FFF2-40B4-BE49-F238E27FC236}">
                  <a16:creationId xmlns:a16="http://schemas.microsoft.com/office/drawing/2014/main" xmlns="" id="{2F9AFBEF-5E3C-42E3-9FDB-D18622DF7F0D}"/>
                </a:ext>
              </a:extLst>
            </p:cNvPr>
            <p:cNvSpPr txBox="1"/>
            <p:nvPr/>
          </p:nvSpPr>
          <p:spPr>
            <a:xfrm>
              <a:off x="744597" y="1810708"/>
              <a:ext cx="2808910" cy="553998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fontScale="925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/>
                <a:t>此部分内容作为文字排版占位显示 （建议使用主题字体）如需更改请在（设置形状格式）菜单下</a:t>
              </a:r>
              <a:br>
                <a:rPr lang="zh-CN" altLang="en-US" sz="800"/>
              </a:br>
              <a:r>
                <a:rPr lang="zh-CN" altLang="en-US" sz="800"/>
                <a:t>（文本选项）中调整</a:t>
              </a:r>
            </a:p>
          </p:txBody>
        </p:sp>
        <p:sp>
          <p:nvSpPr>
            <p:cNvPr id="42" name="Rectangle 59">
              <a:extLst>
                <a:ext uri="{FF2B5EF4-FFF2-40B4-BE49-F238E27FC236}">
                  <a16:creationId xmlns:a16="http://schemas.microsoft.com/office/drawing/2014/main" xmlns="" id="{67F1F9A8-78F2-4B21-B300-8E03B6D00756}"/>
                </a:ext>
              </a:extLst>
            </p:cNvPr>
            <p:cNvSpPr/>
            <p:nvPr/>
          </p:nvSpPr>
          <p:spPr>
            <a:xfrm>
              <a:off x="2676434" y="1556792"/>
              <a:ext cx="877073" cy="253916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 algn="r"/>
              <a:r>
                <a:rPr lang="zh-CN" altLang="en-US" sz="1100" b="1">
                  <a:solidFill>
                    <a:schemeClr val="accent4"/>
                  </a:solidFill>
                </a:rPr>
                <a:t>标题文本预设 </a:t>
              </a:r>
            </a:p>
          </p:txBody>
        </p:sp>
      </p:grpSp>
      <p:grpSp>
        <p:nvGrpSpPr>
          <p:cNvPr id="32" name="Group 40">
            <a:extLst>
              <a:ext uri="{FF2B5EF4-FFF2-40B4-BE49-F238E27FC236}">
                <a16:creationId xmlns:a16="http://schemas.microsoft.com/office/drawing/2014/main" xmlns="" id="{0A005A28-B7B8-4157-A8DC-07894D7940A4}"/>
              </a:ext>
            </a:extLst>
          </p:cNvPr>
          <p:cNvGrpSpPr/>
          <p:nvPr/>
        </p:nvGrpSpPr>
        <p:grpSpPr>
          <a:xfrm>
            <a:off x="6482442" y="1167594"/>
            <a:ext cx="2125380" cy="586508"/>
            <a:chOff x="8643256" y="1556792"/>
            <a:chExt cx="2833840" cy="782010"/>
          </a:xfrm>
        </p:grpSpPr>
        <p:sp>
          <p:nvSpPr>
            <p:cNvPr id="39" name="TextBox 61">
              <a:extLst>
                <a:ext uri="{FF2B5EF4-FFF2-40B4-BE49-F238E27FC236}">
                  <a16:creationId xmlns:a16="http://schemas.microsoft.com/office/drawing/2014/main" xmlns="" id="{1860984A-55A0-4C9B-AD1B-0750F53594C1}"/>
                </a:ext>
              </a:extLst>
            </p:cNvPr>
            <p:cNvSpPr txBox="1"/>
            <p:nvPr/>
          </p:nvSpPr>
          <p:spPr>
            <a:xfrm>
              <a:off x="8643256" y="1784804"/>
              <a:ext cx="2833840" cy="553998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/>
                <a:t>此部分内容作为文字排版占位显示 （建议使用主题字体）如需更改请在（设置形状格式）菜单下</a:t>
              </a:r>
              <a:br>
                <a:rPr lang="zh-CN" altLang="en-US" sz="800"/>
              </a:br>
              <a:r>
                <a:rPr lang="zh-CN" altLang="en-US" sz="800"/>
                <a:t>（文本选项）中调整</a:t>
              </a:r>
            </a:p>
          </p:txBody>
        </p:sp>
        <p:sp>
          <p:nvSpPr>
            <p:cNvPr id="40" name="Rectangle 62">
              <a:extLst>
                <a:ext uri="{FF2B5EF4-FFF2-40B4-BE49-F238E27FC236}">
                  <a16:creationId xmlns:a16="http://schemas.microsoft.com/office/drawing/2014/main" xmlns="" id="{D595900E-BE86-444E-89EB-CCAB86AA76B3}"/>
                </a:ext>
              </a:extLst>
            </p:cNvPr>
            <p:cNvSpPr/>
            <p:nvPr/>
          </p:nvSpPr>
          <p:spPr>
            <a:xfrm>
              <a:off x="8643256" y="1556792"/>
              <a:ext cx="884858" cy="253916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sz="1100" b="1">
                  <a:solidFill>
                    <a:schemeClr val="accent1">
                      <a:lumMod val="100000"/>
                    </a:schemeClr>
                  </a:solidFill>
                </a:rPr>
                <a:t>标题文本预设 </a:t>
              </a:r>
            </a:p>
          </p:txBody>
        </p:sp>
      </p:grpSp>
      <p:grpSp>
        <p:nvGrpSpPr>
          <p:cNvPr id="33" name="Group 63">
            <a:extLst>
              <a:ext uri="{FF2B5EF4-FFF2-40B4-BE49-F238E27FC236}">
                <a16:creationId xmlns:a16="http://schemas.microsoft.com/office/drawing/2014/main" xmlns="" id="{5C27A1C2-0C52-4996-BF8A-2AA88E2BF888}"/>
              </a:ext>
            </a:extLst>
          </p:cNvPr>
          <p:cNvGrpSpPr/>
          <p:nvPr/>
        </p:nvGrpSpPr>
        <p:grpSpPr>
          <a:xfrm>
            <a:off x="6170183" y="2414498"/>
            <a:ext cx="2435965" cy="605936"/>
            <a:chOff x="744597" y="1556792"/>
            <a:chExt cx="2808910" cy="807914"/>
          </a:xfrm>
        </p:grpSpPr>
        <p:sp>
          <p:nvSpPr>
            <p:cNvPr id="37" name="TextBox 64">
              <a:extLst>
                <a:ext uri="{FF2B5EF4-FFF2-40B4-BE49-F238E27FC236}">
                  <a16:creationId xmlns:a16="http://schemas.microsoft.com/office/drawing/2014/main" xmlns="" id="{67C2046B-1ECD-4C66-8C0C-693EEFD97AE5}"/>
                </a:ext>
              </a:extLst>
            </p:cNvPr>
            <p:cNvSpPr txBox="1"/>
            <p:nvPr/>
          </p:nvSpPr>
          <p:spPr>
            <a:xfrm>
              <a:off x="744597" y="1810708"/>
              <a:ext cx="2808910" cy="553998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/>
                <a:t>此部分内容作为文字排版占位显示 （建议使用主题字体）如需更改请在（设置形状格式）菜单下</a:t>
              </a:r>
              <a:br>
                <a:rPr lang="zh-CN" altLang="en-US" sz="800"/>
              </a:br>
              <a:r>
                <a:rPr lang="zh-CN" altLang="en-US" sz="800"/>
                <a:t>（文本选项）中调整</a:t>
              </a:r>
            </a:p>
          </p:txBody>
        </p:sp>
        <p:sp>
          <p:nvSpPr>
            <p:cNvPr id="38" name="Rectangle 65">
              <a:extLst>
                <a:ext uri="{FF2B5EF4-FFF2-40B4-BE49-F238E27FC236}">
                  <a16:creationId xmlns:a16="http://schemas.microsoft.com/office/drawing/2014/main" xmlns="" id="{021557B9-D10A-407A-A684-587FB7E3C115}"/>
                </a:ext>
              </a:extLst>
            </p:cNvPr>
            <p:cNvSpPr/>
            <p:nvPr/>
          </p:nvSpPr>
          <p:spPr>
            <a:xfrm>
              <a:off x="744597" y="1556792"/>
              <a:ext cx="765247" cy="253916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sz="1100" b="1">
                  <a:solidFill>
                    <a:schemeClr val="accent6">
                      <a:lumMod val="100000"/>
                    </a:schemeClr>
                  </a:solidFill>
                </a:rPr>
                <a:t>标题文本预设 </a:t>
              </a:r>
            </a:p>
          </p:txBody>
        </p:sp>
      </p:grpSp>
      <p:grpSp>
        <p:nvGrpSpPr>
          <p:cNvPr id="34" name="Group 66">
            <a:extLst>
              <a:ext uri="{FF2B5EF4-FFF2-40B4-BE49-F238E27FC236}">
                <a16:creationId xmlns:a16="http://schemas.microsoft.com/office/drawing/2014/main" xmlns="" id="{0711F61A-4B70-42D7-95C9-16375A480CA1}"/>
              </a:ext>
            </a:extLst>
          </p:cNvPr>
          <p:cNvGrpSpPr/>
          <p:nvPr/>
        </p:nvGrpSpPr>
        <p:grpSpPr>
          <a:xfrm>
            <a:off x="6479266" y="3756405"/>
            <a:ext cx="2125381" cy="605936"/>
            <a:chOff x="744597" y="1556792"/>
            <a:chExt cx="2808910" cy="807914"/>
          </a:xfrm>
        </p:grpSpPr>
        <p:sp>
          <p:nvSpPr>
            <p:cNvPr id="35" name="TextBox 67">
              <a:extLst>
                <a:ext uri="{FF2B5EF4-FFF2-40B4-BE49-F238E27FC236}">
                  <a16:creationId xmlns:a16="http://schemas.microsoft.com/office/drawing/2014/main" xmlns="" id="{FDEF7A6F-480C-474E-A970-BCF8FA21C895}"/>
                </a:ext>
              </a:extLst>
            </p:cNvPr>
            <p:cNvSpPr txBox="1"/>
            <p:nvPr/>
          </p:nvSpPr>
          <p:spPr>
            <a:xfrm>
              <a:off x="744597" y="1810708"/>
              <a:ext cx="2808910" cy="553998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/>
                <a:t>此部分内容作为文字排版占位显示 （建议使用主题字体）如需更改请在（设置形状格式）菜单下</a:t>
              </a:r>
              <a:br>
                <a:rPr lang="zh-CN" altLang="en-US" sz="800"/>
              </a:br>
              <a:r>
                <a:rPr lang="zh-CN" altLang="en-US" sz="800"/>
                <a:t>（文本选项）中调整</a:t>
              </a:r>
            </a:p>
          </p:txBody>
        </p:sp>
        <p:sp>
          <p:nvSpPr>
            <p:cNvPr id="36" name="Rectangle 68">
              <a:extLst>
                <a:ext uri="{FF2B5EF4-FFF2-40B4-BE49-F238E27FC236}">
                  <a16:creationId xmlns:a16="http://schemas.microsoft.com/office/drawing/2014/main" xmlns="" id="{B3AB9C37-F3B2-4BC9-A9D3-C1E1387DC83E}"/>
                </a:ext>
              </a:extLst>
            </p:cNvPr>
            <p:cNvSpPr/>
            <p:nvPr/>
          </p:nvSpPr>
          <p:spPr>
            <a:xfrm>
              <a:off x="744597" y="1556792"/>
              <a:ext cx="877073" cy="253916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sz="1100" b="1">
                  <a:solidFill>
                    <a:schemeClr val="accent3"/>
                  </a:solidFill>
                </a:rPr>
                <a:t>标题文本预设 </a:t>
              </a:r>
            </a:p>
          </p:txBody>
        </p:sp>
      </p:grpSp>
      <p:sp>
        <p:nvSpPr>
          <p:cNvPr id="66" name="Title 1">
            <a:extLst>
              <a:ext uri="{FF2B5EF4-FFF2-40B4-BE49-F238E27FC236}">
                <a16:creationId xmlns:a16="http://schemas.microsoft.com/office/drawing/2014/main" xmlns="" id="{89B00380-3B3D-480C-A64B-00C7BB2360AB}"/>
              </a:ext>
            </a:extLst>
          </p:cNvPr>
          <p:cNvSpPr txBox="1">
            <a:spLocks/>
          </p:cNvSpPr>
          <p:nvPr/>
        </p:nvSpPr>
        <p:spPr>
          <a:xfrm>
            <a:off x="382316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46292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 animBg="1"/>
      <p:bldP spid="19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xmlns="" id="{60012978-1268-4DA8-B16F-22BAE1851F70}"/>
              </a:ext>
            </a:extLst>
          </p:cNvPr>
          <p:cNvSpPr/>
          <p:nvPr/>
        </p:nvSpPr>
        <p:spPr>
          <a:xfrm>
            <a:off x="3076866" y="1996903"/>
            <a:ext cx="1400135" cy="140013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xmlns="" id="{A1A42943-D0F7-4AA3-A958-3F8C58F7C275}"/>
              </a:ext>
            </a:extLst>
          </p:cNvPr>
          <p:cNvSpPr/>
          <p:nvPr/>
        </p:nvSpPr>
        <p:spPr>
          <a:xfrm>
            <a:off x="4710443" y="1996903"/>
            <a:ext cx="1400135" cy="140013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xmlns="" id="{113BCBF1-0AA5-439E-B9A0-6F51F240E6A5}"/>
              </a:ext>
            </a:extLst>
          </p:cNvPr>
          <p:cNvSpPr>
            <a:spLocks/>
          </p:cNvSpPr>
          <p:nvPr/>
        </p:nvSpPr>
        <p:spPr bwMode="auto">
          <a:xfrm>
            <a:off x="3399430" y="2312815"/>
            <a:ext cx="755008" cy="734321"/>
          </a:xfrm>
          <a:custGeom>
            <a:avLst/>
            <a:gdLst/>
            <a:ahLst/>
            <a:cxnLst>
              <a:cxn ang="0">
                <a:pos x="362" y="342"/>
              </a:cxn>
              <a:cxn ang="0">
                <a:pos x="277" y="288"/>
              </a:cxn>
              <a:cxn ang="0">
                <a:pos x="278" y="279"/>
              </a:cxn>
              <a:cxn ang="0">
                <a:pos x="281" y="279"/>
              </a:cxn>
              <a:cxn ang="0">
                <a:pos x="376" y="279"/>
              </a:cxn>
              <a:cxn ang="0">
                <a:pos x="339" y="117"/>
              </a:cxn>
              <a:cxn ang="0">
                <a:pos x="226" y="0"/>
              </a:cxn>
              <a:cxn ang="0">
                <a:pos x="224" y="0"/>
              </a:cxn>
              <a:cxn ang="0">
                <a:pos x="224" y="0"/>
              </a:cxn>
              <a:cxn ang="0">
                <a:pos x="224" y="0"/>
              </a:cxn>
              <a:cxn ang="0">
                <a:pos x="223" y="0"/>
              </a:cxn>
              <a:cxn ang="0">
                <a:pos x="223" y="0"/>
              </a:cxn>
              <a:cxn ang="0">
                <a:pos x="222" y="0"/>
              </a:cxn>
              <a:cxn ang="0">
                <a:pos x="222" y="0"/>
              </a:cxn>
              <a:cxn ang="0">
                <a:pos x="222" y="0"/>
              </a:cxn>
              <a:cxn ang="0">
                <a:pos x="222" y="0"/>
              </a:cxn>
              <a:cxn ang="0">
                <a:pos x="221" y="0"/>
              </a:cxn>
              <a:cxn ang="0">
                <a:pos x="221" y="0"/>
              </a:cxn>
              <a:cxn ang="0">
                <a:pos x="221" y="0"/>
              </a:cxn>
              <a:cxn ang="0">
                <a:pos x="220" y="0"/>
              </a:cxn>
              <a:cxn ang="0">
                <a:pos x="219" y="0"/>
              </a:cxn>
              <a:cxn ang="0">
                <a:pos x="105" y="117"/>
              </a:cxn>
              <a:cxn ang="0">
                <a:pos x="68" y="279"/>
              </a:cxn>
              <a:cxn ang="0">
                <a:pos x="163" y="279"/>
              </a:cxn>
              <a:cxn ang="0">
                <a:pos x="167" y="279"/>
              </a:cxn>
              <a:cxn ang="0">
                <a:pos x="167" y="288"/>
              </a:cxn>
              <a:cxn ang="0">
                <a:pos x="83" y="342"/>
              </a:cxn>
              <a:cxn ang="0">
                <a:pos x="0" y="404"/>
              </a:cxn>
              <a:cxn ang="0">
                <a:pos x="0" y="430"/>
              </a:cxn>
              <a:cxn ang="0">
                <a:pos x="444" y="430"/>
              </a:cxn>
              <a:cxn ang="0">
                <a:pos x="444" y="404"/>
              </a:cxn>
              <a:cxn ang="0">
                <a:pos x="362" y="342"/>
              </a:cxn>
              <a:cxn ang="0">
                <a:pos x="362" y="342"/>
              </a:cxn>
              <a:cxn ang="0">
                <a:pos x="362" y="342"/>
              </a:cxn>
            </a:cxnLst>
            <a:rect l="0" t="0" r="r" b="b"/>
            <a:pathLst>
              <a:path w="444" h="430">
                <a:moveTo>
                  <a:pt x="362" y="342"/>
                </a:moveTo>
                <a:cubicBezTo>
                  <a:pt x="298" y="318"/>
                  <a:pt x="277" y="330"/>
                  <a:pt x="277" y="288"/>
                </a:cubicBezTo>
                <a:cubicBezTo>
                  <a:pt x="277" y="286"/>
                  <a:pt x="278" y="283"/>
                  <a:pt x="278" y="279"/>
                </a:cubicBezTo>
                <a:cubicBezTo>
                  <a:pt x="281" y="279"/>
                  <a:pt x="281" y="279"/>
                  <a:pt x="281" y="279"/>
                </a:cubicBezTo>
                <a:cubicBezTo>
                  <a:pt x="325" y="282"/>
                  <a:pt x="367" y="285"/>
                  <a:pt x="376" y="279"/>
                </a:cubicBezTo>
                <a:cubicBezTo>
                  <a:pt x="391" y="268"/>
                  <a:pt x="358" y="251"/>
                  <a:pt x="339" y="117"/>
                </a:cubicBezTo>
                <a:cubicBezTo>
                  <a:pt x="330" y="51"/>
                  <a:pt x="294" y="0"/>
                  <a:pt x="226" y="0"/>
                </a:cubicBezTo>
                <a:cubicBezTo>
                  <a:pt x="225" y="0"/>
                  <a:pt x="225" y="0"/>
                  <a:pt x="224" y="0"/>
                </a:cubicBezTo>
                <a:cubicBezTo>
                  <a:pt x="224" y="0"/>
                  <a:pt x="224" y="0"/>
                  <a:pt x="224" y="0"/>
                </a:cubicBezTo>
                <a:cubicBezTo>
                  <a:pt x="224" y="0"/>
                  <a:pt x="224" y="0"/>
                  <a:pt x="224" y="0"/>
                </a:cubicBezTo>
                <a:cubicBezTo>
                  <a:pt x="223" y="0"/>
                  <a:pt x="223" y="0"/>
                  <a:pt x="223" y="0"/>
                </a:cubicBezTo>
                <a:cubicBezTo>
                  <a:pt x="223" y="0"/>
                  <a:pt x="223" y="0"/>
                  <a:pt x="223" y="0"/>
                </a:cubicBezTo>
                <a:cubicBezTo>
                  <a:pt x="223" y="0"/>
                  <a:pt x="222" y="0"/>
                  <a:pt x="222" y="0"/>
                </a:cubicBezTo>
                <a:cubicBezTo>
                  <a:pt x="222" y="0"/>
                  <a:pt x="222" y="0"/>
                  <a:pt x="222" y="0"/>
                </a:cubicBezTo>
                <a:cubicBezTo>
                  <a:pt x="222" y="0"/>
                  <a:pt x="222" y="0"/>
                  <a:pt x="222" y="0"/>
                </a:cubicBezTo>
                <a:cubicBezTo>
                  <a:pt x="222" y="0"/>
                  <a:pt x="222" y="0"/>
                  <a:pt x="222" y="0"/>
                </a:cubicBezTo>
                <a:cubicBezTo>
                  <a:pt x="222" y="0"/>
                  <a:pt x="222" y="0"/>
                  <a:pt x="221" y="0"/>
                </a:cubicBezTo>
                <a:cubicBezTo>
                  <a:pt x="221" y="0"/>
                  <a:pt x="221" y="0"/>
                  <a:pt x="221" y="0"/>
                </a:cubicBezTo>
                <a:cubicBezTo>
                  <a:pt x="221" y="0"/>
                  <a:pt x="221" y="0"/>
                  <a:pt x="221" y="0"/>
                </a:cubicBezTo>
                <a:cubicBezTo>
                  <a:pt x="221" y="0"/>
                  <a:pt x="220" y="0"/>
                  <a:pt x="220" y="0"/>
                </a:cubicBezTo>
                <a:cubicBezTo>
                  <a:pt x="220" y="0"/>
                  <a:pt x="219" y="0"/>
                  <a:pt x="219" y="0"/>
                </a:cubicBezTo>
                <a:cubicBezTo>
                  <a:pt x="150" y="0"/>
                  <a:pt x="115" y="45"/>
                  <a:pt x="105" y="117"/>
                </a:cubicBezTo>
                <a:cubicBezTo>
                  <a:pt x="87" y="251"/>
                  <a:pt x="53" y="268"/>
                  <a:pt x="68" y="279"/>
                </a:cubicBezTo>
                <a:cubicBezTo>
                  <a:pt x="78" y="285"/>
                  <a:pt x="120" y="282"/>
                  <a:pt x="163" y="279"/>
                </a:cubicBezTo>
                <a:cubicBezTo>
                  <a:pt x="167" y="279"/>
                  <a:pt x="167" y="279"/>
                  <a:pt x="167" y="279"/>
                </a:cubicBezTo>
                <a:cubicBezTo>
                  <a:pt x="167" y="283"/>
                  <a:pt x="167" y="286"/>
                  <a:pt x="167" y="288"/>
                </a:cubicBezTo>
                <a:cubicBezTo>
                  <a:pt x="167" y="330"/>
                  <a:pt x="147" y="318"/>
                  <a:pt x="83" y="342"/>
                </a:cubicBezTo>
                <a:cubicBezTo>
                  <a:pt x="18" y="365"/>
                  <a:pt x="0" y="388"/>
                  <a:pt x="0" y="404"/>
                </a:cubicBezTo>
                <a:cubicBezTo>
                  <a:pt x="0" y="430"/>
                  <a:pt x="0" y="430"/>
                  <a:pt x="0" y="430"/>
                </a:cubicBezTo>
                <a:cubicBezTo>
                  <a:pt x="444" y="430"/>
                  <a:pt x="444" y="430"/>
                  <a:pt x="444" y="430"/>
                </a:cubicBezTo>
                <a:cubicBezTo>
                  <a:pt x="444" y="404"/>
                  <a:pt x="444" y="404"/>
                  <a:pt x="444" y="404"/>
                </a:cubicBezTo>
                <a:cubicBezTo>
                  <a:pt x="444" y="388"/>
                  <a:pt x="426" y="365"/>
                  <a:pt x="362" y="342"/>
                </a:cubicBezTo>
                <a:close/>
                <a:moveTo>
                  <a:pt x="362" y="342"/>
                </a:moveTo>
                <a:cubicBezTo>
                  <a:pt x="362" y="342"/>
                  <a:pt x="362" y="342"/>
                  <a:pt x="362" y="342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xmlns="" id="{00B6107C-70F0-4D42-875D-8BA5A913F673}"/>
              </a:ext>
            </a:extLst>
          </p:cNvPr>
          <p:cNvSpPr>
            <a:spLocks/>
          </p:cNvSpPr>
          <p:nvPr/>
        </p:nvSpPr>
        <p:spPr bwMode="auto">
          <a:xfrm>
            <a:off x="5019563" y="2311264"/>
            <a:ext cx="781898" cy="737423"/>
          </a:xfrm>
          <a:custGeom>
            <a:avLst/>
            <a:gdLst/>
            <a:ahLst/>
            <a:cxnLst>
              <a:cxn ang="0">
                <a:pos x="440" y="394"/>
              </a:cxn>
              <a:cxn ang="0">
                <a:pos x="322" y="342"/>
              </a:cxn>
              <a:cxn ang="0">
                <a:pos x="314" y="336"/>
              </a:cxn>
              <a:cxn ang="0">
                <a:pos x="306" y="313"/>
              </a:cxn>
              <a:cxn ang="0">
                <a:pos x="298" y="302"/>
              </a:cxn>
              <a:cxn ang="0">
                <a:pos x="295" y="296"/>
              </a:cxn>
              <a:cxn ang="0">
                <a:pos x="304" y="245"/>
              </a:cxn>
              <a:cxn ang="0">
                <a:pos x="305" y="243"/>
              </a:cxn>
              <a:cxn ang="0">
                <a:pos x="324" y="195"/>
              </a:cxn>
              <a:cxn ang="0">
                <a:pos x="324" y="194"/>
              </a:cxn>
              <a:cxn ang="0">
                <a:pos x="327" y="161"/>
              </a:cxn>
              <a:cxn ang="0">
                <a:pos x="325" y="157"/>
              </a:cxn>
              <a:cxn ang="0">
                <a:pos x="320" y="146"/>
              </a:cxn>
              <a:cxn ang="0">
                <a:pos x="320" y="82"/>
              </a:cxn>
              <a:cxn ang="0">
                <a:pos x="307" y="49"/>
              </a:cxn>
              <a:cxn ang="0">
                <a:pos x="274" y="21"/>
              </a:cxn>
              <a:cxn ang="0">
                <a:pos x="273" y="8"/>
              </a:cxn>
              <a:cxn ang="0">
                <a:pos x="280" y="3"/>
              </a:cxn>
              <a:cxn ang="0">
                <a:pos x="279" y="0"/>
              </a:cxn>
              <a:cxn ang="0">
                <a:pos x="269" y="0"/>
              </a:cxn>
              <a:cxn ang="0">
                <a:pos x="232" y="7"/>
              </a:cxn>
              <a:cxn ang="0">
                <a:pos x="169" y="35"/>
              </a:cxn>
              <a:cxn ang="0">
                <a:pos x="144" y="75"/>
              </a:cxn>
              <a:cxn ang="0">
                <a:pos x="144" y="102"/>
              </a:cxn>
              <a:cxn ang="0">
                <a:pos x="144" y="146"/>
              </a:cxn>
              <a:cxn ang="0">
                <a:pos x="141" y="153"/>
              </a:cxn>
              <a:cxn ang="0">
                <a:pos x="135" y="164"/>
              </a:cxn>
              <a:cxn ang="0">
                <a:pos x="136" y="174"/>
              </a:cxn>
              <a:cxn ang="0">
                <a:pos x="143" y="202"/>
              </a:cxn>
              <a:cxn ang="0">
                <a:pos x="150" y="222"/>
              </a:cxn>
              <a:cxn ang="0">
                <a:pos x="166" y="258"/>
              </a:cxn>
              <a:cxn ang="0">
                <a:pos x="169" y="265"/>
              </a:cxn>
              <a:cxn ang="0">
                <a:pos x="166" y="296"/>
              </a:cxn>
              <a:cxn ang="0">
                <a:pos x="161" y="302"/>
              </a:cxn>
              <a:cxn ang="0">
                <a:pos x="152" y="314"/>
              </a:cxn>
              <a:cxn ang="0">
                <a:pos x="144" y="336"/>
              </a:cxn>
              <a:cxn ang="0">
                <a:pos x="139" y="341"/>
              </a:cxn>
              <a:cxn ang="0">
                <a:pos x="101" y="357"/>
              </a:cxn>
              <a:cxn ang="0">
                <a:pos x="61" y="374"/>
              </a:cxn>
              <a:cxn ang="0">
                <a:pos x="21" y="395"/>
              </a:cxn>
              <a:cxn ang="0">
                <a:pos x="0" y="409"/>
              </a:cxn>
              <a:cxn ang="0">
                <a:pos x="0" y="432"/>
              </a:cxn>
              <a:cxn ang="0">
                <a:pos x="460" y="432"/>
              </a:cxn>
              <a:cxn ang="0">
                <a:pos x="460" y="408"/>
              </a:cxn>
              <a:cxn ang="0">
                <a:pos x="440" y="394"/>
              </a:cxn>
              <a:cxn ang="0">
                <a:pos x="440" y="394"/>
              </a:cxn>
              <a:cxn ang="0">
                <a:pos x="440" y="394"/>
              </a:cxn>
            </a:cxnLst>
            <a:rect l="0" t="0" r="r" b="b"/>
            <a:pathLst>
              <a:path w="460" h="432">
                <a:moveTo>
                  <a:pt x="440" y="394"/>
                </a:moveTo>
                <a:cubicBezTo>
                  <a:pt x="402" y="374"/>
                  <a:pt x="362" y="358"/>
                  <a:pt x="322" y="342"/>
                </a:cubicBezTo>
                <a:cubicBezTo>
                  <a:pt x="319" y="341"/>
                  <a:pt x="315" y="339"/>
                  <a:pt x="314" y="336"/>
                </a:cubicBezTo>
                <a:cubicBezTo>
                  <a:pt x="311" y="329"/>
                  <a:pt x="308" y="321"/>
                  <a:pt x="306" y="313"/>
                </a:cubicBezTo>
                <a:cubicBezTo>
                  <a:pt x="304" y="309"/>
                  <a:pt x="303" y="304"/>
                  <a:pt x="298" y="302"/>
                </a:cubicBezTo>
                <a:cubicBezTo>
                  <a:pt x="296" y="301"/>
                  <a:pt x="295" y="298"/>
                  <a:pt x="295" y="296"/>
                </a:cubicBezTo>
                <a:cubicBezTo>
                  <a:pt x="295" y="279"/>
                  <a:pt x="291" y="260"/>
                  <a:pt x="304" y="245"/>
                </a:cubicBezTo>
                <a:cubicBezTo>
                  <a:pt x="305" y="244"/>
                  <a:pt x="305" y="243"/>
                  <a:pt x="305" y="243"/>
                </a:cubicBezTo>
                <a:cubicBezTo>
                  <a:pt x="312" y="227"/>
                  <a:pt x="314" y="210"/>
                  <a:pt x="324" y="195"/>
                </a:cubicBezTo>
                <a:cubicBezTo>
                  <a:pt x="324" y="195"/>
                  <a:pt x="324" y="194"/>
                  <a:pt x="324" y="194"/>
                </a:cubicBezTo>
                <a:cubicBezTo>
                  <a:pt x="325" y="183"/>
                  <a:pt x="326" y="172"/>
                  <a:pt x="327" y="161"/>
                </a:cubicBezTo>
                <a:cubicBezTo>
                  <a:pt x="327" y="160"/>
                  <a:pt x="326" y="157"/>
                  <a:pt x="325" y="157"/>
                </a:cubicBezTo>
                <a:cubicBezTo>
                  <a:pt x="319" y="155"/>
                  <a:pt x="320" y="151"/>
                  <a:pt x="320" y="146"/>
                </a:cubicBezTo>
                <a:cubicBezTo>
                  <a:pt x="320" y="125"/>
                  <a:pt x="320" y="103"/>
                  <a:pt x="320" y="82"/>
                </a:cubicBezTo>
                <a:cubicBezTo>
                  <a:pt x="320" y="69"/>
                  <a:pt x="316" y="58"/>
                  <a:pt x="307" y="49"/>
                </a:cubicBezTo>
                <a:cubicBezTo>
                  <a:pt x="296" y="40"/>
                  <a:pt x="285" y="31"/>
                  <a:pt x="274" y="21"/>
                </a:cubicBezTo>
                <a:cubicBezTo>
                  <a:pt x="268" y="17"/>
                  <a:pt x="268" y="13"/>
                  <a:pt x="273" y="8"/>
                </a:cubicBezTo>
                <a:cubicBezTo>
                  <a:pt x="275" y="6"/>
                  <a:pt x="278" y="4"/>
                  <a:pt x="280" y="3"/>
                </a:cubicBezTo>
                <a:cubicBezTo>
                  <a:pt x="280" y="2"/>
                  <a:pt x="279" y="1"/>
                  <a:pt x="279" y="0"/>
                </a:cubicBezTo>
                <a:cubicBezTo>
                  <a:pt x="275" y="0"/>
                  <a:pt x="272" y="0"/>
                  <a:pt x="269" y="0"/>
                </a:cubicBezTo>
                <a:cubicBezTo>
                  <a:pt x="257" y="2"/>
                  <a:pt x="244" y="4"/>
                  <a:pt x="232" y="7"/>
                </a:cubicBezTo>
                <a:cubicBezTo>
                  <a:pt x="209" y="12"/>
                  <a:pt x="187" y="19"/>
                  <a:pt x="169" y="35"/>
                </a:cubicBezTo>
                <a:cubicBezTo>
                  <a:pt x="156" y="45"/>
                  <a:pt x="146" y="57"/>
                  <a:pt x="144" y="75"/>
                </a:cubicBezTo>
                <a:cubicBezTo>
                  <a:pt x="144" y="84"/>
                  <a:pt x="144" y="93"/>
                  <a:pt x="144" y="102"/>
                </a:cubicBezTo>
                <a:cubicBezTo>
                  <a:pt x="144" y="117"/>
                  <a:pt x="144" y="131"/>
                  <a:pt x="144" y="146"/>
                </a:cubicBezTo>
                <a:cubicBezTo>
                  <a:pt x="143" y="149"/>
                  <a:pt x="142" y="152"/>
                  <a:pt x="141" y="153"/>
                </a:cubicBezTo>
                <a:cubicBezTo>
                  <a:pt x="134" y="155"/>
                  <a:pt x="134" y="159"/>
                  <a:pt x="135" y="164"/>
                </a:cubicBezTo>
                <a:cubicBezTo>
                  <a:pt x="136" y="167"/>
                  <a:pt x="135" y="171"/>
                  <a:pt x="136" y="174"/>
                </a:cubicBezTo>
                <a:cubicBezTo>
                  <a:pt x="138" y="183"/>
                  <a:pt x="140" y="193"/>
                  <a:pt x="143" y="202"/>
                </a:cubicBezTo>
                <a:cubicBezTo>
                  <a:pt x="145" y="208"/>
                  <a:pt x="149" y="215"/>
                  <a:pt x="150" y="222"/>
                </a:cubicBezTo>
                <a:cubicBezTo>
                  <a:pt x="152" y="235"/>
                  <a:pt x="157" y="247"/>
                  <a:pt x="166" y="258"/>
                </a:cubicBezTo>
                <a:cubicBezTo>
                  <a:pt x="168" y="259"/>
                  <a:pt x="169" y="262"/>
                  <a:pt x="169" y="265"/>
                </a:cubicBezTo>
                <a:cubicBezTo>
                  <a:pt x="168" y="275"/>
                  <a:pt x="167" y="286"/>
                  <a:pt x="166" y="296"/>
                </a:cubicBezTo>
                <a:cubicBezTo>
                  <a:pt x="165" y="298"/>
                  <a:pt x="163" y="301"/>
                  <a:pt x="161" y="302"/>
                </a:cubicBezTo>
                <a:cubicBezTo>
                  <a:pt x="154" y="303"/>
                  <a:pt x="153" y="309"/>
                  <a:pt x="152" y="314"/>
                </a:cubicBezTo>
                <a:cubicBezTo>
                  <a:pt x="149" y="321"/>
                  <a:pt x="147" y="329"/>
                  <a:pt x="144" y="336"/>
                </a:cubicBezTo>
                <a:cubicBezTo>
                  <a:pt x="143" y="338"/>
                  <a:pt x="141" y="340"/>
                  <a:pt x="139" y="341"/>
                </a:cubicBezTo>
                <a:cubicBezTo>
                  <a:pt x="126" y="347"/>
                  <a:pt x="114" y="352"/>
                  <a:pt x="101" y="357"/>
                </a:cubicBezTo>
                <a:cubicBezTo>
                  <a:pt x="88" y="362"/>
                  <a:pt x="74" y="368"/>
                  <a:pt x="61" y="374"/>
                </a:cubicBezTo>
                <a:cubicBezTo>
                  <a:pt x="48" y="381"/>
                  <a:pt x="35" y="388"/>
                  <a:pt x="21" y="395"/>
                </a:cubicBezTo>
                <a:cubicBezTo>
                  <a:pt x="14" y="399"/>
                  <a:pt x="6" y="404"/>
                  <a:pt x="0" y="409"/>
                </a:cubicBezTo>
                <a:cubicBezTo>
                  <a:pt x="0" y="432"/>
                  <a:pt x="0" y="432"/>
                  <a:pt x="0" y="432"/>
                </a:cubicBezTo>
                <a:cubicBezTo>
                  <a:pt x="460" y="432"/>
                  <a:pt x="460" y="432"/>
                  <a:pt x="460" y="432"/>
                </a:cubicBezTo>
                <a:cubicBezTo>
                  <a:pt x="460" y="408"/>
                  <a:pt x="460" y="408"/>
                  <a:pt x="460" y="408"/>
                </a:cubicBezTo>
                <a:cubicBezTo>
                  <a:pt x="455" y="403"/>
                  <a:pt x="448" y="398"/>
                  <a:pt x="440" y="394"/>
                </a:cubicBezTo>
                <a:close/>
                <a:moveTo>
                  <a:pt x="440" y="394"/>
                </a:moveTo>
                <a:cubicBezTo>
                  <a:pt x="440" y="394"/>
                  <a:pt x="440" y="394"/>
                  <a:pt x="440" y="394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Arc 7">
            <a:extLst>
              <a:ext uri="{FF2B5EF4-FFF2-40B4-BE49-F238E27FC236}">
                <a16:creationId xmlns:a16="http://schemas.microsoft.com/office/drawing/2014/main" xmlns="" id="{F5B5C3FB-6B06-426A-9B93-17BF408C94DD}"/>
              </a:ext>
            </a:extLst>
          </p:cNvPr>
          <p:cNvSpPr/>
          <p:nvPr/>
        </p:nvSpPr>
        <p:spPr>
          <a:xfrm>
            <a:off x="2357632" y="1297167"/>
            <a:ext cx="2866639" cy="2866639"/>
          </a:xfrm>
          <a:prstGeom prst="arc">
            <a:avLst>
              <a:gd name="adj1" fmla="val 5386043"/>
              <a:gd name="adj2" fmla="val 16239822"/>
            </a:avLst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E97821F6-5D2F-43BB-8D3C-DE9A3839713E}"/>
              </a:ext>
            </a:extLst>
          </p:cNvPr>
          <p:cNvGrpSpPr/>
          <p:nvPr/>
        </p:nvGrpSpPr>
        <p:grpSpPr>
          <a:xfrm>
            <a:off x="3444418" y="1034375"/>
            <a:ext cx="600611" cy="600610"/>
            <a:chOff x="3267827" y="966651"/>
            <a:chExt cx="673367" cy="673365"/>
          </a:xfrm>
        </p:grpSpPr>
        <p:sp>
          <p:nvSpPr>
            <p:cNvPr id="68" name="Oval 9">
              <a:extLst>
                <a:ext uri="{FF2B5EF4-FFF2-40B4-BE49-F238E27FC236}">
                  <a16:creationId xmlns:a16="http://schemas.microsoft.com/office/drawing/2014/main" xmlns="" id="{5AFDA1C8-B8F6-4A9B-9E8A-E52251F1A24B}"/>
                </a:ext>
              </a:extLst>
            </p:cNvPr>
            <p:cNvSpPr/>
            <p:nvPr/>
          </p:nvSpPr>
          <p:spPr>
            <a:xfrm>
              <a:off x="3267827" y="966651"/>
              <a:ext cx="673367" cy="673365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Freeform: Shape 10">
              <a:extLst>
                <a:ext uri="{FF2B5EF4-FFF2-40B4-BE49-F238E27FC236}">
                  <a16:creationId xmlns:a16="http://schemas.microsoft.com/office/drawing/2014/main" xmlns="" id="{536C8FF4-B5D6-4131-8AD5-5BD46617F32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7987" y="1115707"/>
              <a:ext cx="202685" cy="386704"/>
            </a:xfrm>
            <a:custGeom>
              <a:avLst/>
              <a:gdLst/>
              <a:ahLst/>
              <a:cxnLst>
                <a:cxn ang="0">
                  <a:pos x="35" y="11"/>
                </a:cxn>
                <a:cxn ang="0">
                  <a:pos x="29" y="11"/>
                </a:cxn>
                <a:cxn ang="0">
                  <a:pos x="23" y="17"/>
                </a:cxn>
                <a:cxn ang="0">
                  <a:pos x="23" y="25"/>
                </a:cxn>
                <a:cxn ang="0">
                  <a:pos x="35" y="25"/>
                </a:cxn>
                <a:cxn ang="0">
                  <a:pos x="33" y="37"/>
                </a:cxn>
                <a:cxn ang="0">
                  <a:pos x="23" y="37"/>
                </a:cxn>
                <a:cxn ang="0">
                  <a:pos x="23" y="67"/>
                </a:cxn>
                <a:cxn ang="0">
                  <a:pos x="11" y="67"/>
                </a:cxn>
                <a:cxn ang="0">
                  <a:pos x="11" y="37"/>
                </a:cxn>
                <a:cxn ang="0">
                  <a:pos x="0" y="37"/>
                </a:cxn>
                <a:cxn ang="0">
                  <a:pos x="0" y="25"/>
                </a:cxn>
                <a:cxn ang="0">
                  <a:pos x="11" y="25"/>
                </a:cxn>
                <a:cxn ang="0">
                  <a:pos x="11" y="16"/>
                </a:cxn>
                <a:cxn ang="0">
                  <a:pos x="26" y="0"/>
                </a:cxn>
                <a:cxn ang="0">
                  <a:pos x="35" y="1"/>
                </a:cxn>
                <a:cxn ang="0">
                  <a:pos x="35" y="11"/>
                </a:cxn>
              </a:cxnLst>
              <a:rect l="0" t="0" r="r" b="b"/>
              <a:pathLst>
                <a:path w="35" h="67">
                  <a:moveTo>
                    <a:pt x="35" y="11"/>
                  </a:moveTo>
                  <a:cubicBezTo>
                    <a:pt x="29" y="11"/>
                    <a:pt x="29" y="11"/>
                    <a:pt x="29" y="11"/>
                  </a:cubicBezTo>
                  <a:cubicBezTo>
                    <a:pt x="24" y="11"/>
                    <a:pt x="23" y="14"/>
                    <a:pt x="23" y="17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6"/>
                    <a:pt x="17" y="0"/>
                    <a:pt x="26" y="0"/>
                  </a:cubicBezTo>
                  <a:cubicBezTo>
                    <a:pt x="30" y="0"/>
                    <a:pt x="34" y="1"/>
                    <a:pt x="35" y="1"/>
                  </a:cubicBezTo>
                  <a:lnTo>
                    <a:pt x="35" y="1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" name="Group 11">
            <a:extLst>
              <a:ext uri="{FF2B5EF4-FFF2-40B4-BE49-F238E27FC236}">
                <a16:creationId xmlns:a16="http://schemas.microsoft.com/office/drawing/2014/main" xmlns="" id="{46F01A6B-BCDE-47DD-9E4E-625F77F6888A}"/>
              </a:ext>
            </a:extLst>
          </p:cNvPr>
          <p:cNvGrpSpPr/>
          <p:nvPr/>
        </p:nvGrpSpPr>
        <p:grpSpPr>
          <a:xfrm>
            <a:off x="2410380" y="1602145"/>
            <a:ext cx="600611" cy="600610"/>
            <a:chOff x="2108529" y="1603198"/>
            <a:chExt cx="673367" cy="673365"/>
          </a:xfrm>
        </p:grpSpPr>
        <p:sp>
          <p:nvSpPr>
            <p:cNvPr id="66" name="Oval 12">
              <a:extLst>
                <a:ext uri="{FF2B5EF4-FFF2-40B4-BE49-F238E27FC236}">
                  <a16:creationId xmlns:a16="http://schemas.microsoft.com/office/drawing/2014/main" xmlns="" id="{318FBB4B-E181-443B-8C85-DFAF21B92F20}"/>
                </a:ext>
              </a:extLst>
            </p:cNvPr>
            <p:cNvSpPr/>
            <p:nvPr/>
          </p:nvSpPr>
          <p:spPr>
            <a:xfrm>
              <a:off x="2108529" y="1603198"/>
              <a:ext cx="673367" cy="673365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Freeform: Shape 13">
              <a:extLst>
                <a:ext uri="{FF2B5EF4-FFF2-40B4-BE49-F238E27FC236}">
                  <a16:creationId xmlns:a16="http://schemas.microsoft.com/office/drawing/2014/main" xmlns="" id="{90C3A0C7-E486-4E71-BDA9-49D02B564C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8309" y="1785544"/>
              <a:ext cx="413610" cy="329689"/>
            </a:xfrm>
            <a:custGeom>
              <a:avLst/>
              <a:gdLst/>
              <a:ahLst/>
              <a:cxnLst>
                <a:cxn ang="0">
                  <a:pos x="57" y="12"/>
                </a:cxn>
                <a:cxn ang="0">
                  <a:pos x="57" y="14"/>
                </a:cxn>
                <a:cxn ang="0">
                  <a:pos x="20" y="51"/>
                </a:cxn>
                <a:cxn ang="0">
                  <a:pos x="0" y="45"/>
                </a:cxn>
                <a:cxn ang="0">
                  <a:pos x="3" y="45"/>
                </a:cxn>
                <a:cxn ang="0">
                  <a:pos x="19" y="40"/>
                </a:cxn>
                <a:cxn ang="0">
                  <a:pos x="7" y="31"/>
                </a:cxn>
                <a:cxn ang="0">
                  <a:pos x="10" y="31"/>
                </a:cxn>
                <a:cxn ang="0">
                  <a:pos x="13" y="31"/>
                </a:cxn>
                <a:cxn ang="0">
                  <a:pos x="3" y="18"/>
                </a:cxn>
                <a:cxn ang="0">
                  <a:pos x="3" y="18"/>
                </a:cxn>
                <a:cxn ang="0">
                  <a:pos x="9" y="19"/>
                </a:cxn>
                <a:cxn ang="0">
                  <a:pos x="3" y="9"/>
                </a:cxn>
                <a:cxn ang="0">
                  <a:pos x="5" y="2"/>
                </a:cxn>
                <a:cxn ang="0">
                  <a:pos x="31" y="16"/>
                </a:cxn>
                <a:cxn ang="0">
                  <a:pos x="31" y="13"/>
                </a:cxn>
                <a:cxn ang="0">
                  <a:pos x="44" y="0"/>
                </a:cxn>
                <a:cxn ang="0">
                  <a:pos x="54" y="4"/>
                </a:cxn>
                <a:cxn ang="0">
                  <a:pos x="62" y="1"/>
                </a:cxn>
                <a:cxn ang="0">
                  <a:pos x="56" y="8"/>
                </a:cxn>
                <a:cxn ang="0">
                  <a:pos x="64" y="6"/>
                </a:cxn>
                <a:cxn ang="0">
                  <a:pos x="57" y="12"/>
                </a:cxn>
              </a:cxnLst>
              <a:rect l="0" t="0" r="r" b="b"/>
              <a:pathLst>
                <a:path w="64" h="51">
                  <a:moveTo>
                    <a:pt x="57" y="12"/>
                  </a:moveTo>
                  <a:cubicBezTo>
                    <a:pt x="57" y="13"/>
                    <a:pt x="57" y="14"/>
                    <a:pt x="57" y="14"/>
                  </a:cubicBezTo>
                  <a:cubicBezTo>
                    <a:pt x="57" y="31"/>
                    <a:pt x="44" y="51"/>
                    <a:pt x="20" y="51"/>
                  </a:cubicBezTo>
                  <a:cubicBezTo>
                    <a:pt x="13" y="51"/>
                    <a:pt x="6" y="49"/>
                    <a:pt x="0" y="45"/>
                  </a:cubicBezTo>
                  <a:cubicBezTo>
                    <a:pt x="1" y="45"/>
                    <a:pt x="2" y="45"/>
                    <a:pt x="3" y="45"/>
                  </a:cubicBezTo>
                  <a:cubicBezTo>
                    <a:pt x="9" y="45"/>
                    <a:pt x="15" y="43"/>
                    <a:pt x="19" y="40"/>
                  </a:cubicBezTo>
                  <a:cubicBezTo>
                    <a:pt x="14" y="40"/>
                    <a:pt x="9" y="36"/>
                    <a:pt x="7" y="31"/>
                  </a:cubicBezTo>
                  <a:cubicBezTo>
                    <a:pt x="8" y="31"/>
                    <a:pt x="9" y="31"/>
                    <a:pt x="10" y="31"/>
                  </a:cubicBezTo>
                  <a:cubicBezTo>
                    <a:pt x="11" y="31"/>
                    <a:pt x="12" y="31"/>
                    <a:pt x="13" y="31"/>
                  </a:cubicBezTo>
                  <a:cubicBezTo>
                    <a:pt x="7" y="29"/>
                    <a:pt x="3" y="24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5" y="19"/>
                    <a:pt x="7" y="19"/>
                    <a:pt x="9" y="19"/>
                  </a:cubicBezTo>
                  <a:cubicBezTo>
                    <a:pt x="5" y="17"/>
                    <a:pt x="3" y="13"/>
                    <a:pt x="3" y="9"/>
                  </a:cubicBezTo>
                  <a:cubicBezTo>
                    <a:pt x="3" y="6"/>
                    <a:pt x="4" y="4"/>
                    <a:pt x="5" y="2"/>
                  </a:cubicBezTo>
                  <a:cubicBezTo>
                    <a:pt x="11" y="10"/>
                    <a:pt x="21" y="15"/>
                    <a:pt x="31" y="16"/>
                  </a:cubicBezTo>
                  <a:cubicBezTo>
                    <a:pt x="31" y="15"/>
                    <a:pt x="31" y="14"/>
                    <a:pt x="31" y="13"/>
                  </a:cubicBezTo>
                  <a:cubicBezTo>
                    <a:pt x="31" y="5"/>
                    <a:pt x="37" y="0"/>
                    <a:pt x="44" y="0"/>
                  </a:cubicBezTo>
                  <a:cubicBezTo>
                    <a:pt x="48" y="0"/>
                    <a:pt x="51" y="1"/>
                    <a:pt x="54" y="4"/>
                  </a:cubicBezTo>
                  <a:cubicBezTo>
                    <a:pt x="56" y="3"/>
                    <a:pt x="59" y="2"/>
                    <a:pt x="62" y="1"/>
                  </a:cubicBezTo>
                  <a:cubicBezTo>
                    <a:pt x="61" y="4"/>
                    <a:pt x="59" y="6"/>
                    <a:pt x="56" y="8"/>
                  </a:cubicBezTo>
                  <a:cubicBezTo>
                    <a:pt x="59" y="7"/>
                    <a:pt x="61" y="7"/>
                    <a:pt x="64" y="6"/>
                  </a:cubicBezTo>
                  <a:cubicBezTo>
                    <a:pt x="62" y="8"/>
                    <a:pt x="60" y="11"/>
                    <a:pt x="57" y="1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1" name="Group 14">
            <a:extLst>
              <a:ext uri="{FF2B5EF4-FFF2-40B4-BE49-F238E27FC236}">
                <a16:creationId xmlns:a16="http://schemas.microsoft.com/office/drawing/2014/main" xmlns="" id="{C7B65D06-5403-41CF-9E2A-98717F1BC5D8}"/>
              </a:ext>
            </a:extLst>
          </p:cNvPr>
          <p:cNvGrpSpPr/>
          <p:nvPr/>
        </p:nvGrpSpPr>
        <p:grpSpPr>
          <a:xfrm>
            <a:off x="2092908" y="2430182"/>
            <a:ext cx="600611" cy="600610"/>
            <a:chOff x="1752600" y="2531540"/>
            <a:chExt cx="673367" cy="673365"/>
          </a:xfrm>
        </p:grpSpPr>
        <p:sp>
          <p:nvSpPr>
            <p:cNvPr id="64" name="Oval 15">
              <a:extLst>
                <a:ext uri="{FF2B5EF4-FFF2-40B4-BE49-F238E27FC236}">
                  <a16:creationId xmlns:a16="http://schemas.microsoft.com/office/drawing/2014/main" xmlns="" id="{6CE51EE0-2766-4B21-B900-2E6E7121C6F1}"/>
                </a:ext>
              </a:extLst>
            </p:cNvPr>
            <p:cNvSpPr/>
            <p:nvPr/>
          </p:nvSpPr>
          <p:spPr>
            <a:xfrm>
              <a:off x="1752600" y="2531540"/>
              <a:ext cx="673367" cy="673365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Freeform: Shape 16">
              <a:extLst>
                <a:ext uri="{FF2B5EF4-FFF2-40B4-BE49-F238E27FC236}">
                  <a16:creationId xmlns:a16="http://schemas.microsoft.com/office/drawing/2014/main" xmlns="" id="{3CB57C2E-9D6E-447C-8E42-5FAF7323F7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1065" y="2732501"/>
              <a:ext cx="376436" cy="271442"/>
            </a:xfrm>
            <a:custGeom>
              <a:avLst/>
              <a:gdLst/>
              <a:ahLst/>
              <a:cxnLst>
                <a:cxn ang="0">
                  <a:pos x="67" y="41"/>
                </a:cxn>
                <a:cxn ang="0">
                  <a:pos x="59" y="48"/>
                </a:cxn>
                <a:cxn ang="0">
                  <a:pos x="34" y="49"/>
                </a:cxn>
                <a:cxn ang="0">
                  <a:pos x="8" y="48"/>
                </a:cxn>
                <a:cxn ang="0">
                  <a:pos x="1" y="41"/>
                </a:cxn>
                <a:cxn ang="0">
                  <a:pos x="0" y="25"/>
                </a:cxn>
                <a:cxn ang="0">
                  <a:pos x="1" y="8"/>
                </a:cxn>
                <a:cxn ang="0">
                  <a:pos x="8" y="1"/>
                </a:cxn>
                <a:cxn ang="0">
                  <a:pos x="34" y="0"/>
                </a:cxn>
                <a:cxn ang="0">
                  <a:pos x="59" y="1"/>
                </a:cxn>
                <a:cxn ang="0">
                  <a:pos x="67" y="8"/>
                </a:cxn>
                <a:cxn ang="0">
                  <a:pos x="68" y="25"/>
                </a:cxn>
                <a:cxn ang="0">
                  <a:pos x="67" y="41"/>
                </a:cxn>
                <a:cxn ang="0">
                  <a:pos x="47" y="23"/>
                </a:cxn>
                <a:cxn ang="0">
                  <a:pos x="28" y="11"/>
                </a:cxn>
                <a:cxn ang="0">
                  <a:pos x="25" y="10"/>
                </a:cxn>
                <a:cxn ang="0">
                  <a:pos x="24" y="13"/>
                </a:cxn>
                <a:cxn ang="0">
                  <a:pos x="24" y="37"/>
                </a:cxn>
                <a:cxn ang="0">
                  <a:pos x="25" y="39"/>
                </a:cxn>
                <a:cxn ang="0">
                  <a:pos x="26" y="39"/>
                </a:cxn>
                <a:cxn ang="0">
                  <a:pos x="28" y="39"/>
                </a:cxn>
                <a:cxn ang="0">
                  <a:pos x="47" y="27"/>
                </a:cxn>
                <a:cxn ang="0">
                  <a:pos x="48" y="25"/>
                </a:cxn>
                <a:cxn ang="0">
                  <a:pos x="47" y="23"/>
                </a:cxn>
              </a:cxnLst>
              <a:rect l="0" t="0" r="r" b="b"/>
              <a:pathLst>
                <a:path w="68" h="49">
                  <a:moveTo>
                    <a:pt x="67" y="41"/>
                  </a:moveTo>
                  <a:cubicBezTo>
                    <a:pt x="66" y="45"/>
                    <a:pt x="63" y="48"/>
                    <a:pt x="59" y="48"/>
                  </a:cubicBezTo>
                  <a:cubicBezTo>
                    <a:pt x="51" y="49"/>
                    <a:pt x="42" y="49"/>
                    <a:pt x="34" y="49"/>
                  </a:cubicBezTo>
                  <a:cubicBezTo>
                    <a:pt x="25" y="49"/>
                    <a:pt x="17" y="49"/>
                    <a:pt x="8" y="48"/>
                  </a:cubicBezTo>
                  <a:cubicBezTo>
                    <a:pt x="5" y="48"/>
                    <a:pt x="2" y="45"/>
                    <a:pt x="1" y="41"/>
                  </a:cubicBezTo>
                  <a:cubicBezTo>
                    <a:pt x="0" y="36"/>
                    <a:pt x="0" y="30"/>
                    <a:pt x="0" y="25"/>
                  </a:cubicBezTo>
                  <a:cubicBezTo>
                    <a:pt x="0" y="19"/>
                    <a:pt x="0" y="14"/>
                    <a:pt x="1" y="8"/>
                  </a:cubicBezTo>
                  <a:cubicBezTo>
                    <a:pt x="2" y="5"/>
                    <a:pt x="5" y="2"/>
                    <a:pt x="8" y="1"/>
                  </a:cubicBezTo>
                  <a:cubicBezTo>
                    <a:pt x="17" y="0"/>
                    <a:pt x="25" y="0"/>
                    <a:pt x="34" y="0"/>
                  </a:cubicBezTo>
                  <a:cubicBezTo>
                    <a:pt x="42" y="0"/>
                    <a:pt x="51" y="0"/>
                    <a:pt x="59" y="1"/>
                  </a:cubicBezTo>
                  <a:cubicBezTo>
                    <a:pt x="63" y="2"/>
                    <a:pt x="66" y="5"/>
                    <a:pt x="67" y="8"/>
                  </a:cubicBezTo>
                  <a:cubicBezTo>
                    <a:pt x="68" y="14"/>
                    <a:pt x="68" y="19"/>
                    <a:pt x="68" y="25"/>
                  </a:cubicBezTo>
                  <a:cubicBezTo>
                    <a:pt x="68" y="30"/>
                    <a:pt x="68" y="36"/>
                    <a:pt x="67" y="41"/>
                  </a:cubicBezTo>
                  <a:close/>
                  <a:moveTo>
                    <a:pt x="47" y="23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7" y="10"/>
                    <a:pt x="26" y="10"/>
                    <a:pt x="25" y="10"/>
                  </a:cubicBezTo>
                  <a:cubicBezTo>
                    <a:pt x="25" y="11"/>
                    <a:pt x="24" y="12"/>
                    <a:pt x="24" y="13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8"/>
                    <a:pt x="25" y="39"/>
                    <a:pt x="25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7" y="39"/>
                    <a:pt x="27" y="39"/>
                    <a:pt x="28" y="39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8" y="26"/>
                    <a:pt x="48" y="26"/>
                    <a:pt x="48" y="25"/>
                  </a:cubicBezTo>
                  <a:cubicBezTo>
                    <a:pt x="48" y="24"/>
                    <a:pt x="48" y="23"/>
                    <a:pt x="47" y="2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2" name="Group 17">
            <a:extLst>
              <a:ext uri="{FF2B5EF4-FFF2-40B4-BE49-F238E27FC236}">
                <a16:creationId xmlns:a16="http://schemas.microsoft.com/office/drawing/2014/main" xmlns="" id="{E7D697CB-1696-41F1-B3FC-DF472D2DF951}"/>
              </a:ext>
            </a:extLst>
          </p:cNvPr>
          <p:cNvGrpSpPr/>
          <p:nvPr/>
        </p:nvGrpSpPr>
        <p:grpSpPr>
          <a:xfrm>
            <a:off x="3530189" y="3863500"/>
            <a:ext cx="600611" cy="600610"/>
            <a:chOff x="3363988" y="4138485"/>
            <a:chExt cx="673367" cy="673365"/>
          </a:xfrm>
        </p:grpSpPr>
        <p:sp>
          <p:nvSpPr>
            <p:cNvPr id="62" name="Oval 18">
              <a:extLst>
                <a:ext uri="{FF2B5EF4-FFF2-40B4-BE49-F238E27FC236}">
                  <a16:creationId xmlns:a16="http://schemas.microsoft.com/office/drawing/2014/main" xmlns="" id="{AD98EB95-D456-4D95-BBFF-71D123E70DEB}"/>
                </a:ext>
              </a:extLst>
            </p:cNvPr>
            <p:cNvSpPr/>
            <p:nvPr/>
          </p:nvSpPr>
          <p:spPr>
            <a:xfrm>
              <a:off x="3363988" y="4138485"/>
              <a:ext cx="673367" cy="673365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Freeform: Shape 19">
              <a:extLst>
                <a:ext uri="{FF2B5EF4-FFF2-40B4-BE49-F238E27FC236}">
                  <a16:creationId xmlns:a16="http://schemas.microsoft.com/office/drawing/2014/main" xmlns="" id="{86BA7CBE-F1C8-4606-BCD8-4E4A4EE685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9993" y="4348882"/>
              <a:ext cx="261356" cy="252571"/>
            </a:xfrm>
            <a:custGeom>
              <a:avLst/>
              <a:gdLst/>
              <a:ahLst/>
              <a:cxnLst>
                <a:cxn ang="0">
                  <a:pos x="6" y="13"/>
                </a:cxn>
                <a:cxn ang="0">
                  <a:pos x="6" y="13"/>
                </a:cxn>
                <a:cxn ang="0">
                  <a:pos x="0" y="7"/>
                </a:cxn>
                <a:cxn ang="0">
                  <a:pos x="6" y="0"/>
                </a:cxn>
                <a:cxn ang="0">
                  <a:pos x="13" y="7"/>
                </a:cxn>
                <a:cxn ang="0">
                  <a:pos x="6" y="13"/>
                </a:cxn>
                <a:cxn ang="0">
                  <a:pos x="12" y="53"/>
                </a:cxn>
                <a:cxn ang="0">
                  <a:pos x="0" y="53"/>
                </a:cxn>
                <a:cxn ang="0">
                  <a:pos x="0" y="17"/>
                </a:cxn>
                <a:cxn ang="0">
                  <a:pos x="12" y="17"/>
                </a:cxn>
                <a:cxn ang="0">
                  <a:pos x="12" y="53"/>
                </a:cxn>
                <a:cxn ang="0">
                  <a:pos x="55" y="53"/>
                </a:cxn>
                <a:cxn ang="0">
                  <a:pos x="43" y="53"/>
                </a:cxn>
                <a:cxn ang="0">
                  <a:pos x="43" y="34"/>
                </a:cxn>
                <a:cxn ang="0">
                  <a:pos x="37" y="26"/>
                </a:cxn>
                <a:cxn ang="0">
                  <a:pos x="31" y="30"/>
                </a:cxn>
                <a:cxn ang="0">
                  <a:pos x="30" y="33"/>
                </a:cxn>
                <a:cxn ang="0">
                  <a:pos x="30" y="53"/>
                </a:cxn>
                <a:cxn ang="0">
                  <a:pos x="19" y="53"/>
                </a:cxn>
                <a:cxn ang="0">
                  <a:pos x="19" y="17"/>
                </a:cxn>
                <a:cxn ang="0">
                  <a:pos x="30" y="17"/>
                </a:cxn>
                <a:cxn ang="0">
                  <a:pos x="30" y="23"/>
                </a:cxn>
                <a:cxn ang="0">
                  <a:pos x="30" y="23"/>
                </a:cxn>
                <a:cxn ang="0">
                  <a:pos x="41" y="17"/>
                </a:cxn>
                <a:cxn ang="0">
                  <a:pos x="55" y="33"/>
                </a:cxn>
                <a:cxn ang="0">
                  <a:pos x="55" y="53"/>
                </a:cxn>
              </a:cxnLst>
              <a:rect l="0" t="0" r="r" b="b"/>
              <a:pathLst>
                <a:path w="55" h="53">
                  <a:moveTo>
                    <a:pt x="6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2" y="13"/>
                    <a:pt x="0" y="10"/>
                    <a:pt x="0" y="7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0" y="0"/>
                    <a:pt x="13" y="3"/>
                    <a:pt x="13" y="7"/>
                  </a:cubicBezTo>
                  <a:cubicBezTo>
                    <a:pt x="13" y="10"/>
                    <a:pt x="10" y="13"/>
                    <a:pt x="6" y="13"/>
                  </a:cubicBezTo>
                  <a:close/>
                  <a:moveTo>
                    <a:pt x="12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2" y="17"/>
                    <a:pt x="12" y="17"/>
                    <a:pt x="12" y="17"/>
                  </a:cubicBezTo>
                  <a:lnTo>
                    <a:pt x="12" y="53"/>
                  </a:lnTo>
                  <a:close/>
                  <a:moveTo>
                    <a:pt x="55" y="53"/>
                  </a:moveTo>
                  <a:cubicBezTo>
                    <a:pt x="43" y="53"/>
                    <a:pt x="43" y="53"/>
                    <a:pt x="43" y="53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9"/>
                    <a:pt x="41" y="26"/>
                    <a:pt x="37" y="26"/>
                  </a:cubicBezTo>
                  <a:cubicBezTo>
                    <a:pt x="34" y="26"/>
                    <a:pt x="32" y="28"/>
                    <a:pt x="31" y="30"/>
                  </a:cubicBezTo>
                  <a:cubicBezTo>
                    <a:pt x="31" y="31"/>
                    <a:pt x="30" y="32"/>
                    <a:pt x="30" y="3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21"/>
                    <a:pt x="19" y="17"/>
                    <a:pt x="19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2" y="20"/>
                    <a:pt x="35" y="17"/>
                    <a:pt x="41" y="17"/>
                  </a:cubicBezTo>
                  <a:cubicBezTo>
                    <a:pt x="49" y="17"/>
                    <a:pt x="55" y="22"/>
                    <a:pt x="55" y="33"/>
                  </a:cubicBezTo>
                  <a:lnTo>
                    <a:pt x="55" y="5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3" name="Group 20">
            <a:extLst>
              <a:ext uri="{FF2B5EF4-FFF2-40B4-BE49-F238E27FC236}">
                <a16:creationId xmlns:a16="http://schemas.microsoft.com/office/drawing/2014/main" xmlns="" id="{701A5AD5-8A21-40B0-B338-9CEE255B24C4}"/>
              </a:ext>
            </a:extLst>
          </p:cNvPr>
          <p:cNvGrpSpPr/>
          <p:nvPr/>
        </p:nvGrpSpPr>
        <p:grpSpPr>
          <a:xfrm>
            <a:off x="2410380" y="3357501"/>
            <a:ext cx="600611" cy="600610"/>
            <a:chOff x="2108529" y="3571191"/>
            <a:chExt cx="673367" cy="673365"/>
          </a:xfrm>
        </p:grpSpPr>
        <p:sp>
          <p:nvSpPr>
            <p:cNvPr id="60" name="Oval 21">
              <a:extLst>
                <a:ext uri="{FF2B5EF4-FFF2-40B4-BE49-F238E27FC236}">
                  <a16:creationId xmlns:a16="http://schemas.microsoft.com/office/drawing/2014/main" xmlns="" id="{079F32A3-B530-4814-B712-618B9F27DC8B}"/>
                </a:ext>
              </a:extLst>
            </p:cNvPr>
            <p:cNvSpPr/>
            <p:nvPr/>
          </p:nvSpPr>
          <p:spPr>
            <a:xfrm>
              <a:off x="2108529" y="3571191"/>
              <a:ext cx="673367" cy="673365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Freeform: Shape 22">
              <a:extLst>
                <a:ext uri="{FF2B5EF4-FFF2-40B4-BE49-F238E27FC236}">
                  <a16:creationId xmlns:a16="http://schemas.microsoft.com/office/drawing/2014/main" xmlns="" id="{DFC06BB8-5AC7-4DEA-9A8D-690AACA80A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6705" y="3730292"/>
              <a:ext cx="337015" cy="355162"/>
            </a:xfrm>
            <a:custGeom>
              <a:avLst/>
              <a:gdLst/>
              <a:ahLst/>
              <a:cxnLst>
                <a:cxn ang="0">
                  <a:pos x="38" y="47"/>
                </a:cxn>
                <a:cxn ang="0">
                  <a:pos x="36" y="54"/>
                </a:cxn>
                <a:cxn ang="0">
                  <a:pos x="17" y="63"/>
                </a:cxn>
                <a:cxn ang="0">
                  <a:pos x="1" y="56"/>
                </a:cxn>
                <a:cxn ang="0">
                  <a:pos x="0" y="51"/>
                </a:cxn>
                <a:cxn ang="0">
                  <a:pos x="6" y="41"/>
                </a:cxn>
                <a:cxn ang="0">
                  <a:pos x="21" y="37"/>
                </a:cxn>
                <a:cxn ang="0">
                  <a:pos x="19" y="32"/>
                </a:cxn>
                <a:cxn ang="0">
                  <a:pos x="20" y="28"/>
                </a:cxn>
                <a:cxn ang="0">
                  <a:pos x="17" y="29"/>
                </a:cxn>
                <a:cxn ang="0">
                  <a:pos x="4" y="16"/>
                </a:cxn>
                <a:cxn ang="0">
                  <a:pos x="9" y="5"/>
                </a:cxn>
                <a:cxn ang="0">
                  <a:pos x="24" y="0"/>
                </a:cxn>
                <a:cxn ang="0">
                  <a:pos x="40" y="0"/>
                </a:cxn>
                <a:cxn ang="0">
                  <a:pos x="35" y="3"/>
                </a:cxn>
                <a:cxn ang="0">
                  <a:pos x="30" y="3"/>
                </a:cxn>
                <a:cxn ang="0">
                  <a:pos x="35" y="14"/>
                </a:cxn>
                <a:cxn ang="0">
                  <a:pos x="26" y="30"/>
                </a:cxn>
                <a:cxn ang="0">
                  <a:pos x="38" y="47"/>
                </a:cxn>
                <a:cxn ang="0">
                  <a:pos x="33" y="51"/>
                </a:cxn>
                <a:cxn ang="0">
                  <a:pos x="24" y="40"/>
                </a:cxn>
                <a:cxn ang="0">
                  <a:pos x="22" y="40"/>
                </a:cxn>
                <a:cxn ang="0">
                  <a:pos x="7" y="49"/>
                </a:cxn>
                <a:cxn ang="0">
                  <a:pos x="21" y="59"/>
                </a:cxn>
                <a:cxn ang="0">
                  <a:pos x="33" y="51"/>
                </a:cxn>
                <a:cxn ang="0">
                  <a:pos x="26" y="24"/>
                </a:cxn>
                <a:cxn ang="0">
                  <a:pos x="28" y="18"/>
                </a:cxn>
                <a:cxn ang="0">
                  <a:pos x="18" y="3"/>
                </a:cxn>
                <a:cxn ang="0">
                  <a:pos x="13" y="6"/>
                </a:cxn>
                <a:cxn ang="0">
                  <a:pos x="11" y="12"/>
                </a:cxn>
                <a:cxn ang="0">
                  <a:pos x="21" y="26"/>
                </a:cxn>
                <a:cxn ang="0">
                  <a:pos x="26" y="24"/>
                </a:cxn>
                <a:cxn ang="0">
                  <a:pos x="60" y="26"/>
                </a:cxn>
                <a:cxn ang="0">
                  <a:pos x="60" y="30"/>
                </a:cxn>
                <a:cxn ang="0">
                  <a:pos x="52" y="30"/>
                </a:cxn>
                <a:cxn ang="0">
                  <a:pos x="52" y="39"/>
                </a:cxn>
                <a:cxn ang="0">
                  <a:pos x="48" y="39"/>
                </a:cxn>
                <a:cxn ang="0">
                  <a:pos x="48" y="30"/>
                </a:cxn>
                <a:cxn ang="0">
                  <a:pos x="40" y="30"/>
                </a:cxn>
                <a:cxn ang="0">
                  <a:pos x="40" y="26"/>
                </a:cxn>
                <a:cxn ang="0">
                  <a:pos x="48" y="26"/>
                </a:cxn>
                <a:cxn ang="0">
                  <a:pos x="48" y="18"/>
                </a:cxn>
                <a:cxn ang="0">
                  <a:pos x="52" y="18"/>
                </a:cxn>
                <a:cxn ang="0">
                  <a:pos x="52" y="26"/>
                </a:cxn>
                <a:cxn ang="0">
                  <a:pos x="60" y="26"/>
                </a:cxn>
              </a:cxnLst>
              <a:rect l="0" t="0" r="r" b="b"/>
              <a:pathLst>
                <a:path w="60" h="63">
                  <a:moveTo>
                    <a:pt x="38" y="47"/>
                  </a:moveTo>
                  <a:cubicBezTo>
                    <a:pt x="38" y="50"/>
                    <a:pt x="37" y="52"/>
                    <a:pt x="36" y="54"/>
                  </a:cubicBezTo>
                  <a:cubicBezTo>
                    <a:pt x="32" y="61"/>
                    <a:pt x="24" y="63"/>
                    <a:pt x="17" y="63"/>
                  </a:cubicBezTo>
                  <a:cubicBezTo>
                    <a:pt x="11" y="63"/>
                    <a:pt x="4" y="61"/>
                    <a:pt x="1" y="56"/>
                  </a:cubicBezTo>
                  <a:cubicBezTo>
                    <a:pt x="0" y="55"/>
                    <a:pt x="0" y="53"/>
                    <a:pt x="0" y="51"/>
                  </a:cubicBezTo>
                  <a:cubicBezTo>
                    <a:pt x="0" y="47"/>
                    <a:pt x="2" y="43"/>
                    <a:pt x="6" y="41"/>
                  </a:cubicBezTo>
                  <a:cubicBezTo>
                    <a:pt x="10" y="38"/>
                    <a:pt x="16" y="38"/>
                    <a:pt x="21" y="37"/>
                  </a:cubicBezTo>
                  <a:cubicBezTo>
                    <a:pt x="20" y="35"/>
                    <a:pt x="19" y="34"/>
                    <a:pt x="19" y="32"/>
                  </a:cubicBezTo>
                  <a:cubicBezTo>
                    <a:pt x="19" y="30"/>
                    <a:pt x="19" y="29"/>
                    <a:pt x="20" y="28"/>
                  </a:cubicBezTo>
                  <a:cubicBezTo>
                    <a:pt x="19" y="29"/>
                    <a:pt x="18" y="29"/>
                    <a:pt x="17" y="29"/>
                  </a:cubicBezTo>
                  <a:cubicBezTo>
                    <a:pt x="10" y="29"/>
                    <a:pt x="4" y="23"/>
                    <a:pt x="4" y="16"/>
                  </a:cubicBezTo>
                  <a:cubicBezTo>
                    <a:pt x="4" y="11"/>
                    <a:pt x="6" y="7"/>
                    <a:pt x="9" y="5"/>
                  </a:cubicBezTo>
                  <a:cubicBezTo>
                    <a:pt x="13" y="1"/>
                    <a:pt x="19" y="0"/>
                    <a:pt x="2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3" y="6"/>
                    <a:pt x="35" y="9"/>
                    <a:pt x="35" y="14"/>
                  </a:cubicBezTo>
                  <a:cubicBezTo>
                    <a:pt x="35" y="24"/>
                    <a:pt x="26" y="25"/>
                    <a:pt x="26" y="30"/>
                  </a:cubicBezTo>
                  <a:cubicBezTo>
                    <a:pt x="26" y="35"/>
                    <a:pt x="38" y="37"/>
                    <a:pt x="38" y="47"/>
                  </a:cubicBezTo>
                  <a:close/>
                  <a:moveTo>
                    <a:pt x="33" y="51"/>
                  </a:moveTo>
                  <a:cubicBezTo>
                    <a:pt x="33" y="45"/>
                    <a:pt x="28" y="42"/>
                    <a:pt x="24" y="40"/>
                  </a:cubicBezTo>
                  <a:cubicBezTo>
                    <a:pt x="23" y="40"/>
                    <a:pt x="23" y="40"/>
                    <a:pt x="22" y="40"/>
                  </a:cubicBezTo>
                  <a:cubicBezTo>
                    <a:pt x="16" y="40"/>
                    <a:pt x="7" y="42"/>
                    <a:pt x="7" y="49"/>
                  </a:cubicBezTo>
                  <a:cubicBezTo>
                    <a:pt x="7" y="57"/>
                    <a:pt x="15" y="59"/>
                    <a:pt x="21" y="59"/>
                  </a:cubicBezTo>
                  <a:cubicBezTo>
                    <a:pt x="26" y="59"/>
                    <a:pt x="33" y="57"/>
                    <a:pt x="33" y="51"/>
                  </a:cubicBezTo>
                  <a:close/>
                  <a:moveTo>
                    <a:pt x="26" y="24"/>
                  </a:moveTo>
                  <a:cubicBezTo>
                    <a:pt x="28" y="22"/>
                    <a:pt x="28" y="20"/>
                    <a:pt x="28" y="18"/>
                  </a:cubicBezTo>
                  <a:cubicBezTo>
                    <a:pt x="28" y="12"/>
                    <a:pt x="25" y="3"/>
                    <a:pt x="18" y="3"/>
                  </a:cubicBezTo>
                  <a:cubicBezTo>
                    <a:pt x="16" y="3"/>
                    <a:pt x="14" y="4"/>
                    <a:pt x="13" y="6"/>
                  </a:cubicBezTo>
                  <a:cubicBezTo>
                    <a:pt x="11" y="7"/>
                    <a:pt x="11" y="9"/>
                    <a:pt x="11" y="12"/>
                  </a:cubicBezTo>
                  <a:cubicBezTo>
                    <a:pt x="11" y="17"/>
                    <a:pt x="14" y="26"/>
                    <a:pt x="21" y="26"/>
                  </a:cubicBezTo>
                  <a:cubicBezTo>
                    <a:pt x="23" y="26"/>
                    <a:pt x="25" y="25"/>
                    <a:pt x="26" y="24"/>
                  </a:cubicBezTo>
                  <a:close/>
                  <a:moveTo>
                    <a:pt x="60" y="26"/>
                  </a:moveTo>
                  <a:cubicBezTo>
                    <a:pt x="60" y="30"/>
                    <a:pt x="60" y="30"/>
                    <a:pt x="60" y="30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26"/>
                    <a:pt x="52" y="26"/>
                    <a:pt x="52" y="26"/>
                  </a:cubicBezTo>
                  <a:lnTo>
                    <a:pt x="60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4" name="Group 59">
            <a:extLst>
              <a:ext uri="{FF2B5EF4-FFF2-40B4-BE49-F238E27FC236}">
                <a16:creationId xmlns:a16="http://schemas.microsoft.com/office/drawing/2014/main" xmlns="" id="{6AD07E0F-B99E-4249-B82C-3D122AFD76E3}"/>
              </a:ext>
            </a:extLst>
          </p:cNvPr>
          <p:cNvGrpSpPr/>
          <p:nvPr/>
        </p:nvGrpSpPr>
        <p:grpSpPr>
          <a:xfrm>
            <a:off x="2642855" y="942042"/>
            <a:ext cx="801552" cy="332145"/>
            <a:chOff x="4229937" y="1256056"/>
            <a:chExt cx="261619" cy="442860"/>
          </a:xfrm>
        </p:grpSpPr>
        <p:sp>
          <p:nvSpPr>
            <p:cNvPr id="58" name="TextBox 23">
              <a:extLst>
                <a:ext uri="{FF2B5EF4-FFF2-40B4-BE49-F238E27FC236}">
                  <a16:creationId xmlns:a16="http://schemas.microsoft.com/office/drawing/2014/main" xmlns="" id="{A30A2AD8-8B1E-46BE-B071-C33CF7161678}"/>
                </a:ext>
              </a:extLst>
            </p:cNvPr>
            <p:cNvSpPr txBox="1"/>
            <p:nvPr/>
          </p:nvSpPr>
          <p:spPr>
            <a:xfrm>
              <a:off x="4355506" y="1256056"/>
              <a:ext cx="136050" cy="246221"/>
            </a:xfrm>
            <a:prstGeom prst="rect">
              <a:avLst/>
            </a:prstGeom>
            <a:noFill/>
          </p:spPr>
          <p:txBody>
            <a:bodyPr wrap="none" lIns="0" tIns="0" rIns="144000" bIns="0" anchor="ctr" anchorCtr="0">
              <a:normAutofit fontScale="85000" lnSpcReduction="20000"/>
            </a:bodyPr>
            <a:lstStyle/>
            <a:p>
              <a:pPr algn="r"/>
              <a:r>
                <a:rPr lang="en-US" sz="1600" b="1" dirty="0">
                  <a:solidFill>
                    <a:schemeClr val="accent1"/>
                  </a:solidFill>
                </a:rPr>
                <a:t>80%</a:t>
              </a:r>
            </a:p>
          </p:txBody>
        </p:sp>
        <p:sp>
          <p:nvSpPr>
            <p:cNvPr id="59" name="Rectangle 28">
              <a:extLst>
                <a:ext uri="{FF2B5EF4-FFF2-40B4-BE49-F238E27FC236}">
                  <a16:creationId xmlns:a16="http://schemas.microsoft.com/office/drawing/2014/main" xmlns="" id="{077D3E6F-2C14-4310-9E80-E1779EDA6A68}"/>
                </a:ext>
              </a:extLst>
            </p:cNvPr>
            <p:cNvSpPr/>
            <p:nvPr/>
          </p:nvSpPr>
          <p:spPr>
            <a:xfrm>
              <a:off x="4229937" y="1514250"/>
              <a:ext cx="261619" cy="184666"/>
            </a:xfrm>
            <a:prstGeom prst="rect">
              <a:avLst/>
            </a:prstGeom>
          </p:spPr>
          <p:txBody>
            <a:bodyPr wrap="none" lIns="0" tIns="0" rIns="144000" bIns="0" anchor="ctr" anchorCtr="0">
              <a:normAutofit fontScale="92500" lnSpcReduction="20000"/>
            </a:bodyPr>
            <a:lstStyle/>
            <a:p>
              <a:pPr lvl="0" algn="r" defTabSz="914400">
                <a:spcBef>
                  <a:spcPct val="0"/>
                </a:spcBef>
                <a:defRPr/>
              </a:pPr>
              <a:r>
                <a:rPr lang="zh-CN" altLang="en-US" sz="1200" b="1">
                  <a:solidFill>
                    <a:schemeClr val="accent1"/>
                  </a:solidFill>
                </a:rPr>
                <a:t>标题文本预设</a:t>
              </a:r>
            </a:p>
          </p:txBody>
        </p:sp>
      </p:grpSp>
      <p:grpSp>
        <p:nvGrpSpPr>
          <p:cNvPr id="15" name="Group 68">
            <a:extLst>
              <a:ext uri="{FF2B5EF4-FFF2-40B4-BE49-F238E27FC236}">
                <a16:creationId xmlns:a16="http://schemas.microsoft.com/office/drawing/2014/main" xmlns="" id="{0406816B-15BE-44AA-8740-C69CD704C153}"/>
              </a:ext>
            </a:extLst>
          </p:cNvPr>
          <p:cNvGrpSpPr/>
          <p:nvPr/>
        </p:nvGrpSpPr>
        <p:grpSpPr>
          <a:xfrm>
            <a:off x="1665139" y="1658125"/>
            <a:ext cx="692499" cy="323165"/>
            <a:chOff x="2791778" y="2210834"/>
            <a:chExt cx="351731" cy="430887"/>
          </a:xfrm>
        </p:grpSpPr>
        <p:sp>
          <p:nvSpPr>
            <p:cNvPr id="56" name="TextBox 24">
              <a:extLst>
                <a:ext uri="{FF2B5EF4-FFF2-40B4-BE49-F238E27FC236}">
                  <a16:creationId xmlns:a16="http://schemas.microsoft.com/office/drawing/2014/main" xmlns="" id="{D7C6641C-3D7C-49BD-98C8-07A20FFA1DDA}"/>
                </a:ext>
              </a:extLst>
            </p:cNvPr>
            <p:cNvSpPr txBox="1"/>
            <p:nvPr/>
          </p:nvSpPr>
          <p:spPr>
            <a:xfrm>
              <a:off x="2987184" y="2210834"/>
              <a:ext cx="156325" cy="246221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92500" lnSpcReduction="20000"/>
            </a:bodyPr>
            <a:lstStyle/>
            <a:p>
              <a:pPr algn="r"/>
              <a:r>
                <a:rPr lang="en-US" sz="1600" b="1">
                  <a:solidFill>
                    <a:schemeClr val="accent2"/>
                  </a:solidFill>
                </a:rPr>
                <a:t>60%</a:t>
              </a:r>
            </a:p>
          </p:txBody>
        </p:sp>
        <p:sp>
          <p:nvSpPr>
            <p:cNvPr id="57" name="Rectangle 29">
              <a:extLst>
                <a:ext uri="{FF2B5EF4-FFF2-40B4-BE49-F238E27FC236}">
                  <a16:creationId xmlns:a16="http://schemas.microsoft.com/office/drawing/2014/main" xmlns="" id="{D4173618-CC4A-4838-89AD-C2357AA6F4EE}"/>
                </a:ext>
              </a:extLst>
            </p:cNvPr>
            <p:cNvSpPr/>
            <p:nvPr/>
          </p:nvSpPr>
          <p:spPr>
            <a:xfrm>
              <a:off x="2791778" y="2457055"/>
              <a:ext cx="351731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 fontScale="92500" lnSpcReduction="20000"/>
            </a:bodyPr>
            <a:lstStyle/>
            <a:p>
              <a:pPr lvl="0" algn="r" defTabSz="914400">
                <a:spcBef>
                  <a:spcPct val="0"/>
                </a:spcBef>
                <a:defRPr/>
              </a:pPr>
              <a:r>
                <a:rPr lang="zh-CN" altLang="en-US" sz="1200" b="1">
                  <a:solidFill>
                    <a:schemeClr val="accent2"/>
                  </a:solidFill>
                </a:rPr>
                <a:t>标题文本预设</a:t>
              </a:r>
            </a:p>
          </p:txBody>
        </p:sp>
      </p:grpSp>
      <p:grpSp>
        <p:nvGrpSpPr>
          <p:cNvPr id="16" name="Group 67">
            <a:extLst>
              <a:ext uri="{FF2B5EF4-FFF2-40B4-BE49-F238E27FC236}">
                <a16:creationId xmlns:a16="http://schemas.microsoft.com/office/drawing/2014/main" xmlns="" id="{E7B464F3-A434-4F33-A755-B9656A7EE01B}"/>
              </a:ext>
            </a:extLst>
          </p:cNvPr>
          <p:cNvGrpSpPr/>
          <p:nvPr/>
        </p:nvGrpSpPr>
        <p:grpSpPr>
          <a:xfrm>
            <a:off x="610787" y="2544237"/>
            <a:ext cx="1482121" cy="323165"/>
            <a:chOff x="1772497" y="3392316"/>
            <a:chExt cx="923331" cy="430887"/>
          </a:xfrm>
        </p:grpSpPr>
        <p:sp>
          <p:nvSpPr>
            <p:cNvPr id="54" name="TextBox 25">
              <a:extLst>
                <a:ext uri="{FF2B5EF4-FFF2-40B4-BE49-F238E27FC236}">
                  <a16:creationId xmlns:a16="http://schemas.microsoft.com/office/drawing/2014/main" xmlns="" id="{4D23C1CD-1BC5-478C-8B54-6746F1183A9D}"/>
                </a:ext>
              </a:extLst>
            </p:cNvPr>
            <p:cNvSpPr txBox="1"/>
            <p:nvPr/>
          </p:nvSpPr>
          <p:spPr>
            <a:xfrm>
              <a:off x="1772497" y="3392316"/>
              <a:ext cx="923331" cy="246221"/>
            </a:xfrm>
            <a:prstGeom prst="rect">
              <a:avLst/>
            </a:prstGeom>
            <a:noFill/>
          </p:spPr>
          <p:txBody>
            <a:bodyPr wrap="none" lIns="0" tIns="0" rIns="144000" bIns="0" anchor="ctr" anchorCtr="0">
              <a:normAutofit fontScale="85000" lnSpcReduction="20000"/>
            </a:bodyPr>
            <a:lstStyle/>
            <a:p>
              <a:pPr algn="r"/>
              <a:r>
                <a:rPr lang="en-US" sz="1600" b="1" dirty="0">
                  <a:solidFill>
                    <a:schemeClr val="accent3"/>
                  </a:solidFill>
                </a:rPr>
                <a:t>90%</a:t>
              </a:r>
            </a:p>
          </p:txBody>
        </p:sp>
        <p:sp>
          <p:nvSpPr>
            <p:cNvPr id="55" name="Rectangle 30">
              <a:extLst>
                <a:ext uri="{FF2B5EF4-FFF2-40B4-BE49-F238E27FC236}">
                  <a16:creationId xmlns:a16="http://schemas.microsoft.com/office/drawing/2014/main" xmlns="" id="{1A30D1CA-70F5-4896-8E28-DACA00063D27}"/>
                </a:ext>
              </a:extLst>
            </p:cNvPr>
            <p:cNvSpPr/>
            <p:nvPr/>
          </p:nvSpPr>
          <p:spPr>
            <a:xfrm>
              <a:off x="1772497" y="3638537"/>
              <a:ext cx="923331" cy="184666"/>
            </a:xfrm>
            <a:prstGeom prst="rect">
              <a:avLst/>
            </a:prstGeom>
          </p:spPr>
          <p:txBody>
            <a:bodyPr wrap="none" lIns="0" tIns="0" rIns="144000" bIns="0" anchor="ctr" anchorCtr="0">
              <a:normAutofit fontScale="92500" lnSpcReduction="20000"/>
            </a:bodyPr>
            <a:lstStyle/>
            <a:p>
              <a:pPr lvl="0" algn="r" defTabSz="914400">
                <a:spcBef>
                  <a:spcPct val="0"/>
                </a:spcBef>
                <a:defRPr/>
              </a:pPr>
              <a:r>
                <a:rPr lang="zh-CN" altLang="en-US" sz="1200" b="1">
                  <a:solidFill>
                    <a:schemeClr val="accent3"/>
                  </a:solidFill>
                </a:rPr>
                <a:t>标题文本预设</a:t>
              </a:r>
            </a:p>
          </p:txBody>
        </p:sp>
      </p:grpSp>
      <p:grpSp>
        <p:nvGrpSpPr>
          <p:cNvPr id="17" name="Group 66">
            <a:extLst>
              <a:ext uri="{FF2B5EF4-FFF2-40B4-BE49-F238E27FC236}">
                <a16:creationId xmlns:a16="http://schemas.microsoft.com/office/drawing/2014/main" xmlns="" id="{D211E102-5A44-4B75-B091-EB9B260A8C96}"/>
              </a:ext>
            </a:extLst>
          </p:cNvPr>
          <p:cNvGrpSpPr/>
          <p:nvPr/>
        </p:nvGrpSpPr>
        <p:grpSpPr>
          <a:xfrm>
            <a:off x="1608824" y="3519673"/>
            <a:ext cx="801552" cy="329894"/>
            <a:chOff x="2696616" y="4692897"/>
            <a:chExt cx="412910" cy="439859"/>
          </a:xfrm>
        </p:grpSpPr>
        <p:sp>
          <p:nvSpPr>
            <p:cNvPr id="52" name="TextBox 26">
              <a:extLst>
                <a:ext uri="{FF2B5EF4-FFF2-40B4-BE49-F238E27FC236}">
                  <a16:creationId xmlns:a16="http://schemas.microsoft.com/office/drawing/2014/main" xmlns="" id="{CF89ED8A-1C9A-4139-8CE2-9150B4769108}"/>
                </a:ext>
              </a:extLst>
            </p:cNvPr>
            <p:cNvSpPr txBox="1"/>
            <p:nvPr/>
          </p:nvSpPr>
          <p:spPr>
            <a:xfrm>
              <a:off x="2894800" y="4692897"/>
              <a:ext cx="214726" cy="246221"/>
            </a:xfrm>
            <a:prstGeom prst="rect">
              <a:avLst/>
            </a:prstGeom>
            <a:noFill/>
          </p:spPr>
          <p:txBody>
            <a:bodyPr wrap="none" lIns="0" tIns="0" rIns="144000" bIns="0" anchor="ctr" anchorCtr="0">
              <a:normAutofit fontScale="85000" lnSpcReduction="20000"/>
            </a:bodyPr>
            <a:lstStyle/>
            <a:p>
              <a:pPr algn="r"/>
              <a:r>
                <a:rPr lang="en-US" sz="1600" b="1" dirty="0">
                  <a:solidFill>
                    <a:schemeClr val="accent4"/>
                  </a:solidFill>
                </a:rPr>
                <a:t>40%</a:t>
              </a:r>
            </a:p>
          </p:txBody>
        </p:sp>
        <p:sp>
          <p:nvSpPr>
            <p:cNvPr id="53" name="Rectangle 31">
              <a:extLst>
                <a:ext uri="{FF2B5EF4-FFF2-40B4-BE49-F238E27FC236}">
                  <a16:creationId xmlns:a16="http://schemas.microsoft.com/office/drawing/2014/main" xmlns="" id="{B97A9A54-10D9-4E3B-A106-473C812DB146}"/>
                </a:ext>
              </a:extLst>
            </p:cNvPr>
            <p:cNvSpPr/>
            <p:nvPr/>
          </p:nvSpPr>
          <p:spPr>
            <a:xfrm>
              <a:off x="2696616" y="4948090"/>
              <a:ext cx="412910" cy="184666"/>
            </a:xfrm>
            <a:prstGeom prst="rect">
              <a:avLst/>
            </a:prstGeom>
          </p:spPr>
          <p:txBody>
            <a:bodyPr wrap="none" lIns="0" tIns="0" rIns="144000" bIns="0" anchor="ctr" anchorCtr="0">
              <a:normAutofit fontScale="92500" lnSpcReduction="20000"/>
            </a:bodyPr>
            <a:lstStyle/>
            <a:p>
              <a:pPr lvl="0" algn="r" defTabSz="914400">
                <a:spcBef>
                  <a:spcPct val="0"/>
                </a:spcBef>
                <a:defRPr/>
              </a:pPr>
              <a:r>
                <a:rPr lang="zh-CN" altLang="en-US" sz="1200" b="1">
                  <a:solidFill>
                    <a:schemeClr val="accent4"/>
                  </a:solidFill>
                </a:rPr>
                <a:t>标题文本预设</a:t>
              </a:r>
            </a:p>
          </p:txBody>
        </p:sp>
      </p:grpSp>
      <p:grpSp>
        <p:nvGrpSpPr>
          <p:cNvPr id="18" name="Group 69">
            <a:extLst>
              <a:ext uri="{FF2B5EF4-FFF2-40B4-BE49-F238E27FC236}">
                <a16:creationId xmlns:a16="http://schemas.microsoft.com/office/drawing/2014/main" xmlns="" id="{FF3F9765-81DA-45E6-8E5D-38F841C8090D}"/>
              </a:ext>
            </a:extLst>
          </p:cNvPr>
          <p:cNvGrpSpPr/>
          <p:nvPr/>
        </p:nvGrpSpPr>
        <p:grpSpPr>
          <a:xfrm>
            <a:off x="2728637" y="4137373"/>
            <a:ext cx="801552" cy="326298"/>
            <a:chOff x="3638182" y="5516497"/>
            <a:chExt cx="1068736" cy="435064"/>
          </a:xfrm>
        </p:grpSpPr>
        <p:sp>
          <p:nvSpPr>
            <p:cNvPr id="50" name="TextBox 27">
              <a:extLst>
                <a:ext uri="{FF2B5EF4-FFF2-40B4-BE49-F238E27FC236}">
                  <a16:creationId xmlns:a16="http://schemas.microsoft.com/office/drawing/2014/main" xmlns="" id="{51B4B8C4-0DB8-463D-9B84-4555B6CB48F1}"/>
                </a:ext>
              </a:extLst>
            </p:cNvPr>
            <p:cNvSpPr txBox="1"/>
            <p:nvPr/>
          </p:nvSpPr>
          <p:spPr>
            <a:xfrm>
              <a:off x="4151143" y="5516497"/>
              <a:ext cx="555775" cy="246221"/>
            </a:xfrm>
            <a:prstGeom prst="rect">
              <a:avLst/>
            </a:prstGeom>
            <a:noFill/>
          </p:spPr>
          <p:txBody>
            <a:bodyPr wrap="none" lIns="0" tIns="0" rIns="144000" bIns="0" anchor="ctr" anchorCtr="0">
              <a:normAutofit fontScale="85000" lnSpcReduction="20000"/>
            </a:bodyPr>
            <a:lstStyle/>
            <a:p>
              <a:pPr algn="r"/>
              <a:r>
                <a:rPr lang="en-US" sz="1600" b="1" dirty="0">
                  <a:solidFill>
                    <a:schemeClr val="accent5"/>
                  </a:solidFill>
                </a:rPr>
                <a:t>80%</a:t>
              </a:r>
            </a:p>
          </p:txBody>
        </p:sp>
        <p:sp>
          <p:nvSpPr>
            <p:cNvPr id="51" name="Rectangle 32">
              <a:extLst>
                <a:ext uri="{FF2B5EF4-FFF2-40B4-BE49-F238E27FC236}">
                  <a16:creationId xmlns:a16="http://schemas.microsoft.com/office/drawing/2014/main" xmlns="" id="{053D943D-EA9E-4DA5-BEB5-D5FA7BFC123F}"/>
                </a:ext>
              </a:extLst>
            </p:cNvPr>
            <p:cNvSpPr/>
            <p:nvPr/>
          </p:nvSpPr>
          <p:spPr>
            <a:xfrm>
              <a:off x="3638182" y="5766895"/>
              <a:ext cx="1068736" cy="184666"/>
            </a:xfrm>
            <a:prstGeom prst="rect">
              <a:avLst/>
            </a:prstGeom>
          </p:spPr>
          <p:txBody>
            <a:bodyPr wrap="none" lIns="0" tIns="0" rIns="144000" bIns="0" anchor="ctr" anchorCtr="0">
              <a:normAutofit fontScale="92500" lnSpcReduction="20000"/>
            </a:bodyPr>
            <a:lstStyle/>
            <a:p>
              <a:pPr lvl="0" algn="r" defTabSz="914400">
                <a:spcBef>
                  <a:spcPct val="0"/>
                </a:spcBef>
                <a:defRPr/>
              </a:pPr>
              <a:r>
                <a:rPr lang="zh-CN" altLang="en-US" sz="1200" b="1">
                  <a:solidFill>
                    <a:schemeClr val="accent5"/>
                  </a:solidFill>
                </a:rPr>
                <a:t>标题文本预设</a:t>
              </a:r>
            </a:p>
          </p:txBody>
        </p:sp>
      </p:grpSp>
      <p:sp>
        <p:nvSpPr>
          <p:cNvPr id="19" name="Arc 33">
            <a:extLst>
              <a:ext uri="{FF2B5EF4-FFF2-40B4-BE49-F238E27FC236}">
                <a16:creationId xmlns:a16="http://schemas.microsoft.com/office/drawing/2014/main" xmlns="" id="{23BB0D86-2058-4F50-BD88-66A3E42CB073}"/>
              </a:ext>
            </a:extLst>
          </p:cNvPr>
          <p:cNvSpPr/>
          <p:nvPr/>
        </p:nvSpPr>
        <p:spPr>
          <a:xfrm flipH="1">
            <a:off x="3836938" y="1297167"/>
            <a:ext cx="2866639" cy="2866639"/>
          </a:xfrm>
          <a:prstGeom prst="arc">
            <a:avLst>
              <a:gd name="adj1" fmla="val 5386043"/>
              <a:gd name="adj2" fmla="val 16239822"/>
            </a:avLst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20" name="Group 34">
            <a:extLst>
              <a:ext uri="{FF2B5EF4-FFF2-40B4-BE49-F238E27FC236}">
                <a16:creationId xmlns:a16="http://schemas.microsoft.com/office/drawing/2014/main" xmlns="" id="{C5A889EB-5C97-462C-8BB0-3D712C905D8B}"/>
              </a:ext>
            </a:extLst>
          </p:cNvPr>
          <p:cNvGrpSpPr/>
          <p:nvPr/>
        </p:nvGrpSpPr>
        <p:grpSpPr>
          <a:xfrm>
            <a:off x="4933791" y="1034375"/>
            <a:ext cx="600611" cy="600610"/>
            <a:chOff x="4937617" y="966651"/>
            <a:chExt cx="673367" cy="673365"/>
          </a:xfrm>
        </p:grpSpPr>
        <p:sp>
          <p:nvSpPr>
            <p:cNvPr id="48" name="Oval 35">
              <a:extLst>
                <a:ext uri="{FF2B5EF4-FFF2-40B4-BE49-F238E27FC236}">
                  <a16:creationId xmlns:a16="http://schemas.microsoft.com/office/drawing/2014/main" xmlns="" id="{69D2846A-3E3D-499C-966D-6F0E5ECE6875}"/>
                </a:ext>
              </a:extLst>
            </p:cNvPr>
            <p:cNvSpPr/>
            <p:nvPr/>
          </p:nvSpPr>
          <p:spPr>
            <a:xfrm>
              <a:off x="4937617" y="966651"/>
              <a:ext cx="673367" cy="673365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Freeform: Shape 36">
              <a:extLst>
                <a:ext uri="{FF2B5EF4-FFF2-40B4-BE49-F238E27FC236}">
                  <a16:creationId xmlns:a16="http://schemas.microsoft.com/office/drawing/2014/main" xmlns="" id="{67443439-0FFA-4520-B168-5571E9056E2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7777" y="1115707"/>
              <a:ext cx="202685" cy="386704"/>
            </a:xfrm>
            <a:custGeom>
              <a:avLst/>
              <a:gdLst/>
              <a:ahLst/>
              <a:cxnLst>
                <a:cxn ang="0">
                  <a:pos x="35" y="11"/>
                </a:cxn>
                <a:cxn ang="0">
                  <a:pos x="29" y="11"/>
                </a:cxn>
                <a:cxn ang="0">
                  <a:pos x="23" y="17"/>
                </a:cxn>
                <a:cxn ang="0">
                  <a:pos x="23" y="25"/>
                </a:cxn>
                <a:cxn ang="0">
                  <a:pos x="35" y="25"/>
                </a:cxn>
                <a:cxn ang="0">
                  <a:pos x="33" y="37"/>
                </a:cxn>
                <a:cxn ang="0">
                  <a:pos x="23" y="37"/>
                </a:cxn>
                <a:cxn ang="0">
                  <a:pos x="23" y="67"/>
                </a:cxn>
                <a:cxn ang="0">
                  <a:pos x="11" y="67"/>
                </a:cxn>
                <a:cxn ang="0">
                  <a:pos x="11" y="37"/>
                </a:cxn>
                <a:cxn ang="0">
                  <a:pos x="0" y="37"/>
                </a:cxn>
                <a:cxn ang="0">
                  <a:pos x="0" y="25"/>
                </a:cxn>
                <a:cxn ang="0">
                  <a:pos x="11" y="25"/>
                </a:cxn>
                <a:cxn ang="0">
                  <a:pos x="11" y="16"/>
                </a:cxn>
                <a:cxn ang="0">
                  <a:pos x="26" y="0"/>
                </a:cxn>
                <a:cxn ang="0">
                  <a:pos x="35" y="1"/>
                </a:cxn>
                <a:cxn ang="0">
                  <a:pos x="35" y="11"/>
                </a:cxn>
              </a:cxnLst>
              <a:rect l="0" t="0" r="r" b="b"/>
              <a:pathLst>
                <a:path w="35" h="67">
                  <a:moveTo>
                    <a:pt x="35" y="11"/>
                  </a:moveTo>
                  <a:cubicBezTo>
                    <a:pt x="29" y="11"/>
                    <a:pt x="29" y="11"/>
                    <a:pt x="29" y="11"/>
                  </a:cubicBezTo>
                  <a:cubicBezTo>
                    <a:pt x="24" y="11"/>
                    <a:pt x="23" y="14"/>
                    <a:pt x="23" y="17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6"/>
                    <a:pt x="17" y="0"/>
                    <a:pt x="26" y="0"/>
                  </a:cubicBezTo>
                  <a:cubicBezTo>
                    <a:pt x="30" y="0"/>
                    <a:pt x="34" y="1"/>
                    <a:pt x="35" y="1"/>
                  </a:cubicBezTo>
                  <a:lnTo>
                    <a:pt x="35" y="1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1" name="Group 37">
            <a:extLst>
              <a:ext uri="{FF2B5EF4-FFF2-40B4-BE49-F238E27FC236}">
                <a16:creationId xmlns:a16="http://schemas.microsoft.com/office/drawing/2014/main" xmlns="" id="{282CAEF7-597F-4C26-A10B-B835C810212E}"/>
              </a:ext>
            </a:extLst>
          </p:cNvPr>
          <p:cNvGrpSpPr/>
          <p:nvPr/>
        </p:nvGrpSpPr>
        <p:grpSpPr>
          <a:xfrm>
            <a:off x="6142475" y="1602145"/>
            <a:ext cx="600611" cy="600610"/>
            <a:chOff x="6292716" y="1603198"/>
            <a:chExt cx="673367" cy="673365"/>
          </a:xfrm>
        </p:grpSpPr>
        <p:sp>
          <p:nvSpPr>
            <p:cNvPr id="46" name="Oval 38">
              <a:extLst>
                <a:ext uri="{FF2B5EF4-FFF2-40B4-BE49-F238E27FC236}">
                  <a16:creationId xmlns:a16="http://schemas.microsoft.com/office/drawing/2014/main" xmlns="" id="{7AC2C092-4276-461A-9B42-36FDE4926199}"/>
                </a:ext>
              </a:extLst>
            </p:cNvPr>
            <p:cNvSpPr/>
            <p:nvPr/>
          </p:nvSpPr>
          <p:spPr>
            <a:xfrm>
              <a:off x="6292716" y="1603198"/>
              <a:ext cx="673367" cy="673365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Freeform: Shape 39">
              <a:extLst>
                <a:ext uri="{FF2B5EF4-FFF2-40B4-BE49-F238E27FC236}">
                  <a16:creationId xmlns:a16="http://schemas.microsoft.com/office/drawing/2014/main" xmlns="" id="{8F74164C-066B-4144-A748-455104440610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2496" y="1785544"/>
              <a:ext cx="413610" cy="329689"/>
            </a:xfrm>
            <a:custGeom>
              <a:avLst/>
              <a:gdLst/>
              <a:ahLst/>
              <a:cxnLst>
                <a:cxn ang="0">
                  <a:pos x="57" y="12"/>
                </a:cxn>
                <a:cxn ang="0">
                  <a:pos x="57" y="14"/>
                </a:cxn>
                <a:cxn ang="0">
                  <a:pos x="20" y="51"/>
                </a:cxn>
                <a:cxn ang="0">
                  <a:pos x="0" y="45"/>
                </a:cxn>
                <a:cxn ang="0">
                  <a:pos x="3" y="45"/>
                </a:cxn>
                <a:cxn ang="0">
                  <a:pos x="19" y="40"/>
                </a:cxn>
                <a:cxn ang="0">
                  <a:pos x="7" y="31"/>
                </a:cxn>
                <a:cxn ang="0">
                  <a:pos x="10" y="31"/>
                </a:cxn>
                <a:cxn ang="0">
                  <a:pos x="13" y="31"/>
                </a:cxn>
                <a:cxn ang="0">
                  <a:pos x="3" y="18"/>
                </a:cxn>
                <a:cxn ang="0">
                  <a:pos x="3" y="18"/>
                </a:cxn>
                <a:cxn ang="0">
                  <a:pos x="9" y="19"/>
                </a:cxn>
                <a:cxn ang="0">
                  <a:pos x="3" y="9"/>
                </a:cxn>
                <a:cxn ang="0">
                  <a:pos x="5" y="2"/>
                </a:cxn>
                <a:cxn ang="0">
                  <a:pos x="31" y="16"/>
                </a:cxn>
                <a:cxn ang="0">
                  <a:pos x="31" y="13"/>
                </a:cxn>
                <a:cxn ang="0">
                  <a:pos x="44" y="0"/>
                </a:cxn>
                <a:cxn ang="0">
                  <a:pos x="54" y="4"/>
                </a:cxn>
                <a:cxn ang="0">
                  <a:pos x="62" y="1"/>
                </a:cxn>
                <a:cxn ang="0">
                  <a:pos x="56" y="8"/>
                </a:cxn>
                <a:cxn ang="0">
                  <a:pos x="64" y="6"/>
                </a:cxn>
                <a:cxn ang="0">
                  <a:pos x="57" y="12"/>
                </a:cxn>
              </a:cxnLst>
              <a:rect l="0" t="0" r="r" b="b"/>
              <a:pathLst>
                <a:path w="64" h="51">
                  <a:moveTo>
                    <a:pt x="57" y="12"/>
                  </a:moveTo>
                  <a:cubicBezTo>
                    <a:pt x="57" y="13"/>
                    <a:pt x="57" y="14"/>
                    <a:pt x="57" y="14"/>
                  </a:cubicBezTo>
                  <a:cubicBezTo>
                    <a:pt x="57" y="31"/>
                    <a:pt x="44" y="51"/>
                    <a:pt x="20" y="51"/>
                  </a:cubicBezTo>
                  <a:cubicBezTo>
                    <a:pt x="13" y="51"/>
                    <a:pt x="6" y="49"/>
                    <a:pt x="0" y="45"/>
                  </a:cubicBezTo>
                  <a:cubicBezTo>
                    <a:pt x="1" y="45"/>
                    <a:pt x="2" y="45"/>
                    <a:pt x="3" y="45"/>
                  </a:cubicBezTo>
                  <a:cubicBezTo>
                    <a:pt x="9" y="45"/>
                    <a:pt x="15" y="43"/>
                    <a:pt x="19" y="40"/>
                  </a:cubicBezTo>
                  <a:cubicBezTo>
                    <a:pt x="14" y="40"/>
                    <a:pt x="9" y="36"/>
                    <a:pt x="7" y="31"/>
                  </a:cubicBezTo>
                  <a:cubicBezTo>
                    <a:pt x="8" y="31"/>
                    <a:pt x="9" y="31"/>
                    <a:pt x="10" y="31"/>
                  </a:cubicBezTo>
                  <a:cubicBezTo>
                    <a:pt x="11" y="31"/>
                    <a:pt x="12" y="31"/>
                    <a:pt x="13" y="31"/>
                  </a:cubicBezTo>
                  <a:cubicBezTo>
                    <a:pt x="7" y="29"/>
                    <a:pt x="3" y="24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5" y="19"/>
                    <a:pt x="7" y="19"/>
                    <a:pt x="9" y="19"/>
                  </a:cubicBezTo>
                  <a:cubicBezTo>
                    <a:pt x="5" y="17"/>
                    <a:pt x="3" y="13"/>
                    <a:pt x="3" y="9"/>
                  </a:cubicBezTo>
                  <a:cubicBezTo>
                    <a:pt x="3" y="6"/>
                    <a:pt x="4" y="4"/>
                    <a:pt x="5" y="2"/>
                  </a:cubicBezTo>
                  <a:cubicBezTo>
                    <a:pt x="11" y="10"/>
                    <a:pt x="21" y="15"/>
                    <a:pt x="31" y="16"/>
                  </a:cubicBezTo>
                  <a:cubicBezTo>
                    <a:pt x="31" y="15"/>
                    <a:pt x="31" y="14"/>
                    <a:pt x="31" y="13"/>
                  </a:cubicBezTo>
                  <a:cubicBezTo>
                    <a:pt x="31" y="5"/>
                    <a:pt x="37" y="0"/>
                    <a:pt x="44" y="0"/>
                  </a:cubicBezTo>
                  <a:cubicBezTo>
                    <a:pt x="48" y="0"/>
                    <a:pt x="51" y="1"/>
                    <a:pt x="54" y="4"/>
                  </a:cubicBezTo>
                  <a:cubicBezTo>
                    <a:pt x="56" y="3"/>
                    <a:pt x="59" y="2"/>
                    <a:pt x="62" y="1"/>
                  </a:cubicBezTo>
                  <a:cubicBezTo>
                    <a:pt x="61" y="4"/>
                    <a:pt x="59" y="6"/>
                    <a:pt x="56" y="8"/>
                  </a:cubicBezTo>
                  <a:cubicBezTo>
                    <a:pt x="59" y="7"/>
                    <a:pt x="61" y="7"/>
                    <a:pt x="64" y="6"/>
                  </a:cubicBezTo>
                  <a:cubicBezTo>
                    <a:pt x="62" y="8"/>
                    <a:pt x="60" y="11"/>
                    <a:pt x="57" y="1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2" name="Group 40">
            <a:extLst>
              <a:ext uri="{FF2B5EF4-FFF2-40B4-BE49-F238E27FC236}">
                <a16:creationId xmlns:a16="http://schemas.microsoft.com/office/drawing/2014/main" xmlns="" id="{6E868622-C0C6-40E1-81B1-09A5E383CABF}"/>
              </a:ext>
            </a:extLst>
          </p:cNvPr>
          <p:cNvGrpSpPr/>
          <p:nvPr/>
        </p:nvGrpSpPr>
        <p:grpSpPr>
          <a:xfrm>
            <a:off x="6442781" y="2430182"/>
            <a:ext cx="600611" cy="600610"/>
            <a:chOff x="6629399" y="2531540"/>
            <a:chExt cx="673367" cy="673365"/>
          </a:xfrm>
        </p:grpSpPr>
        <p:sp>
          <p:nvSpPr>
            <p:cNvPr id="44" name="Oval 41">
              <a:extLst>
                <a:ext uri="{FF2B5EF4-FFF2-40B4-BE49-F238E27FC236}">
                  <a16:creationId xmlns:a16="http://schemas.microsoft.com/office/drawing/2014/main" xmlns="" id="{0894986E-6CD3-4C5C-A5BD-0A7F3BD5BD91}"/>
                </a:ext>
              </a:extLst>
            </p:cNvPr>
            <p:cNvSpPr/>
            <p:nvPr/>
          </p:nvSpPr>
          <p:spPr>
            <a:xfrm>
              <a:off x="6629399" y="2531540"/>
              <a:ext cx="673367" cy="673365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Freeform: Shape 42">
              <a:extLst>
                <a:ext uri="{FF2B5EF4-FFF2-40B4-BE49-F238E27FC236}">
                  <a16:creationId xmlns:a16="http://schemas.microsoft.com/office/drawing/2014/main" xmlns="" id="{27018DAE-8FF8-4F2F-8C15-2DAA7FF048F1}"/>
                </a:ext>
              </a:extLst>
            </p:cNvPr>
            <p:cNvSpPr>
              <a:spLocks/>
            </p:cNvSpPr>
            <p:nvPr/>
          </p:nvSpPr>
          <p:spPr bwMode="auto">
            <a:xfrm>
              <a:off x="6777864" y="2732501"/>
              <a:ext cx="376436" cy="271442"/>
            </a:xfrm>
            <a:custGeom>
              <a:avLst/>
              <a:gdLst/>
              <a:ahLst/>
              <a:cxnLst>
                <a:cxn ang="0">
                  <a:pos x="67" y="41"/>
                </a:cxn>
                <a:cxn ang="0">
                  <a:pos x="59" y="48"/>
                </a:cxn>
                <a:cxn ang="0">
                  <a:pos x="34" y="49"/>
                </a:cxn>
                <a:cxn ang="0">
                  <a:pos x="8" y="48"/>
                </a:cxn>
                <a:cxn ang="0">
                  <a:pos x="1" y="41"/>
                </a:cxn>
                <a:cxn ang="0">
                  <a:pos x="0" y="25"/>
                </a:cxn>
                <a:cxn ang="0">
                  <a:pos x="1" y="8"/>
                </a:cxn>
                <a:cxn ang="0">
                  <a:pos x="8" y="1"/>
                </a:cxn>
                <a:cxn ang="0">
                  <a:pos x="34" y="0"/>
                </a:cxn>
                <a:cxn ang="0">
                  <a:pos x="59" y="1"/>
                </a:cxn>
                <a:cxn ang="0">
                  <a:pos x="67" y="8"/>
                </a:cxn>
                <a:cxn ang="0">
                  <a:pos x="68" y="25"/>
                </a:cxn>
                <a:cxn ang="0">
                  <a:pos x="67" y="41"/>
                </a:cxn>
                <a:cxn ang="0">
                  <a:pos x="47" y="23"/>
                </a:cxn>
                <a:cxn ang="0">
                  <a:pos x="28" y="11"/>
                </a:cxn>
                <a:cxn ang="0">
                  <a:pos x="25" y="10"/>
                </a:cxn>
                <a:cxn ang="0">
                  <a:pos x="24" y="13"/>
                </a:cxn>
                <a:cxn ang="0">
                  <a:pos x="24" y="37"/>
                </a:cxn>
                <a:cxn ang="0">
                  <a:pos x="25" y="39"/>
                </a:cxn>
                <a:cxn ang="0">
                  <a:pos x="26" y="39"/>
                </a:cxn>
                <a:cxn ang="0">
                  <a:pos x="28" y="39"/>
                </a:cxn>
                <a:cxn ang="0">
                  <a:pos x="47" y="27"/>
                </a:cxn>
                <a:cxn ang="0">
                  <a:pos x="48" y="25"/>
                </a:cxn>
                <a:cxn ang="0">
                  <a:pos x="47" y="23"/>
                </a:cxn>
              </a:cxnLst>
              <a:rect l="0" t="0" r="r" b="b"/>
              <a:pathLst>
                <a:path w="68" h="49">
                  <a:moveTo>
                    <a:pt x="67" y="41"/>
                  </a:moveTo>
                  <a:cubicBezTo>
                    <a:pt x="66" y="45"/>
                    <a:pt x="63" y="48"/>
                    <a:pt x="59" y="48"/>
                  </a:cubicBezTo>
                  <a:cubicBezTo>
                    <a:pt x="51" y="49"/>
                    <a:pt x="42" y="49"/>
                    <a:pt x="34" y="49"/>
                  </a:cubicBezTo>
                  <a:cubicBezTo>
                    <a:pt x="25" y="49"/>
                    <a:pt x="17" y="49"/>
                    <a:pt x="8" y="48"/>
                  </a:cubicBezTo>
                  <a:cubicBezTo>
                    <a:pt x="5" y="48"/>
                    <a:pt x="2" y="45"/>
                    <a:pt x="1" y="41"/>
                  </a:cubicBezTo>
                  <a:cubicBezTo>
                    <a:pt x="0" y="36"/>
                    <a:pt x="0" y="30"/>
                    <a:pt x="0" y="25"/>
                  </a:cubicBezTo>
                  <a:cubicBezTo>
                    <a:pt x="0" y="19"/>
                    <a:pt x="0" y="14"/>
                    <a:pt x="1" y="8"/>
                  </a:cubicBezTo>
                  <a:cubicBezTo>
                    <a:pt x="2" y="5"/>
                    <a:pt x="5" y="2"/>
                    <a:pt x="8" y="1"/>
                  </a:cubicBezTo>
                  <a:cubicBezTo>
                    <a:pt x="17" y="0"/>
                    <a:pt x="25" y="0"/>
                    <a:pt x="34" y="0"/>
                  </a:cubicBezTo>
                  <a:cubicBezTo>
                    <a:pt x="42" y="0"/>
                    <a:pt x="51" y="0"/>
                    <a:pt x="59" y="1"/>
                  </a:cubicBezTo>
                  <a:cubicBezTo>
                    <a:pt x="63" y="2"/>
                    <a:pt x="66" y="5"/>
                    <a:pt x="67" y="8"/>
                  </a:cubicBezTo>
                  <a:cubicBezTo>
                    <a:pt x="68" y="14"/>
                    <a:pt x="68" y="19"/>
                    <a:pt x="68" y="25"/>
                  </a:cubicBezTo>
                  <a:cubicBezTo>
                    <a:pt x="68" y="30"/>
                    <a:pt x="68" y="36"/>
                    <a:pt x="67" y="41"/>
                  </a:cubicBezTo>
                  <a:close/>
                  <a:moveTo>
                    <a:pt x="47" y="23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7" y="10"/>
                    <a:pt x="26" y="10"/>
                    <a:pt x="25" y="10"/>
                  </a:cubicBezTo>
                  <a:cubicBezTo>
                    <a:pt x="25" y="11"/>
                    <a:pt x="24" y="12"/>
                    <a:pt x="24" y="13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8"/>
                    <a:pt x="25" y="39"/>
                    <a:pt x="25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7" y="39"/>
                    <a:pt x="27" y="39"/>
                    <a:pt x="28" y="39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8" y="26"/>
                    <a:pt x="48" y="26"/>
                    <a:pt x="48" y="25"/>
                  </a:cubicBezTo>
                  <a:cubicBezTo>
                    <a:pt x="48" y="24"/>
                    <a:pt x="48" y="23"/>
                    <a:pt x="47" y="2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3" name="Group 43">
            <a:extLst>
              <a:ext uri="{FF2B5EF4-FFF2-40B4-BE49-F238E27FC236}">
                <a16:creationId xmlns:a16="http://schemas.microsoft.com/office/drawing/2014/main" xmlns="" id="{07B5053D-3616-44A2-A5A3-A8F9F8E892F2}"/>
              </a:ext>
            </a:extLst>
          </p:cNvPr>
          <p:cNvGrpSpPr/>
          <p:nvPr/>
        </p:nvGrpSpPr>
        <p:grpSpPr>
          <a:xfrm>
            <a:off x="5019563" y="3863500"/>
            <a:ext cx="600611" cy="600610"/>
            <a:chOff x="5033778" y="4138485"/>
            <a:chExt cx="673367" cy="673365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42" name="Oval 44">
              <a:extLst>
                <a:ext uri="{FF2B5EF4-FFF2-40B4-BE49-F238E27FC236}">
                  <a16:creationId xmlns:a16="http://schemas.microsoft.com/office/drawing/2014/main" xmlns="" id="{ADD9BEA6-82FE-4D28-BA06-AAF5F4B345C6}"/>
                </a:ext>
              </a:extLst>
            </p:cNvPr>
            <p:cNvSpPr/>
            <p:nvPr/>
          </p:nvSpPr>
          <p:spPr>
            <a:xfrm>
              <a:off x="5033778" y="4138485"/>
              <a:ext cx="673367" cy="67336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Freeform: Shape 45">
              <a:extLst>
                <a:ext uri="{FF2B5EF4-FFF2-40B4-BE49-F238E27FC236}">
                  <a16:creationId xmlns:a16="http://schemas.microsoft.com/office/drawing/2014/main" xmlns="" id="{535584CD-09E7-4DE4-8CC4-4F9AD360D76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9783" y="4348882"/>
              <a:ext cx="261356" cy="252571"/>
            </a:xfrm>
            <a:custGeom>
              <a:avLst/>
              <a:gdLst/>
              <a:ahLst/>
              <a:cxnLst>
                <a:cxn ang="0">
                  <a:pos x="6" y="13"/>
                </a:cxn>
                <a:cxn ang="0">
                  <a:pos x="6" y="13"/>
                </a:cxn>
                <a:cxn ang="0">
                  <a:pos x="0" y="7"/>
                </a:cxn>
                <a:cxn ang="0">
                  <a:pos x="6" y="0"/>
                </a:cxn>
                <a:cxn ang="0">
                  <a:pos x="13" y="7"/>
                </a:cxn>
                <a:cxn ang="0">
                  <a:pos x="6" y="13"/>
                </a:cxn>
                <a:cxn ang="0">
                  <a:pos x="12" y="53"/>
                </a:cxn>
                <a:cxn ang="0">
                  <a:pos x="0" y="53"/>
                </a:cxn>
                <a:cxn ang="0">
                  <a:pos x="0" y="17"/>
                </a:cxn>
                <a:cxn ang="0">
                  <a:pos x="12" y="17"/>
                </a:cxn>
                <a:cxn ang="0">
                  <a:pos x="12" y="53"/>
                </a:cxn>
                <a:cxn ang="0">
                  <a:pos x="55" y="53"/>
                </a:cxn>
                <a:cxn ang="0">
                  <a:pos x="43" y="53"/>
                </a:cxn>
                <a:cxn ang="0">
                  <a:pos x="43" y="34"/>
                </a:cxn>
                <a:cxn ang="0">
                  <a:pos x="37" y="26"/>
                </a:cxn>
                <a:cxn ang="0">
                  <a:pos x="31" y="30"/>
                </a:cxn>
                <a:cxn ang="0">
                  <a:pos x="30" y="33"/>
                </a:cxn>
                <a:cxn ang="0">
                  <a:pos x="30" y="53"/>
                </a:cxn>
                <a:cxn ang="0">
                  <a:pos x="19" y="53"/>
                </a:cxn>
                <a:cxn ang="0">
                  <a:pos x="19" y="17"/>
                </a:cxn>
                <a:cxn ang="0">
                  <a:pos x="30" y="17"/>
                </a:cxn>
                <a:cxn ang="0">
                  <a:pos x="30" y="23"/>
                </a:cxn>
                <a:cxn ang="0">
                  <a:pos x="30" y="23"/>
                </a:cxn>
                <a:cxn ang="0">
                  <a:pos x="41" y="17"/>
                </a:cxn>
                <a:cxn ang="0">
                  <a:pos x="55" y="33"/>
                </a:cxn>
                <a:cxn ang="0">
                  <a:pos x="55" y="53"/>
                </a:cxn>
              </a:cxnLst>
              <a:rect l="0" t="0" r="r" b="b"/>
              <a:pathLst>
                <a:path w="55" h="53">
                  <a:moveTo>
                    <a:pt x="6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2" y="13"/>
                    <a:pt x="0" y="10"/>
                    <a:pt x="0" y="7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0" y="0"/>
                    <a:pt x="13" y="3"/>
                    <a:pt x="13" y="7"/>
                  </a:cubicBezTo>
                  <a:cubicBezTo>
                    <a:pt x="13" y="10"/>
                    <a:pt x="10" y="13"/>
                    <a:pt x="6" y="13"/>
                  </a:cubicBezTo>
                  <a:close/>
                  <a:moveTo>
                    <a:pt x="12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2" y="17"/>
                    <a:pt x="12" y="17"/>
                    <a:pt x="12" y="17"/>
                  </a:cubicBezTo>
                  <a:lnTo>
                    <a:pt x="12" y="53"/>
                  </a:lnTo>
                  <a:close/>
                  <a:moveTo>
                    <a:pt x="55" y="53"/>
                  </a:moveTo>
                  <a:cubicBezTo>
                    <a:pt x="43" y="53"/>
                    <a:pt x="43" y="53"/>
                    <a:pt x="43" y="53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9"/>
                    <a:pt x="41" y="26"/>
                    <a:pt x="37" y="26"/>
                  </a:cubicBezTo>
                  <a:cubicBezTo>
                    <a:pt x="34" y="26"/>
                    <a:pt x="32" y="28"/>
                    <a:pt x="31" y="30"/>
                  </a:cubicBezTo>
                  <a:cubicBezTo>
                    <a:pt x="31" y="31"/>
                    <a:pt x="30" y="32"/>
                    <a:pt x="30" y="3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21"/>
                    <a:pt x="19" y="17"/>
                    <a:pt x="19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2" y="20"/>
                    <a:pt x="35" y="17"/>
                    <a:pt x="41" y="17"/>
                  </a:cubicBezTo>
                  <a:cubicBezTo>
                    <a:pt x="49" y="17"/>
                    <a:pt x="55" y="22"/>
                    <a:pt x="55" y="33"/>
                  </a:cubicBezTo>
                  <a:lnTo>
                    <a:pt x="55" y="5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4" name="Group 46">
            <a:extLst>
              <a:ext uri="{FF2B5EF4-FFF2-40B4-BE49-F238E27FC236}">
                <a16:creationId xmlns:a16="http://schemas.microsoft.com/office/drawing/2014/main" xmlns="" id="{6F2D6FED-ADBD-4904-980D-B338F18A2000}"/>
              </a:ext>
            </a:extLst>
          </p:cNvPr>
          <p:cNvGrpSpPr/>
          <p:nvPr/>
        </p:nvGrpSpPr>
        <p:grpSpPr>
          <a:xfrm>
            <a:off x="6142475" y="3357501"/>
            <a:ext cx="600611" cy="600610"/>
            <a:chOff x="6292716" y="3571191"/>
            <a:chExt cx="673367" cy="673365"/>
          </a:xfrm>
        </p:grpSpPr>
        <p:sp>
          <p:nvSpPr>
            <p:cNvPr id="40" name="Oval 47">
              <a:extLst>
                <a:ext uri="{FF2B5EF4-FFF2-40B4-BE49-F238E27FC236}">
                  <a16:creationId xmlns:a16="http://schemas.microsoft.com/office/drawing/2014/main" xmlns="" id="{F0132142-452C-4874-A0D2-88B05751E7C9}"/>
                </a:ext>
              </a:extLst>
            </p:cNvPr>
            <p:cNvSpPr/>
            <p:nvPr/>
          </p:nvSpPr>
          <p:spPr>
            <a:xfrm>
              <a:off x="6292716" y="3571191"/>
              <a:ext cx="673367" cy="673365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Freeform: Shape 48">
              <a:extLst>
                <a:ext uri="{FF2B5EF4-FFF2-40B4-BE49-F238E27FC236}">
                  <a16:creationId xmlns:a16="http://schemas.microsoft.com/office/drawing/2014/main" xmlns="" id="{7B50A46A-B276-4BD7-8416-378C84B3FEFB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0892" y="3730292"/>
              <a:ext cx="337015" cy="355162"/>
            </a:xfrm>
            <a:custGeom>
              <a:avLst/>
              <a:gdLst/>
              <a:ahLst/>
              <a:cxnLst>
                <a:cxn ang="0">
                  <a:pos x="38" y="47"/>
                </a:cxn>
                <a:cxn ang="0">
                  <a:pos x="36" y="54"/>
                </a:cxn>
                <a:cxn ang="0">
                  <a:pos x="17" y="63"/>
                </a:cxn>
                <a:cxn ang="0">
                  <a:pos x="1" y="56"/>
                </a:cxn>
                <a:cxn ang="0">
                  <a:pos x="0" y="51"/>
                </a:cxn>
                <a:cxn ang="0">
                  <a:pos x="6" y="41"/>
                </a:cxn>
                <a:cxn ang="0">
                  <a:pos x="21" y="37"/>
                </a:cxn>
                <a:cxn ang="0">
                  <a:pos x="19" y="32"/>
                </a:cxn>
                <a:cxn ang="0">
                  <a:pos x="20" y="28"/>
                </a:cxn>
                <a:cxn ang="0">
                  <a:pos x="17" y="29"/>
                </a:cxn>
                <a:cxn ang="0">
                  <a:pos x="4" y="16"/>
                </a:cxn>
                <a:cxn ang="0">
                  <a:pos x="9" y="5"/>
                </a:cxn>
                <a:cxn ang="0">
                  <a:pos x="24" y="0"/>
                </a:cxn>
                <a:cxn ang="0">
                  <a:pos x="40" y="0"/>
                </a:cxn>
                <a:cxn ang="0">
                  <a:pos x="35" y="3"/>
                </a:cxn>
                <a:cxn ang="0">
                  <a:pos x="30" y="3"/>
                </a:cxn>
                <a:cxn ang="0">
                  <a:pos x="35" y="14"/>
                </a:cxn>
                <a:cxn ang="0">
                  <a:pos x="26" y="30"/>
                </a:cxn>
                <a:cxn ang="0">
                  <a:pos x="38" y="47"/>
                </a:cxn>
                <a:cxn ang="0">
                  <a:pos x="33" y="51"/>
                </a:cxn>
                <a:cxn ang="0">
                  <a:pos x="24" y="40"/>
                </a:cxn>
                <a:cxn ang="0">
                  <a:pos x="22" y="40"/>
                </a:cxn>
                <a:cxn ang="0">
                  <a:pos x="7" y="49"/>
                </a:cxn>
                <a:cxn ang="0">
                  <a:pos x="21" y="59"/>
                </a:cxn>
                <a:cxn ang="0">
                  <a:pos x="33" y="51"/>
                </a:cxn>
                <a:cxn ang="0">
                  <a:pos x="26" y="24"/>
                </a:cxn>
                <a:cxn ang="0">
                  <a:pos x="28" y="18"/>
                </a:cxn>
                <a:cxn ang="0">
                  <a:pos x="18" y="3"/>
                </a:cxn>
                <a:cxn ang="0">
                  <a:pos x="13" y="6"/>
                </a:cxn>
                <a:cxn ang="0">
                  <a:pos x="11" y="12"/>
                </a:cxn>
                <a:cxn ang="0">
                  <a:pos x="21" y="26"/>
                </a:cxn>
                <a:cxn ang="0">
                  <a:pos x="26" y="24"/>
                </a:cxn>
                <a:cxn ang="0">
                  <a:pos x="60" y="26"/>
                </a:cxn>
                <a:cxn ang="0">
                  <a:pos x="60" y="30"/>
                </a:cxn>
                <a:cxn ang="0">
                  <a:pos x="52" y="30"/>
                </a:cxn>
                <a:cxn ang="0">
                  <a:pos x="52" y="39"/>
                </a:cxn>
                <a:cxn ang="0">
                  <a:pos x="48" y="39"/>
                </a:cxn>
                <a:cxn ang="0">
                  <a:pos x="48" y="30"/>
                </a:cxn>
                <a:cxn ang="0">
                  <a:pos x="40" y="30"/>
                </a:cxn>
                <a:cxn ang="0">
                  <a:pos x="40" y="26"/>
                </a:cxn>
                <a:cxn ang="0">
                  <a:pos x="48" y="26"/>
                </a:cxn>
                <a:cxn ang="0">
                  <a:pos x="48" y="18"/>
                </a:cxn>
                <a:cxn ang="0">
                  <a:pos x="52" y="18"/>
                </a:cxn>
                <a:cxn ang="0">
                  <a:pos x="52" y="26"/>
                </a:cxn>
                <a:cxn ang="0">
                  <a:pos x="60" y="26"/>
                </a:cxn>
              </a:cxnLst>
              <a:rect l="0" t="0" r="r" b="b"/>
              <a:pathLst>
                <a:path w="60" h="63">
                  <a:moveTo>
                    <a:pt x="38" y="47"/>
                  </a:moveTo>
                  <a:cubicBezTo>
                    <a:pt x="38" y="50"/>
                    <a:pt x="37" y="52"/>
                    <a:pt x="36" y="54"/>
                  </a:cubicBezTo>
                  <a:cubicBezTo>
                    <a:pt x="32" y="61"/>
                    <a:pt x="24" y="63"/>
                    <a:pt x="17" y="63"/>
                  </a:cubicBezTo>
                  <a:cubicBezTo>
                    <a:pt x="11" y="63"/>
                    <a:pt x="4" y="61"/>
                    <a:pt x="1" y="56"/>
                  </a:cubicBezTo>
                  <a:cubicBezTo>
                    <a:pt x="0" y="55"/>
                    <a:pt x="0" y="53"/>
                    <a:pt x="0" y="51"/>
                  </a:cubicBezTo>
                  <a:cubicBezTo>
                    <a:pt x="0" y="47"/>
                    <a:pt x="2" y="43"/>
                    <a:pt x="6" y="41"/>
                  </a:cubicBezTo>
                  <a:cubicBezTo>
                    <a:pt x="10" y="38"/>
                    <a:pt x="16" y="38"/>
                    <a:pt x="21" y="37"/>
                  </a:cubicBezTo>
                  <a:cubicBezTo>
                    <a:pt x="20" y="35"/>
                    <a:pt x="19" y="34"/>
                    <a:pt x="19" y="32"/>
                  </a:cubicBezTo>
                  <a:cubicBezTo>
                    <a:pt x="19" y="30"/>
                    <a:pt x="19" y="29"/>
                    <a:pt x="20" y="28"/>
                  </a:cubicBezTo>
                  <a:cubicBezTo>
                    <a:pt x="19" y="29"/>
                    <a:pt x="18" y="29"/>
                    <a:pt x="17" y="29"/>
                  </a:cubicBezTo>
                  <a:cubicBezTo>
                    <a:pt x="10" y="29"/>
                    <a:pt x="4" y="23"/>
                    <a:pt x="4" y="16"/>
                  </a:cubicBezTo>
                  <a:cubicBezTo>
                    <a:pt x="4" y="11"/>
                    <a:pt x="6" y="7"/>
                    <a:pt x="9" y="5"/>
                  </a:cubicBezTo>
                  <a:cubicBezTo>
                    <a:pt x="13" y="1"/>
                    <a:pt x="19" y="0"/>
                    <a:pt x="2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3" y="6"/>
                    <a:pt x="35" y="9"/>
                    <a:pt x="35" y="14"/>
                  </a:cubicBezTo>
                  <a:cubicBezTo>
                    <a:pt x="35" y="24"/>
                    <a:pt x="26" y="25"/>
                    <a:pt x="26" y="30"/>
                  </a:cubicBezTo>
                  <a:cubicBezTo>
                    <a:pt x="26" y="35"/>
                    <a:pt x="38" y="37"/>
                    <a:pt x="38" y="47"/>
                  </a:cubicBezTo>
                  <a:close/>
                  <a:moveTo>
                    <a:pt x="33" y="51"/>
                  </a:moveTo>
                  <a:cubicBezTo>
                    <a:pt x="33" y="45"/>
                    <a:pt x="28" y="42"/>
                    <a:pt x="24" y="40"/>
                  </a:cubicBezTo>
                  <a:cubicBezTo>
                    <a:pt x="23" y="40"/>
                    <a:pt x="23" y="40"/>
                    <a:pt x="22" y="40"/>
                  </a:cubicBezTo>
                  <a:cubicBezTo>
                    <a:pt x="16" y="40"/>
                    <a:pt x="7" y="42"/>
                    <a:pt x="7" y="49"/>
                  </a:cubicBezTo>
                  <a:cubicBezTo>
                    <a:pt x="7" y="57"/>
                    <a:pt x="15" y="59"/>
                    <a:pt x="21" y="59"/>
                  </a:cubicBezTo>
                  <a:cubicBezTo>
                    <a:pt x="26" y="59"/>
                    <a:pt x="33" y="57"/>
                    <a:pt x="33" y="51"/>
                  </a:cubicBezTo>
                  <a:close/>
                  <a:moveTo>
                    <a:pt x="26" y="24"/>
                  </a:moveTo>
                  <a:cubicBezTo>
                    <a:pt x="28" y="22"/>
                    <a:pt x="28" y="20"/>
                    <a:pt x="28" y="18"/>
                  </a:cubicBezTo>
                  <a:cubicBezTo>
                    <a:pt x="28" y="12"/>
                    <a:pt x="25" y="3"/>
                    <a:pt x="18" y="3"/>
                  </a:cubicBezTo>
                  <a:cubicBezTo>
                    <a:pt x="16" y="3"/>
                    <a:pt x="14" y="4"/>
                    <a:pt x="13" y="6"/>
                  </a:cubicBezTo>
                  <a:cubicBezTo>
                    <a:pt x="11" y="7"/>
                    <a:pt x="11" y="9"/>
                    <a:pt x="11" y="12"/>
                  </a:cubicBezTo>
                  <a:cubicBezTo>
                    <a:pt x="11" y="17"/>
                    <a:pt x="14" y="26"/>
                    <a:pt x="21" y="26"/>
                  </a:cubicBezTo>
                  <a:cubicBezTo>
                    <a:pt x="23" y="26"/>
                    <a:pt x="25" y="25"/>
                    <a:pt x="26" y="24"/>
                  </a:cubicBezTo>
                  <a:close/>
                  <a:moveTo>
                    <a:pt x="60" y="26"/>
                  </a:moveTo>
                  <a:cubicBezTo>
                    <a:pt x="60" y="30"/>
                    <a:pt x="60" y="30"/>
                    <a:pt x="60" y="30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26"/>
                    <a:pt x="52" y="26"/>
                    <a:pt x="52" y="26"/>
                  </a:cubicBezTo>
                  <a:lnTo>
                    <a:pt x="60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5" name="Group 60">
            <a:extLst>
              <a:ext uri="{FF2B5EF4-FFF2-40B4-BE49-F238E27FC236}">
                <a16:creationId xmlns:a16="http://schemas.microsoft.com/office/drawing/2014/main" xmlns="" id="{A397D4CF-4F1C-4085-8371-CC5BBACB4083}"/>
              </a:ext>
            </a:extLst>
          </p:cNvPr>
          <p:cNvGrpSpPr/>
          <p:nvPr/>
        </p:nvGrpSpPr>
        <p:grpSpPr>
          <a:xfrm>
            <a:off x="5534416" y="942042"/>
            <a:ext cx="801553" cy="323165"/>
            <a:chOff x="7494887" y="1256056"/>
            <a:chExt cx="248065" cy="430887"/>
          </a:xfrm>
        </p:grpSpPr>
        <p:sp>
          <p:nvSpPr>
            <p:cNvPr id="38" name="TextBox 49">
              <a:extLst>
                <a:ext uri="{FF2B5EF4-FFF2-40B4-BE49-F238E27FC236}">
                  <a16:creationId xmlns:a16="http://schemas.microsoft.com/office/drawing/2014/main" xmlns="" id="{9281660C-6FF1-4EE1-8732-81CD13CA8C87}"/>
                </a:ext>
              </a:extLst>
            </p:cNvPr>
            <p:cNvSpPr txBox="1"/>
            <p:nvPr/>
          </p:nvSpPr>
          <p:spPr>
            <a:xfrm>
              <a:off x="7494887" y="1256056"/>
              <a:ext cx="129001" cy="246221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 fontScale="85000" lnSpcReduction="20000"/>
            </a:bodyPr>
            <a:lstStyle/>
            <a:p>
              <a:r>
                <a:rPr lang="en-US" sz="1600" b="1" dirty="0">
                  <a:solidFill>
                    <a:schemeClr val="accent1"/>
                  </a:solidFill>
                </a:rPr>
                <a:t>80%</a:t>
              </a:r>
            </a:p>
          </p:txBody>
        </p:sp>
        <p:sp>
          <p:nvSpPr>
            <p:cNvPr id="39" name="Rectangle 54">
              <a:extLst>
                <a:ext uri="{FF2B5EF4-FFF2-40B4-BE49-F238E27FC236}">
                  <a16:creationId xmlns:a16="http://schemas.microsoft.com/office/drawing/2014/main" xmlns="" id="{D5141043-DB4F-470B-BB15-E7CC1FDACE16}"/>
                </a:ext>
              </a:extLst>
            </p:cNvPr>
            <p:cNvSpPr/>
            <p:nvPr/>
          </p:nvSpPr>
          <p:spPr>
            <a:xfrm>
              <a:off x="7494887" y="1502277"/>
              <a:ext cx="248065" cy="184666"/>
            </a:xfrm>
            <a:prstGeom prst="rect">
              <a:avLst/>
            </a:prstGeom>
          </p:spPr>
          <p:txBody>
            <a:bodyPr wrap="none" lIns="144000" tIns="0" rIns="0" bIns="0" anchor="ctr" anchorCtr="0">
              <a:normAutofit fontScale="92500" lnSpcReduction="20000"/>
            </a:bodyPr>
            <a:lstStyle/>
            <a:p>
              <a:pPr lvl="0" defTabSz="914400">
                <a:spcBef>
                  <a:spcPct val="0"/>
                </a:spcBef>
                <a:defRPr/>
              </a:pPr>
              <a:r>
                <a:rPr lang="zh-CN" altLang="en-US" sz="1200" b="1">
                  <a:solidFill>
                    <a:schemeClr val="accent1"/>
                  </a:solidFill>
                </a:rPr>
                <a:t>标题文本预设</a:t>
              </a:r>
            </a:p>
          </p:txBody>
        </p:sp>
      </p:grpSp>
      <p:grpSp>
        <p:nvGrpSpPr>
          <p:cNvPr id="26" name="Group 61">
            <a:extLst>
              <a:ext uri="{FF2B5EF4-FFF2-40B4-BE49-F238E27FC236}">
                <a16:creationId xmlns:a16="http://schemas.microsoft.com/office/drawing/2014/main" xmlns="" id="{5D1B09F3-A85D-4764-9675-F0F261A6CEDF}"/>
              </a:ext>
            </a:extLst>
          </p:cNvPr>
          <p:cNvGrpSpPr/>
          <p:nvPr/>
        </p:nvGrpSpPr>
        <p:grpSpPr>
          <a:xfrm>
            <a:off x="6743102" y="1644408"/>
            <a:ext cx="801552" cy="322747"/>
            <a:chOff x="9048006" y="2192544"/>
            <a:chExt cx="406950" cy="430329"/>
          </a:xfrm>
        </p:grpSpPr>
        <p:sp>
          <p:nvSpPr>
            <p:cNvPr id="36" name="TextBox 50">
              <a:extLst>
                <a:ext uri="{FF2B5EF4-FFF2-40B4-BE49-F238E27FC236}">
                  <a16:creationId xmlns:a16="http://schemas.microsoft.com/office/drawing/2014/main" xmlns="" id="{F164D011-8837-4B73-8C13-790FB844CD6E}"/>
                </a:ext>
              </a:extLst>
            </p:cNvPr>
            <p:cNvSpPr txBox="1"/>
            <p:nvPr/>
          </p:nvSpPr>
          <p:spPr>
            <a:xfrm>
              <a:off x="9048006" y="2192544"/>
              <a:ext cx="211626" cy="246221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 fontScale="85000" lnSpcReduction="20000"/>
            </a:bodyPr>
            <a:lstStyle/>
            <a:p>
              <a:r>
                <a:rPr lang="en-US" sz="1600" b="1" dirty="0">
                  <a:solidFill>
                    <a:schemeClr val="accent2"/>
                  </a:solidFill>
                </a:rPr>
                <a:t>60%</a:t>
              </a:r>
            </a:p>
          </p:txBody>
        </p:sp>
        <p:sp>
          <p:nvSpPr>
            <p:cNvPr id="37" name="Rectangle 55">
              <a:extLst>
                <a:ext uri="{FF2B5EF4-FFF2-40B4-BE49-F238E27FC236}">
                  <a16:creationId xmlns:a16="http://schemas.microsoft.com/office/drawing/2014/main" xmlns="" id="{2AD09516-8592-4596-BAC4-407DA547A307}"/>
                </a:ext>
              </a:extLst>
            </p:cNvPr>
            <p:cNvSpPr/>
            <p:nvPr/>
          </p:nvSpPr>
          <p:spPr>
            <a:xfrm>
              <a:off x="9048006" y="2438207"/>
              <a:ext cx="406950" cy="184666"/>
            </a:xfrm>
            <a:prstGeom prst="rect">
              <a:avLst/>
            </a:prstGeom>
          </p:spPr>
          <p:txBody>
            <a:bodyPr wrap="none" lIns="144000" tIns="0" rIns="0" bIns="0" anchor="ctr" anchorCtr="0">
              <a:normAutofit fontScale="92500" lnSpcReduction="20000"/>
            </a:bodyPr>
            <a:lstStyle/>
            <a:p>
              <a:pPr lvl="0" defTabSz="914400">
                <a:spcBef>
                  <a:spcPct val="0"/>
                </a:spcBef>
                <a:defRPr/>
              </a:pPr>
              <a:r>
                <a:rPr lang="zh-CN" altLang="en-US" sz="1200" b="1">
                  <a:solidFill>
                    <a:schemeClr val="accent2"/>
                  </a:solidFill>
                </a:rPr>
                <a:t>标题文本预设</a:t>
              </a:r>
            </a:p>
          </p:txBody>
        </p:sp>
      </p:grpSp>
      <p:grpSp>
        <p:nvGrpSpPr>
          <p:cNvPr id="27" name="Group 62">
            <a:extLst>
              <a:ext uri="{FF2B5EF4-FFF2-40B4-BE49-F238E27FC236}">
                <a16:creationId xmlns:a16="http://schemas.microsoft.com/office/drawing/2014/main" xmlns="" id="{DA35E645-A37D-4988-AE25-DA2DEAF898A8}"/>
              </a:ext>
            </a:extLst>
          </p:cNvPr>
          <p:cNvGrpSpPr/>
          <p:nvPr/>
        </p:nvGrpSpPr>
        <p:grpSpPr>
          <a:xfrm>
            <a:off x="7043393" y="2501758"/>
            <a:ext cx="801553" cy="322328"/>
            <a:chOff x="9431029" y="3335677"/>
            <a:chExt cx="493665" cy="429771"/>
          </a:xfrm>
        </p:grpSpPr>
        <p:sp>
          <p:nvSpPr>
            <p:cNvPr id="34" name="TextBox 51">
              <a:extLst>
                <a:ext uri="{FF2B5EF4-FFF2-40B4-BE49-F238E27FC236}">
                  <a16:creationId xmlns:a16="http://schemas.microsoft.com/office/drawing/2014/main" xmlns="" id="{D2E53DC3-85C4-400F-8C26-672372DC726C}"/>
                </a:ext>
              </a:extLst>
            </p:cNvPr>
            <p:cNvSpPr txBox="1"/>
            <p:nvPr/>
          </p:nvSpPr>
          <p:spPr>
            <a:xfrm>
              <a:off x="9431029" y="3335677"/>
              <a:ext cx="256721" cy="246221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 fontScale="85000" lnSpcReduction="20000"/>
            </a:bodyPr>
            <a:lstStyle/>
            <a:p>
              <a:r>
                <a:rPr lang="en-US" sz="1600" b="1" dirty="0">
                  <a:solidFill>
                    <a:schemeClr val="accent3"/>
                  </a:solidFill>
                </a:rPr>
                <a:t>90%</a:t>
              </a:r>
            </a:p>
          </p:txBody>
        </p:sp>
        <p:sp>
          <p:nvSpPr>
            <p:cNvPr id="35" name="Rectangle 56">
              <a:extLst>
                <a:ext uri="{FF2B5EF4-FFF2-40B4-BE49-F238E27FC236}">
                  <a16:creationId xmlns:a16="http://schemas.microsoft.com/office/drawing/2014/main" xmlns="" id="{9257AE12-CFCB-4A1D-83A1-20893616D751}"/>
                </a:ext>
              </a:extLst>
            </p:cNvPr>
            <p:cNvSpPr/>
            <p:nvPr/>
          </p:nvSpPr>
          <p:spPr>
            <a:xfrm>
              <a:off x="9431029" y="3580782"/>
              <a:ext cx="493665" cy="184666"/>
            </a:xfrm>
            <a:prstGeom prst="rect">
              <a:avLst/>
            </a:prstGeom>
          </p:spPr>
          <p:txBody>
            <a:bodyPr wrap="none" lIns="144000" tIns="0" rIns="0" bIns="0" anchor="ctr" anchorCtr="0">
              <a:normAutofit fontScale="92500" lnSpcReduction="20000"/>
            </a:bodyPr>
            <a:lstStyle/>
            <a:p>
              <a:pPr lvl="0" defTabSz="914400">
                <a:spcBef>
                  <a:spcPct val="0"/>
                </a:spcBef>
                <a:defRPr/>
              </a:pPr>
              <a:r>
                <a:rPr lang="zh-CN" altLang="en-US" sz="1200" b="1">
                  <a:solidFill>
                    <a:schemeClr val="accent3"/>
                  </a:solidFill>
                </a:rPr>
                <a:t>标题文本预设</a:t>
              </a:r>
            </a:p>
          </p:txBody>
        </p:sp>
      </p:grpSp>
      <p:grpSp>
        <p:nvGrpSpPr>
          <p:cNvPr id="28" name="Group 63">
            <a:extLst>
              <a:ext uri="{FF2B5EF4-FFF2-40B4-BE49-F238E27FC236}">
                <a16:creationId xmlns:a16="http://schemas.microsoft.com/office/drawing/2014/main" xmlns="" id="{E87C6856-1A06-4454-A32D-75717BB5A6D5}"/>
              </a:ext>
            </a:extLst>
          </p:cNvPr>
          <p:cNvGrpSpPr/>
          <p:nvPr/>
        </p:nvGrpSpPr>
        <p:grpSpPr>
          <a:xfrm>
            <a:off x="6743073" y="3465483"/>
            <a:ext cx="801550" cy="337130"/>
            <a:chOff x="9059548" y="4620644"/>
            <a:chExt cx="408896" cy="449507"/>
          </a:xfrm>
        </p:grpSpPr>
        <p:sp>
          <p:nvSpPr>
            <p:cNvPr id="32" name="TextBox 52">
              <a:extLst>
                <a:ext uri="{FF2B5EF4-FFF2-40B4-BE49-F238E27FC236}">
                  <a16:creationId xmlns:a16="http://schemas.microsoft.com/office/drawing/2014/main" xmlns="" id="{191A2562-6142-4178-B2CC-E8C553290D72}"/>
                </a:ext>
              </a:extLst>
            </p:cNvPr>
            <p:cNvSpPr txBox="1"/>
            <p:nvPr/>
          </p:nvSpPr>
          <p:spPr>
            <a:xfrm>
              <a:off x="9059548" y="4620644"/>
              <a:ext cx="212639" cy="246221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 fontScale="85000" lnSpcReduction="20000"/>
            </a:bodyPr>
            <a:lstStyle/>
            <a:p>
              <a:r>
                <a:rPr lang="en-US" sz="1600" b="1" dirty="0">
                  <a:solidFill>
                    <a:schemeClr val="accent4"/>
                  </a:solidFill>
                </a:rPr>
                <a:t>40%</a:t>
              </a:r>
            </a:p>
          </p:txBody>
        </p:sp>
        <p:sp>
          <p:nvSpPr>
            <p:cNvPr id="33" name="Rectangle 57">
              <a:extLst>
                <a:ext uri="{FF2B5EF4-FFF2-40B4-BE49-F238E27FC236}">
                  <a16:creationId xmlns:a16="http://schemas.microsoft.com/office/drawing/2014/main" xmlns="" id="{0C7C34B2-EA52-44DE-86D7-EF53B3007354}"/>
                </a:ext>
              </a:extLst>
            </p:cNvPr>
            <p:cNvSpPr/>
            <p:nvPr/>
          </p:nvSpPr>
          <p:spPr>
            <a:xfrm>
              <a:off x="9059548" y="4885485"/>
              <a:ext cx="408896" cy="184666"/>
            </a:xfrm>
            <a:prstGeom prst="rect">
              <a:avLst/>
            </a:prstGeom>
          </p:spPr>
          <p:txBody>
            <a:bodyPr wrap="none" lIns="144000" tIns="0" rIns="0" bIns="0" anchor="ctr" anchorCtr="0">
              <a:normAutofit fontScale="92500" lnSpcReduction="20000"/>
            </a:bodyPr>
            <a:lstStyle/>
            <a:p>
              <a:pPr lvl="0" defTabSz="914400">
                <a:spcBef>
                  <a:spcPct val="0"/>
                </a:spcBef>
                <a:defRPr/>
              </a:pPr>
              <a:r>
                <a:rPr lang="zh-CN" altLang="en-US" sz="1200" b="1">
                  <a:solidFill>
                    <a:schemeClr val="accent4"/>
                  </a:solidFill>
                </a:rPr>
                <a:t>标题文本预设</a:t>
              </a:r>
            </a:p>
          </p:txBody>
        </p:sp>
      </p:grpSp>
      <p:grpSp>
        <p:nvGrpSpPr>
          <p:cNvPr id="29" name="Group 64">
            <a:extLst>
              <a:ext uri="{FF2B5EF4-FFF2-40B4-BE49-F238E27FC236}">
                <a16:creationId xmlns:a16="http://schemas.microsoft.com/office/drawing/2014/main" xmlns="" id="{165DE058-6FDC-4B23-A59E-CF900F53016D}"/>
              </a:ext>
            </a:extLst>
          </p:cNvPr>
          <p:cNvGrpSpPr/>
          <p:nvPr/>
        </p:nvGrpSpPr>
        <p:grpSpPr>
          <a:xfrm>
            <a:off x="5620157" y="4137373"/>
            <a:ext cx="801550" cy="324730"/>
            <a:chOff x="7587626" y="5516497"/>
            <a:chExt cx="253855" cy="432974"/>
          </a:xfrm>
        </p:grpSpPr>
        <p:sp>
          <p:nvSpPr>
            <p:cNvPr id="30" name="TextBox 53">
              <a:extLst>
                <a:ext uri="{FF2B5EF4-FFF2-40B4-BE49-F238E27FC236}">
                  <a16:creationId xmlns:a16="http://schemas.microsoft.com/office/drawing/2014/main" xmlns="" id="{306F582E-2516-4D49-A57D-918BD8A2A7BF}"/>
                </a:ext>
              </a:extLst>
            </p:cNvPr>
            <p:cNvSpPr txBox="1"/>
            <p:nvPr/>
          </p:nvSpPr>
          <p:spPr>
            <a:xfrm>
              <a:off x="7587626" y="5516497"/>
              <a:ext cx="132012" cy="246221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 fontScale="92500" lnSpcReduction="20000"/>
            </a:bodyPr>
            <a:lstStyle/>
            <a:p>
              <a:r>
                <a:rPr lang="en-US" sz="1600" b="1">
                  <a:solidFill>
                    <a:schemeClr val="accent5"/>
                  </a:solidFill>
                </a:rPr>
                <a:t>80%</a:t>
              </a:r>
            </a:p>
          </p:txBody>
        </p:sp>
        <p:sp>
          <p:nvSpPr>
            <p:cNvPr id="31" name="Rectangle 58">
              <a:extLst>
                <a:ext uri="{FF2B5EF4-FFF2-40B4-BE49-F238E27FC236}">
                  <a16:creationId xmlns:a16="http://schemas.microsoft.com/office/drawing/2014/main" xmlns="" id="{52B0CA87-B16F-4E23-8D8C-B21058744418}"/>
                </a:ext>
              </a:extLst>
            </p:cNvPr>
            <p:cNvSpPr/>
            <p:nvPr/>
          </p:nvSpPr>
          <p:spPr>
            <a:xfrm>
              <a:off x="7587626" y="5764805"/>
              <a:ext cx="253855" cy="184666"/>
            </a:xfrm>
            <a:prstGeom prst="rect">
              <a:avLst/>
            </a:prstGeom>
          </p:spPr>
          <p:txBody>
            <a:bodyPr wrap="none" lIns="144000" tIns="0" rIns="0" bIns="0" anchor="ctr" anchorCtr="0">
              <a:normAutofit fontScale="92500" lnSpcReduction="20000"/>
            </a:bodyPr>
            <a:lstStyle/>
            <a:p>
              <a:pPr lvl="0" defTabSz="914400">
                <a:spcBef>
                  <a:spcPct val="0"/>
                </a:spcBef>
                <a:defRPr/>
              </a:pPr>
              <a:r>
                <a:rPr lang="zh-CN" altLang="en-US" sz="1200" b="1" dirty="0">
                  <a:solidFill>
                    <a:schemeClr val="accent5"/>
                  </a:solidFill>
                </a:rPr>
                <a:t>标题文本预设</a:t>
              </a:r>
            </a:p>
          </p:txBody>
        </p:sp>
      </p:grpSp>
      <p:sp>
        <p:nvSpPr>
          <p:cNvPr id="71" name="Title 1">
            <a:extLst>
              <a:ext uri="{FF2B5EF4-FFF2-40B4-BE49-F238E27FC236}">
                <a16:creationId xmlns:a16="http://schemas.microsoft.com/office/drawing/2014/main" xmlns="" id="{9CEC9AC1-409D-408D-897F-22BE0A3DDE7E}"/>
              </a:ext>
            </a:extLst>
          </p:cNvPr>
          <p:cNvSpPr txBox="1">
            <a:spLocks/>
          </p:cNvSpPr>
          <p:nvPr/>
        </p:nvSpPr>
        <p:spPr>
          <a:xfrm>
            <a:off x="382316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4799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1">
            <a:extLst>
              <a:ext uri="{FF2B5EF4-FFF2-40B4-BE49-F238E27FC236}">
                <a16:creationId xmlns:a16="http://schemas.microsoft.com/office/drawing/2014/main" xmlns="" id="{2FAF3D39-7415-4FF0-8AE3-499BF8F4C210}"/>
              </a:ext>
            </a:extLst>
          </p:cNvPr>
          <p:cNvSpPr/>
          <p:nvPr/>
        </p:nvSpPr>
        <p:spPr>
          <a:xfrm rot="878204">
            <a:off x="3134732" y="3198096"/>
            <a:ext cx="2638747" cy="90995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7" name="Rectangle: Rounded Corners 2">
            <a:extLst>
              <a:ext uri="{FF2B5EF4-FFF2-40B4-BE49-F238E27FC236}">
                <a16:creationId xmlns:a16="http://schemas.microsoft.com/office/drawing/2014/main" xmlns="" id="{EDC06158-BC15-43A0-A711-BE2DE33F325E}"/>
              </a:ext>
            </a:extLst>
          </p:cNvPr>
          <p:cNvSpPr/>
          <p:nvPr/>
        </p:nvSpPr>
        <p:spPr>
          <a:xfrm rot="878204">
            <a:off x="3237441" y="2602814"/>
            <a:ext cx="972853" cy="324283"/>
          </a:xfrm>
          <a:prstGeom prst="round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8" name="Rectangle: Rounded Corners 3">
            <a:extLst>
              <a:ext uri="{FF2B5EF4-FFF2-40B4-BE49-F238E27FC236}">
                <a16:creationId xmlns:a16="http://schemas.microsoft.com/office/drawing/2014/main" xmlns="" id="{D79FC829-9539-4BF4-B620-E766EA648F2C}"/>
              </a:ext>
            </a:extLst>
          </p:cNvPr>
          <p:cNvSpPr/>
          <p:nvPr/>
        </p:nvSpPr>
        <p:spPr>
          <a:xfrm rot="878204">
            <a:off x="3331012" y="2244531"/>
            <a:ext cx="972853" cy="324283"/>
          </a:xfrm>
          <a:prstGeom prst="round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9" name="Rectangle: Rounded Corners 4">
            <a:extLst>
              <a:ext uri="{FF2B5EF4-FFF2-40B4-BE49-F238E27FC236}">
                <a16:creationId xmlns:a16="http://schemas.microsoft.com/office/drawing/2014/main" xmlns="" id="{FCBF90FA-83D7-4554-B6C7-97930523F964}"/>
              </a:ext>
            </a:extLst>
          </p:cNvPr>
          <p:cNvSpPr/>
          <p:nvPr/>
        </p:nvSpPr>
        <p:spPr>
          <a:xfrm rot="878204">
            <a:off x="4849272" y="3023766"/>
            <a:ext cx="972853" cy="324283"/>
          </a:xfrm>
          <a:prstGeom prst="round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0" name="Rectangle: Rounded Corners 5">
            <a:extLst>
              <a:ext uri="{FF2B5EF4-FFF2-40B4-BE49-F238E27FC236}">
                <a16:creationId xmlns:a16="http://schemas.microsoft.com/office/drawing/2014/main" xmlns="" id="{10AEDB0C-6A39-4B34-8CBB-ECC64ED31924}"/>
              </a:ext>
            </a:extLst>
          </p:cNvPr>
          <p:cNvSpPr/>
          <p:nvPr/>
        </p:nvSpPr>
        <p:spPr>
          <a:xfrm rot="878204">
            <a:off x="4942844" y="2665484"/>
            <a:ext cx="972853" cy="324283"/>
          </a:xfrm>
          <a:prstGeom prst="round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1" name="Rectangle: Rounded Corners 6">
            <a:extLst>
              <a:ext uri="{FF2B5EF4-FFF2-40B4-BE49-F238E27FC236}">
                <a16:creationId xmlns:a16="http://schemas.microsoft.com/office/drawing/2014/main" xmlns="" id="{62D1B372-D1A2-4734-A0B2-C222CA7C3B2A}"/>
              </a:ext>
            </a:extLst>
          </p:cNvPr>
          <p:cNvSpPr/>
          <p:nvPr/>
        </p:nvSpPr>
        <p:spPr>
          <a:xfrm rot="878204">
            <a:off x="5036415" y="2307201"/>
            <a:ext cx="972853" cy="324283"/>
          </a:xfrm>
          <a:prstGeom prst="round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2" name="Isosceles Triangle 11">
            <a:extLst>
              <a:ext uri="{FF2B5EF4-FFF2-40B4-BE49-F238E27FC236}">
                <a16:creationId xmlns:a16="http://schemas.microsoft.com/office/drawing/2014/main" xmlns="" id="{8DA3F63E-0928-4B41-B36B-931461EE2F4B}"/>
              </a:ext>
            </a:extLst>
          </p:cNvPr>
          <p:cNvSpPr/>
          <p:nvPr/>
        </p:nvSpPr>
        <p:spPr>
          <a:xfrm>
            <a:off x="4158919" y="3339852"/>
            <a:ext cx="534161" cy="460482"/>
          </a:xfrm>
          <a:prstGeom prst="triangle">
            <a:avLst/>
          </a:prstGeom>
          <a:solidFill>
            <a:schemeClr val="tx2">
              <a:lumMod val="40000"/>
              <a:lumOff val="6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3" name="Rectangle: Rounded Corners 12">
            <a:extLst>
              <a:ext uri="{FF2B5EF4-FFF2-40B4-BE49-F238E27FC236}">
                <a16:creationId xmlns:a16="http://schemas.microsoft.com/office/drawing/2014/main" xmlns="" id="{CA95AE11-8C37-4B19-BCFC-8737177346D4}"/>
              </a:ext>
            </a:extLst>
          </p:cNvPr>
          <p:cNvSpPr/>
          <p:nvPr/>
        </p:nvSpPr>
        <p:spPr>
          <a:xfrm>
            <a:off x="3331012" y="1599642"/>
            <a:ext cx="972853" cy="324283"/>
          </a:xfrm>
          <a:prstGeom prst="round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lnSpcReduction="10000"/>
          </a:bodyPr>
          <a:lstStyle/>
          <a:p>
            <a:pPr lvl="0" algn="ctr" defTabSz="914378">
              <a:defRPr/>
            </a:pPr>
            <a:r>
              <a:rPr lang="zh-CN" altLang="en-US" sz="1400" b="1" dirty="0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34" name="Rectangle: Rounded Corners 13">
            <a:extLst>
              <a:ext uri="{FF2B5EF4-FFF2-40B4-BE49-F238E27FC236}">
                <a16:creationId xmlns:a16="http://schemas.microsoft.com/office/drawing/2014/main" xmlns="" id="{085EE43B-417C-467D-8251-B593EBEECD85}"/>
              </a:ext>
            </a:extLst>
          </p:cNvPr>
          <p:cNvSpPr/>
          <p:nvPr/>
        </p:nvSpPr>
        <p:spPr>
          <a:xfrm>
            <a:off x="5036415" y="1599642"/>
            <a:ext cx="972853" cy="324283"/>
          </a:xfrm>
          <a:prstGeom prst="round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lnSpcReduction="10000"/>
          </a:bodyPr>
          <a:lstStyle/>
          <a:p>
            <a:pPr lvl="0" algn="ctr" defTabSz="914378">
              <a:defRPr/>
            </a:pPr>
            <a:r>
              <a:rPr lang="zh-CN" altLang="en-US" sz="1400" b="1">
                <a:solidFill>
                  <a:schemeClr val="bg1"/>
                </a:solidFill>
              </a:rPr>
              <a:t>标题文本预设</a:t>
            </a:r>
          </a:p>
        </p:txBody>
      </p:sp>
      <p:cxnSp>
        <p:nvCxnSpPr>
          <p:cNvPr id="25" name="Straight Connector 9">
            <a:extLst>
              <a:ext uri="{FF2B5EF4-FFF2-40B4-BE49-F238E27FC236}">
                <a16:creationId xmlns:a16="http://schemas.microsoft.com/office/drawing/2014/main" xmlns="" id="{15D558B4-891F-46ED-8821-D642D93BC451}"/>
              </a:ext>
            </a:extLst>
          </p:cNvPr>
          <p:cNvCxnSpPr/>
          <p:nvPr/>
        </p:nvCxnSpPr>
        <p:spPr>
          <a:xfrm>
            <a:off x="3817438" y="3800344"/>
            <a:ext cx="1218976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22">
            <a:extLst>
              <a:ext uri="{FF2B5EF4-FFF2-40B4-BE49-F238E27FC236}">
                <a16:creationId xmlns:a16="http://schemas.microsoft.com/office/drawing/2014/main" xmlns="" id="{47BF6AC3-AF57-44B1-AB8B-3DB037904D7C}"/>
              </a:ext>
            </a:extLst>
          </p:cNvPr>
          <p:cNvGrpSpPr/>
          <p:nvPr/>
        </p:nvGrpSpPr>
        <p:grpSpPr>
          <a:xfrm>
            <a:off x="967099" y="1769435"/>
            <a:ext cx="7209801" cy="1604637"/>
            <a:chOff x="1307468" y="2624665"/>
            <a:chExt cx="9613068" cy="2139516"/>
          </a:xfrm>
        </p:grpSpPr>
        <p:grpSp>
          <p:nvGrpSpPr>
            <p:cNvPr id="6" name="Group 23">
              <a:extLst>
                <a:ext uri="{FF2B5EF4-FFF2-40B4-BE49-F238E27FC236}">
                  <a16:creationId xmlns:a16="http://schemas.microsoft.com/office/drawing/2014/main" xmlns="" id="{FB2F56E0-C819-4CC7-8855-A7C33ADD9597}"/>
                </a:ext>
              </a:extLst>
            </p:cNvPr>
            <p:cNvGrpSpPr/>
            <p:nvPr/>
          </p:nvGrpSpPr>
          <p:grpSpPr>
            <a:xfrm>
              <a:off x="8170814" y="2624665"/>
              <a:ext cx="2749722" cy="2139516"/>
              <a:chOff x="8170814" y="1912116"/>
              <a:chExt cx="2749722" cy="2139516"/>
            </a:xfrm>
          </p:grpSpPr>
          <p:grpSp>
            <p:nvGrpSpPr>
              <p:cNvPr id="16" name="Group 33">
                <a:extLst>
                  <a:ext uri="{FF2B5EF4-FFF2-40B4-BE49-F238E27FC236}">
                    <a16:creationId xmlns:a16="http://schemas.microsoft.com/office/drawing/2014/main" xmlns="" id="{1F05C047-51D1-4108-A534-5C89553DD081}"/>
                  </a:ext>
                </a:extLst>
              </p:cNvPr>
              <p:cNvGrpSpPr/>
              <p:nvPr/>
            </p:nvGrpSpPr>
            <p:grpSpPr>
              <a:xfrm>
                <a:off x="8170814" y="1912116"/>
                <a:ext cx="2611177" cy="2139516"/>
                <a:chOff x="1193500" y="1491637"/>
                <a:chExt cx="3761195" cy="2139516"/>
              </a:xfrm>
            </p:grpSpPr>
            <p:grpSp>
              <p:nvGrpSpPr>
                <p:cNvPr id="18" name="Group 35">
                  <a:extLst>
                    <a:ext uri="{FF2B5EF4-FFF2-40B4-BE49-F238E27FC236}">
                      <a16:creationId xmlns:a16="http://schemas.microsoft.com/office/drawing/2014/main" xmlns="" id="{6EBBFC87-93FC-41A1-9C9D-4E38CD5A59CC}"/>
                    </a:ext>
                  </a:extLst>
                </p:cNvPr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2" name="TextBox 39">
                    <a:extLst>
                      <a:ext uri="{FF2B5EF4-FFF2-40B4-BE49-F238E27FC236}">
                        <a16:creationId xmlns:a16="http://schemas.microsoft.com/office/drawing/2014/main" xmlns="" id="{072D62E4-9A5C-4108-8B2B-DE2A9C60F611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/>
                      <a:t>此部分内容作为文字排版占位显示</a:t>
                    </a:r>
                    <a:br>
                      <a:rPr lang="zh-CN" altLang="en-US" sz="1000"/>
                    </a:br>
                    <a:r>
                      <a:rPr lang="zh-CN" altLang="en-US" sz="1000"/>
                      <a:t>（建议使用主题字体）</a:t>
                    </a:r>
                  </a:p>
                </p:txBody>
              </p:sp>
              <p:sp>
                <p:nvSpPr>
                  <p:cNvPr id="23" name="Rectangle 40">
                    <a:extLst>
                      <a:ext uri="{FF2B5EF4-FFF2-40B4-BE49-F238E27FC236}">
                        <a16:creationId xmlns:a16="http://schemas.microsoft.com/office/drawing/2014/main" xmlns="" id="{E92B686C-55E5-484C-9F29-6AB0F81DAB53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accent1"/>
                        </a:solidFill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19" name="Group 36">
                  <a:extLst>
                    <a:ext uri="{FF2B5EF4-FFF2-40B4-BE49-F238E27FC236}">
                      <a16:creationId xmlns:a16="http://schemas.microsoft.com/office/drawing/2014/main" xmlns="" id="{4C8A396B-F089-4497-97FA-ACD11841AEAC}"/>
                    </a:ext>
                  </a:extLst>
                </p:cNvPr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0" name="TextBox 37">
                    <a:extLst>
                      <a:ext uri="{FF2B5EF4-FFF2-40B4-BE49-F238E27FC236}">
                        <a16:creationId xmlns:a16="http://schemas.microsoft.com/office/drawing/2014/main" xmlns="" id="{AC0066C6-5321-4536-9AD0-4635DFEECEDC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/>
                      <a:t>此部分内容作为文字排版占位显示</a:t>
                    </a:r>
                    <a:br>
                      <a:rPr lang="zh-CN" altLang="en-US" sz="1000"/>
                    </a:br>
                    <a:r>
                      <a:rPr lang="zh-CN" altLang="en-US" sz="1000"/>
                      <a:t>（建议使用主题字体）</a:t>
                    </a:r>
                  </a:p>
                </p:txBody>
              </p:sp>
              <p:sp>
                <p:nvSpPr>
                  <p:cNvPr id="21" name="Rectangle 38">
                    <a:extLst>
                      <a:ext uri="{FF2B5EF4-FFF2-40B4-BE49-F238E27FC236}">
                        <a16:creationId xmlns:a16="http://schemas.microsoft.com/office/drawing/2014/main" xmlns="" id="{D4FD4C58-EABA-49F7-9C72-6853E551FD5E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accent2"/>
                        </a:solidFill>
                      </a:rPr>
                      <a:t>标题文本预设</a:t>
                    </a:r>
                  </a:p>
                </p:txBody>
              </p:sp>
            </p:grpSp>
          </p:grpSp>
          <p:cxnSp>
            <p:nvCxnSpPr>
              <p:cNvPr id="17" name="Straight Connector 34">
                <a:extLst>
                  <a:ext uri="{FF2B5EF4-FFF2-40B4-BE49-F238E27FC236}">
                    <a16:creationId xmlns:a16="http://schemas.microsoft.com/office/drawing/2014/main" xmlns="" id="{29D77650-CB3D-4A70-86D7-AC682323EFC4}"/>
                  </a:ext>
                </a:extLst>
              </p:cNvPr>
              <p:cNvCxnSpPr/>
              <p:nvPr/>
            </p:nvCxnSpPr>
            <p:spPr>
              <a:xfrm>
                <a:off x="8472264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Group 24">
              <a:extLst>
                <a:ext uri="{FF2B5EF4-FFF2-40B4-BE49-F238E27FC236}">
                  <a16:creationId xmlns:a16="http://schemas.microsoft.com/office/drawing/2014/main" xmlns="" id="{33076DE4-D27A-40C4-ADA5-EDE8D2338646}"/>
                </a:ext>
              </a:extLst>
            </p:cNvPr>
            <p:cNvGrpSpPr/>
            <p:nvPr/>
          </p:nvGrpSpPr>
          <p:grpSpPr>
            <a:xfrm>
              <a:off x="1307468" y="2624665"/>
              <a:ext cx="2713719" cy="2139516"/>
              <a:chOff x="1307468" y="1697288"/>
              <a:chExt cx="2713719" cy="2139516"/>
            </a:xfrm>
          </p:grpSpPr>
          <p:grpSp>
            <p:nvGrpSpPr>
              <p:cNvPr id="8" name="Group 25">
                <a:extLst>
                  <a:ext uri="{FF2B5EF4-FFF2-40B4-BE49-F238E27FC236}">
                    <a16:creationId xmlns:a16="http://schemas.microsoft.com/office/drawing/2014/main" xmlns="" id="{53DFB913-AD3A-41FE-899C-C63DEF7D005F}"/>
                  </a:ext>
                </a:extLst>
              </p:cNvPr>
              <p:cNvGrpSpPr/>
              <p:nvPr/>
            </p:nvGrpSpPr>
            <p:grpSpPr>
              <a:xfrm>
                <a:off x="1410010" y="1697288"/>
                <a:ext cx="2611177" cy="2139516"/>
                <a:chOff x="1193500" y="1491637"/>
                <a:chExt cx="3761195" cy="2139516"/>
              </a:xfrm>
            </p:grpSpPr>
            <p:grpSp>
              <p:nvGrpSpPr>
                <p:cNvPr id="10" name="Group 27">
                  <a:extLst>
                    <a:ext uri="{FF2B5EF4-FFF2-40B4-BE49-F238E27FC236}">
                      <a16:creationId xmlns:a16="http://schemas.microsoft.com/office/drawing/2014/main" xmlns="" id="{EE8D6C02-822B-4FC3-8860-3FAEA433F5CA}"/>
                    </a:ext>
                  </a:extLst>
                </p:cNvPr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4" name="TextBox 31">
                    <a:extLst>
                      <a:ext uri="{FF2B5EF4-FFF2-40B4-BE49-F238E27FC236}">
                        <a16:creationId xmlns:a16="http://schemas.microsoft.com/office/drawing/2014/main" xmlns="" id="{07ED5942-A3D7-40D9-97EC-142FF236C1C8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/>
                      <a:t>此部分内容作为文字排版占位显示</a:t>
                    </a:r>
                    <a:br>
                      <a:rPr lang="zh-CN" altLang="en-US" sz="1000"/>
                    </a:br>
                    <a:r>
                      <a:rPr lang="zh-CN" altLang="en-US" sz="1000"/>
                      <a:t>（建议使用主题字体）</a:t>
                    </a:r>
                  </a:p>
                </p:txBody>
              </p:sp>
              <p:sp>
                <p:nvSpPr>
                  <p:cNvPr id="15" name="Rectangle 32">
                    <a:extLst>
                      <a:ext uri="{FF2B5EF4-FFF2-40B4-BE49-F238E27FC236}">
                        <a16:creationId xmlns:a16="http://schemas.microsoft.com/office/drawing/2014/main" xmlns="" id="{A790EA81-11FF-4CA5-A265-083AF9C6CA2D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r>
                      <a:rPr lang="zh-CN" altLang="en-US" sz="1600" b="1">
                        <a:solidFill>
                          <a:schemeClr val="accent1"/>
                        </a:solidFill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11" name="Group 28">
                  <a:extLst>
                    <a:ext uri="{FF2B5EF4-FFF2-40B4-BE49-F238E27FC236}">
                      <a16:creationId xmlns:a16="http://schemas.microsoft.com/office/drawing/2014/main" xmlns="" id="{F92764AB-8382-4E6D-A3AA-0EDA7958CA0C}"/>
                    </a:ext>
                  </a:extLst>
                </p:cNvPr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2" name="TextBox 29">
                    <a:extLst>
                      <a:ext uri="{FF2B5EF4-FFF2-40B4-BE49-F238E27FC236}">
                        <a16:creationId xmlns:a16="http://schemas.microsoft.com/office/drawing/2014/main" xmlns="" id="{0FABC4FD-40A6-46A7-B7DC-DA8CFEDABE31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/>
                      <a:t>此部分内容作为文字排版占位显示</a:t>
                    </a:r>
                    <a:br>
                      <a:rPr lang="zh-CN" altLang="en-US" sz="1000"/>
                    </a:br>
                    <a:r>
                      <a:rPr lang="zh-CN" altLang="en-US" sz="1000"/>
                      <a:t>（建议使用主题字体）</a:t>
                    </a:r>
                  </a:p>
                </p:txBody>
              </p:sp>
              <p:sp>
                <p:nvSpPr>
                  <p:cNvPr id="13" name="Rectangle 30">
                    <a:extLst>
                      <a:ext uri="{FF2B5EF4-FFF2-40B4-BE49-F238E27FC236}">
                        <a16:creationId xmlns:a16="http://schemas.microsoft.com/office/drawing/2014/main" xmlns="" id="{F95DC50B-0D3B-471E-B3C1-2F347F5A4E5B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r>
                      <a:rPr lang="zh-CN" altLang="en-US" sz="1600" b="1">
                        <a:solidFill>
                          <a:schemeClr val="accent2"/>
                        </a:solidFill>
                      </a:rPr>
                      <a:t>标题文本预设</a:t>
                    </a:r>
                  </a:p>
                </p:txBody>
              </p:sp>
            </p:grpSp>
          </p:grpSp>
          <p:cxnSp>
            <p:nvCxnSpPr>
              <p:cNvPr id="9" name="Straight Connector 26">
                <a:extLst>
                  <a:ext uri="{FF2B5EF4-FFF2-40B4-BE49-F238E27FC236}">
                    <a16:creationId xmlns:a16="http://schemas.microsoft.com/office/drawing/2014/main" xmlns="" id="{32C379B4-2F97-446E-9000-83624492A29F}"/>
                  </a:ext>
                </a:extLst>
              </p:cNvPr>
              <p:cNvCxnSpPr/>
              <p:nvPr/>
            </p:nvCxnSpPr>
            <p:spPr>
              <a:xfrm>
                <a:off x="1307468" y="2710116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6" name="Title 1">
            <a:extLst>
              <a:ext uri="{FF2B5EF4-FFF2-40B4-BE49-F238E27FC236}">
                <a16:creationId xmlns:a16="http://schemas.microsoft.com/office/drawing/2014/main" xmlns="" id="{6D09FC0B-C9E6-4269-BED4-01A42F55D908}"/>
              </a:ext>
            </a:extLst>
          </p:cNvPr>
          <p:cNvSpPr txBox="1">
            <a:spLocks/>
          </p:cNvSpPr>
          <p:nvPr/>
        </p:nvSpPr>
        <p:spPr>
          <a:xfrm>
            <a:off x="382316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6890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4930F1CC-C339-4FAE-A42E-AAA159056A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3442" y="481914"/>
            <a:ext cx="5199306" cy="453742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C8C45258-6A61-41B1-8244-FB1BFA1830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57041" y="390832"/>
            <a:ext cx="1937715" cy="1938669"/>
          </a:xfrm>
          <a:prstGeom prst="rect">
            <a:avLst/>
          </a:prstGeom>
        </p:spPr>
      </p:pic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5436EC61-65BC-4F9B-AD9A-3A8F2E68498C}"/>
              </a:ext>
            </a:extLst>
          </p:cNvPr>
          <p:cNvSpPr/>
          <p:nvPr/>
        </p:nvSpPr>
        <p:spPr>
          <a:xfrm>
            <a:off x="2565350" y="1108199"/>
            <a:ext cx="4238898" cy="3191743"/>
          </a:xfrm>
          <a:custGeom>
            <a:avLst/>
            <a:gdLst>
              <a:gd name="connsiteX0" fmla="*/ 220104 w 4238898"/>
              <a:gd name="connsiteY0" fmla="*/ 2176475 h 3191743"/>
              <a:gd name="connsiteX1" fmla="*/ 442526 w 4238898"/>
              <a:gd name="connsiteY1" fmla="*/ 14042 h 3191743"/>
              <a:gd name="connsiteX2" fmla="*/ 4198980 w 4238898"/>
              <a:gd name="connsiteY2" fmla="*/ 1336215 h 3191743"/>
              <a:gd name="connsiteX3" fmla="*/ 2296040 w 4238898"/>
              <a:gd name="connsiteY3" fmla="*/ 3140302 h 3191743"/>
              <a:gd name="connsiteX4" fmla="*/ 318959 w 4238898"/>
              <a:gd name="connsiteY4" fmla="*/ 2522464 h 3191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38898" h="3191743">
                <a:moveTo>
                  <a:pt x="220104" y="2176475"/>
                </a:moveTo>
                <a:cubicBezTo>
                  <a:pt x="-258" y="1165280"/>
                  <a:pt x="-220620" y="154085"/>
                  <a:pt x="442526" y="14042"/>
                </a:cubicBezTo>
                <a:cubicBezTo>
                  <a:pt x="1105672" y="-126001"/>
                  <a:pt x="3890061" y="815172"/>
                  <a:pt x="4198980" y="1336215"/>
                </a:cubicBezTo>
                <a:cubicBezTo>
                  <a:pt x="4507899" y="1857258"/>
                  <a:pt x="2942710" y="2942594"/>
                  <a:pt x="2296040" y="3140302"/>
                </a:cubicBezTo>
                <a:cubicBezTo>
                  <a:pt x="1649370" y="3338010"/>
                  <a:pt x="984164" y="2930237"/>
                  <a:pt x="318959" y="2522464"/>
                </a:cubicBezTo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E1DDAF83-F2DF-4742-B1C3-66159D83E8EB}"/>
              </a:ext>
            </a:extLst>
          </p:cNvPr>
          <p:cNvSpPr/>
          <p:nvPr/>
        </p:nvSpPr>
        <p:spPr>
          <a:xfrm>
            <a:off x="3275856" y="2347015"/>
            <a:ext cx="37444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标题文本预设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BB96E23E-AA70-4DD1-B0EE-3C411C985630}"/>
              </a:ext>
            </a:extLst>
          </p:cNvPr>
          <p:cNvSpPr/>
          <p:nvPr/>
        </p:nvSpPr>
        <p:spPr>
          <a:xfrm>
            <a:off x="5541632" y="636891"/>
            <a:ext cx="147864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800" spc="300" dirty="0">
                <a:solidFill>
                  <a:schemeClr val="bg1"/>
                </a:solidFill>
                <a:latin typeface="Agency FB" panose="020B0503020202020204" pitchFamily="34" charset="0"/>
                <a:ea typeface="DFPPOP1W7-B5" panose="040B0700000000000000" pitchFamily="82" charset="-120"/>
                <a:cs typeface="Adobe Arabic" panose="02040503050201020203" pitchFamily="18" charset="-78"/>
                <a:sym typeface="微软雅黑" pitchFamily="34" charset="-122"/>
              </a:rPr>
              <a:t>O3</a:t>
            </a:r>
            <a:endParaRPr lang="zh-CN" altLang="en-US" sz="8800" spc="300" dirty="0">
              <a:solidFill>
                <a:schemeClr val="bg1"/>
              </a:solidFill>
              <a:latin typeface="Agency FB" panose="020B0503020202020204" pitchFamily="34" charset="0"/>
              <a:ea typeface="DFPPOP1W7-B5" panose="040B0700000000000000" pitchFamily="82" charset="-120"/>
              <a:cs typeface="Adobe Arabic" panose="02040503050201020203" pitchFamily="18" charset="-78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88692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extLst>
              <a:ext uri="{FF2B5EF4-FFF2-40B4-BE49-F238E27FC236}">
                <a16:creationId xmlns:a16="http://schemas.microsoft.com/office/drawing/2014/main" xmlns="" id="{BBEB30AC-B6D1-48B4-AED0-CBA073CF6FEE}"/>
              </a:ext>
            </a:extLst>
          </p:cNvPr>
          <p:cNvSpPr/>
          <p:nvPr/>
        </p:nvSpPr>
        <p:spPr>
          <a:xfrm>
            <a:off x="1323278" y="1529899"/>
            <a:ext cx="1219466" cy="1219466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文本框 3">
            <a:extLst>
              <a:ext uri="{FF2B5EF4-FFF2-40B4-BE49-F238E27FC236}">
                <a16:creationId xmlns:a16="http://schemas.microsoft.com/office/drawing/2014/main" xmlns="" id="{EF06023A-6576-499A-A740-5C0D3760AF8F}"/>
              </a:ext>
            </a:extLst>
          </p:cNvPr>
          <p:cNvSpPr txBox="1"/>
          <p:nvPr/>
        </p:nvSpPr>
        <p:spPr>
          <a:xfrm>
            <a:off x="1690636" y="2378100"/>
            <a:ext cx="484748" cy="207749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8CAAB2AC-A2DA-4B47-9A64-BD94AC132DFB}"/>
              </a:ext>
            </a:extLst>
          </p:cNvPr>
          <p:cNvSpPr/>
          <p:nvPr/>
        </p:nvSpPr>
        <p:spPr>
          <a:xfrm>
            <a:off x="6601258" y="1529899"/>
            <a:ext cx="1219466" cy="1219466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文本框 5">
            <a:extLst>
              <a:ext uri="{FF2B5EF4-FFF2-40B4-BE49-F238E27FC236}">
                <a16:creationId xmlns:a16="http://schemas.microsoft.com/office/drawing/2014/main" xmlns="" id="{C8B32D10-CFC1-42DE-AF0A-186BD5181862}"/>
              </a:ext>
            </a:extLst>
          </p:cNvPr>
          <p:cNvSpPr txBox="1"/>
          <p:nvPr/>
        </p:nvSpPr>
        <p:spPr>
          <a:xfrm>
            <a:off x="6968616" y="2378100"/>
            <a:ext cx="484748" cy="207749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pPr algn="ctr"/>
            <a:r>
              <a:rPr lang="zh-CN" altLang="en-US" sz="1200">
                <a:solidFill>
                  <a:schemeClr val="bg1"/>
                </a:solidFill>
              </a:rPr>
              <a:t>关键词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E8C0436F-117D-48C9-8C73-88FCEE04BE8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597665" y="1167598"/>
            <a:ext cx="1944099" cy="1939404"/>
            <a:chOff x="3471" y="1280"/>
            <a:chExt cx="829" cy="827"/>
          </a:xfrm>
          <a:solidFill>
            <a:schemeClr val="accent1"/>
          </a:solidFill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19138621-F898-43C4-AAEB-27A2AF3305F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3" y="2055"/>
              <a:ext cx="21" cy="47"/>
            </a:xfrm>
            <a:custGeom>
              <a:avLst/>
              <a:gdLst>
                <a:gd name="T0" fmla="*/ 3 w 9"/>
                <a:gd name="T1" fmla="*/ 0 h 20"/>
                <a:gd name="T2" fmla="*/ 0 w 9"/>
                <a:gd name="T3" fmla="*/ 20 h 20"/>
                <a:gd name="T4" fmla="*/ 6 w 9"/>
                <a:gd name="T5" fmla="*/ 20 h 20"/>
                <a:gd name="T6" fmla="*/ 9 w 9"/>
                <a:gd name="T7" fmla="*/ 1 h 20"/>
                <a:gd name="T8" fmla="*/ 3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3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2" y="20"/>
                    <a:pt x="4" y="20"/>
                    <a:pt x="6" y="2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7" y="0"/>
                    <a:pt x="5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B5BC68A4-9040-4932-B514-9393D63771E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6" y="1285"/>
              <a:ext cx="21" cy="47"/>
            </a:xfrm>
            <a:custGeom>
              <a:avLst/>
              <a:gdLst>
                <a:gd name="T0" fmla="*/ 5 w 9"/>
                <a:gd name="T1" fmla="*/ 20 h 20"/>
                <a:gd name="T2" fmla="*/ 9 w 9"/>
                <a:gd name="T3" fmla="*/ 1 h 20"/>
                <a:gd name="T4" fmla="*/ 3 w 9"/>
                <a:gd name="T5" fmla="*/ 0 h 20"/>
                <a:gd name="T6" fmla="*/ 0 w 9"/>
                <a:gd name="T7" fmla="*/ 19 h 20"/>
                <a:gd name="T8" fmla="*/ 5 w 9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5" y="20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7" y="0"/>
                    <a:pt x="5" y="0"/>
                    <a:pt x="3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" y="20"/>
                    <a:pt x="4" y="20"/>
                    <a:pt x="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16B76232-9B18-473F-9E8B-48A704EBAC4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2" y="2040"/>
              <a:ext cx="26" cy="50"/>
            </a:xfrm>
            <a:custGeom>
              <a:avLst/>
              <a:gdLst>
                <a:gd name="T0" fmla="*/ 6 w 11"/>
                <a:gd name="T1" fmla="*/ 0 h 21"/>
                <a:gd name="T2" fmla="*/ 0 w 11"/>
                <a:gd name="T3" fmla="*/ 19 h 21"/>
                <a:gd name="T4" fmla="*/ 5 w 11"/>
                <a:gd name="T5" fmla="*/ 21 h 21"/>
                <a:gd name="T6" fmla="*/ 11 w 11"/>
                <a:gd name="T7" fmla="*/ 1 h 21"/>
                <a:gd name="T8" fmla="*/ 6 w 11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1">
                  <a:moveTo>
                    <a:pt x="6" y="0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" y="19"/>
                    <a:pt x="3" y="20"/>
                    <a:pt x="5" y="2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9" y="1"/>
                    <a:pt x="8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D934707C-C36C-4830-A17F-F72E39A31A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3" y="1299"/>
              <a:ext cx="26" cy="47"/>
            </a:xfrm>
            <a:custGeom>
              <a:avLst/>
              <a:gdLst>
                <a:gd name="T0" fmla="*/ 5 w 11"/>
                <a:gd name="T1" fmla="*/ 20 h 20"/>
                <a:gd name="T2" fmla="*/ 11 w 11"/>
                <a:gd name="T3" fmla="*/ 1 h 20"/>
                <a:gd name="T4" fmla="*/ 6 w 11"/>
                <a:gd name="T5" fmla="*/ 0 h 20"/>
                <a:gd name="T6" fmla="*/ 0 w 11"/>
                <a:gd name="T7" fmla="*/ 19 h 20"/>
                <a:gd name="T8" fmla="*/ 5 w 11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0">
                  <a:moveTo>
                    <a:pt x="5" y="20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9" y="1"/>
                    <a:pt x="8" y="0"/>
                    <a:pt x="6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" y="19"/>
                    <a:pt x="3" y="20"/>
                    <a:pt x="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D21C29D9-9D52-4E63-91DA-03A3B0BA563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5" y="1323"/>
              <a:ext cx="33" cy="47"/>
            </a:xfrm>
            <a:custGeom>
              <a:avLst/>
              <a:gdLst>
                <a:gd name="T0" fmla="*/ 5 w 14"/>
                <a:gd name="T1" fmla="*/ 20 h 20"/>
                <a:gd name="T2" fmla="*/ 14 w 14"/>
                <a:gd name="T3" fmla="*/ 2 h 20"/>
                <a:gd name="T4" fmla="*/ 10 w 14"/>
                <a:gd name="T5" fmla="*/ 0 h 20"/>
                <a:gd name="T6" fmla="*/ 0 w 14"/>
                <a:gd name="T7" fmla="*/ 18 h 20"/>
                <a:gd name="T8" fmla="*/ 5 w 14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0">
                  <a:moveTo>
                    <a:pt x="5" y="20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3" y="1"/>
                    <a:pt x="11" y="1"/>
                    <a:pt x="10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" y="18"/>
                    <a:pt x="4" y="19"/>
                    <a:pt x="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2678F100-747C-4EA3-8F1A-EA0D057A5AA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0" y="2017"/>
              <a:ext cx="36" cy="47"/>
            </a:xfrm>
            <a:custGeom>
              <a:avLst/>
              <a:gdLst>
                <a:gd name="T0" fmla="*/ 10 w 15"/>
                <a:gd name="T1" fmla="*/ 0 h 20"/>
                <a:gd name="T2" fmla="*/ 0 w 15"/>
                <a:gd name="T3" fmla="*/ 18 h 20"/>
                <a:gd name="T4" fmla="*/ 5 w 15"/>
                <a:gd name="T5" fmla="*/ 20 h 20"/>
                <a:gd name="T6" fmla="*/ 15 w 15"/>
                <a:gd name="T7" fmla="*/ 2 h 20"/>
                <a:gd name="T8" fmla="*/ 10 w 15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0">
                  <a:moveTo>
                    <a:pt x="1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2" y="19"/>
                    <a:pt x="4" y="20"/>
                    <a:pt x="5" y="2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3" y="2"/>
                    <a:pt x="11" y="1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057F2AFA-AA1D-41FF-AF07-9C8048DDBB9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6" y="1986"/>
              <a:ext cx="40" cy="45"/>
            </a:xfrm>
            <a:custGeom>
              <a:avLst/>
              <a:gdLst>
                <a:gd name="T0" fmla="*/ 12 w 17"/>
                <a:gd name="T1" fmla="*/ 0 h 19"/>
                <a:gd name="T2" fmla="*/ 0 w 17"/>
                <a:gd name="T3" fmla="*/ 16 h 19"/>
                <a:gd name="T4" fmla="*/ 5 w 17"/>
                <a:gd name="T5" fmla="*/ 19 h 19"/>
                <a:gd name="T6" fmla="*/ 17 w 17"/>
                <a:gd name="T7" fmla="*/ 3 h 19"/>
                <a:gd name="T8" fmla="*/ 12 w 17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12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2" y="17"/>
                    <a:pt x="3" y="18"/>
                    <a:pt x="5" y="19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2"/>
                    <a:pt x="14" y="1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83AA9A10-29DD-48B3-9755-C4DB036F1EA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4" y="1356"/>
              <a:ext cx="40" cy="45"/>
            </a:xfrm>
            <a:custGeom>
              <a:avLst/>
              <a:gdLst>
                <a:gd name="T0" fmla="*/ 5 w 17"/>
                <a:gd name="T1" fmla="*/ 19 h 19"/>
                <a:gd name="T2" fmla="*/ 17 w 17"/>
                <a:gd name="T3" fmla="*/ 3 h 19"/>
                <a:gd name="T4" fmla="*/ 12 w 17"/>
                <a:gd name="T5" fmla="*/ 0 h 19"/>
                <a:gd name="T6" fmla="*/ 0 w 17"/>
                <a:gd name="T7" fmla="*/ 16 h 19"/>
                <a:gd name="T8" fmla="*/ 5 w 17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5" y="19"/>
                  </a:moveTo>
                  <a:cubicBezTo>
                    <a:pt x="17" y="3"/>
                    <a:pt x="17" y="3"/>
                    <a:pt x="17" y="3"/>
                  </a:cubicBezTo>
                  <a:cubicBezTo>
                    <a:pt x="15" y="2"/>
                    <a:pt x="14" y="1"/>
                    <a:pt x="12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17"/>
                    <a:pt x="3" y="18"/>
                    <a:pt x="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F701C853-B13F-4D45-B208-B14F57E8FB0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6" y="1904"/>
              <a:ext cx="47" cy="37"/>
            </a:xfrm>
            <a:custGeom>
              <a:avLst/>
              <a:gdLst>
                <a:gd name="T0" fmla="*/ 16 w 20"/>
                <a:gd name="T1" fmla="*/ 0 h 16"/>
                <a:gd name="T2" fmla="*/ 0 w 20"/>
                <a:gd name="T3" fmla="*/ 12 h 16"/>
                <a:gd name="T4" fmla="*/ 3 w 20"/>
                <a:gd name="T5" fmla="*/ 16 h 16"/>
                <a:gd name="T6" fmla="*/ 20 w 20"/>
                <a:gd name="T7" fmla="*/ 4 h 16"/>
                <a:gd name="T8" fmla="*/ 16 w 20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16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1" y="13"/>
                    <a:pt x="2" y="15"/>
                    <a:pt x="3" y="16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9" y="3"/>
                    <a:pt x="1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5E23AEFE-76F1-4420-89DC-898A4F653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7" y="1445"/>
              <a:ext cx="47" cy="38"/>
            </a:xfrm>
            <a:custGeom>
              <a:avLst/>
              <a:gdLst>
                <a:gd name="T0" fmla="*/ 4 w 20"/>
                <a:gd name="T1" fmla="*/ 16 h 16"/>
                <a:gd name="T2" fmla="*/ 20 w 20"/>
                <a:gd name="T3" fmla="*/ 4 h 16"/>
                <a:gd name="T4" fmla="*/ 17 w 20"/>
                <a:gd name="T5" fmla="*/ 0 h 16"/>
                <a:gd name="T6" fmla="*/ 0 w 20"/>
                <a:gd name="T7" fmla="*/ 12 h 16"/>
                <a:gd name="T8" fmla="*/ 4 w 20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4" y="16"/>
                  </a:moveTo>
                  <a:cubicBezTo>
                    <a:pt x="20" y="4"/>
                    <a:pt x="20" y="4"/>
                    <a:pt x="20" y="4"/>
                  </a:cubicBezTo>
                  <a:cubicBezTo>
                    <a:pt x="19" y="3"/>
                    <a:pt x="18" y="1"/>
                    <a:pt x="17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3"/>
                    <a:pt x="2" y="15"/>
                    <a:pt x="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545C4256-163E-4886-91F3-437511DDB1B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7" y="1500"/>
              <a:ext cx="50" cy="33"/>
            </a:xfrm>
            <a:custGeom>
              <a:avLst/>
              <a:gdLst>
                <a:gd name="T0" fmla="*/ 3 w 21"/>
                <a:gd name="T1" fmla="*/ 14 h 14"/>
                <a:gd name="T2" fmla="*/ 21 w 21"/>
                <a:gd name="T3" fmla="*/ 5 h 14"/>
                <a:gd name="T4" fmla="*/ 18 w 21"/>
                <a:gd name="T5" fmla="*/ 0 h 14"/>
                <a:gd name="T6" fmla="*/ 0 w 21"/>
                <a:gd name="T7" fmla="*/ 9 h 14"/>
                <a:gd name="T8" fmla="*/ 3 w 21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4">
                  <a:moveTo>
                    <a:pt x="3" y="14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0" y="3"/>
                    <a:pt x="19" y="2"/>
                    <a:pt x="18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11"/>
                    <a:pt x="2" y="12"/>
                    <a:pt x="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10BD5FD8-5390-4707-9528-01B8E77D528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3" y="1854"/>
              <a:ext cx="50" cy="33"/>
            </a:xfrm>
            <a:custGeom>
              <a:avLst/>
              <a:gdLst>
                <a:gd name="T0" fmla="*/ 18 w 21"/>
                <a:gd name="T1" fmla="*/ 0 h 14"/>
                <a:gd name="T2" fmla="*/ 0 w 21"/>
                <a:gd name="T3" fmla="*/ 9 h 14"/>
                <a:gd name="T4" fmla="*/ 3 w 21"/>
                <a:gd name="T5" fmla="*/ 14 h 14"/>
                <a:gd name="T6" fmla="*/ 21 w 21"/>
                <a:gd name="T7" fmla="*/ 5 h 14"/>
                <a:gd name="T8" fmla="*/ 18 w 2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4">
                  <a:moveTo>
                    <a:pt x="18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1" y="11"/>
                    <a:pt x="2" y="12"/>
                    <a:pt x="3" y="14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0" y="3"/>
                    <a:pt x="19" y="2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67A116FE-71D6-4279-8405-0E2966E6C92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0" y="1800"/>
              <a:ext cx="49" cy="28"/>
            </a:xfrm>
            <a:custGeom>
              <a:avLst/>
              <a:gdLst>
                <a:gd name="T0" fmla="*/ 19 w 21"/>
                <a:gd name="T1" fmla="*/ 0 h 12"/>
                <a:gd name="T2" fmla="*/ 0 w 21"/>
                <a:gd name="T3" fmla="*/ 7 h 12"/>
                <a:gd name="T4" fmla="*/ 2 w 21"/>
                <a:gd name="T5" fmla="*/ 12 h 12"/>
                <a:gd name="T6" fmla="*/ 21 w 21"/>
                <a:gd name="T7" fmla="*/ 6 h 12"/>
                <a:gd name="T8" fmla="*/ 19 w 21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19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10"/>
                    <a:pt x="2" y="12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4"/>
                    <a:pt x="20" y="2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01A38EB3-291B-499F-AA55-FD7231B782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1" y="1559"/>
              <a:ext cx="50" cy="28"/>
            </a:xfrm>
            <a:custGeom>
              <a:avLst/>
              <a:gdLst>
                <a:gd name="T0" fmla="*/ 2 w 21"/>
                <a:gd name="T1" fmla="*/ 12 h 12"/>
                <a:gd name="T2" fmla="*/ 21 w 21"/>
                <a:gd name="T3" fmla="*/ 6 h 12"/>
                <a:gd name="T4" fmla="*/ 19 w 21"/>
                <a:gd name="T5" fmla="*/ 0 h 12"/>
                <a:gd name="T6" fmla="*/ 0 w 21"/>
                <a:gd name="T7" fmla="*/ 7 h 12"/>
                <a:gd name="T8" fmla="*/ 2 w 21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2" y="12"/>
                  </a:moveTo>
                  <a:cubicBezTo>
                    <a:pt x="21" y="6"/>
                    <a:pt x="21" y="6"/>
                    <a:pt x="21" y="6"/>
                  </a:cubicBezTo>
                  <a:cubicBezTo>
                    <a:pt x="20" y="4"/>
                    <a:pt x="20" y="2"/>
                    <a:pt x="19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10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D8A1A396-B1FD-49A0-B583-38750BDA0AF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5" y="1623"/>
              <a:ext cx="50" cy="21"/>
            </a:xfrm>
            <a:custGeom>
              <a:avLst/>
              <a:gdLst>
                <a:gd name="T0" fmla="*/ 1 w 21"/>
                <a:gd name="T1" fmla="*/ 9 h 9"/>
                <a:gd name="T2" fmla="*/ 21 w 21"/>
                <a:gd name="T3" fmla="*/ 5 h 9"/>
                <a:gd name="T4" fmla="*/ 20 w 21"/>
                <a:gd name="T5" fmla="*/ 0 h 9"/>
                <a:gd name="T6" fmla="*/ 0 w 21"/>
                <a:gd name="T7" fmla="*/ 3 h 9"/>
                <a:gd name="T8" fmla="*/ 1 w 21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9">
                  <a:moveTo>
                    <a:pt x="1" y="9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4"/>
                    <a:pt x="20" y="2"/>
                    <a:pt x="2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7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1C224E3D-A560-4EAC-9CAA-A8BF61798B9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5" y="1745"/>
              <a:ext cx="50" cy="19"/>
            </a:xfrm>
            <a:custGeom>
              <a:avLst/>
              <a:gdLst>
                <a:gd name="T0" fmla="*/ 20 w 21"/>
                <a:gd name="T1" fmla="*/ 0 h 8"/>
                <a:gd name="T2" fmla="*/ 0 w 21"/>
                <a:gd name="T3" fmla="*/ 3 h 8"/>
                <a:gd name="T4" fmla="*/ 1 w 21"/>
                <a:gd name="T5" fmla="*/ 8 h 8"/>
                <a:gd name="T6" fmla="*/ 21 w 21"/>
                <a:gd name="T7" fmla="*/ 5 h 8"/>
                <a:gd name="T8" fmla="*/ 20 w 2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8">
                  <a:moveTo>
                    <a:pt x="2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6"/>
                    <a:pt x="1" y="8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0" y="3"/>
                    <a:pt x="20" y="1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12E16D6E-1E4E-446C-8FE5-ACDEBA37C1C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5" y="1623"/>
              <a:ext cx="50" cy="21"/>
            </a:xfrm>
            <a:custGeom>
              <a:avLst/>
              <a:gdLst>
                <a:gd name="T0" fmla="*/ 21 w 21"/>
                <a:gd name="T1" fmla="*/ 3 h 9"/>
                <a:gd name="T2" fmla="*/ 1 w 21"/>
                <a:gd name="T3" fmla="*/ 0 h 9"/>
                <a:gd name="T4" fmla="*/ 0 w 21"/>
                <a:gd name="T5" fmla="*/ 5 h 9"/>
                <a:gd name="T6" fmla="*/ 20 w 21"/>
                <a:gd name="T7" fmla="*/ 9 h 9"/>
                <a:gd name="T8" fmla="*/ 21 w 21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9">
                  <a:moveTo>
                    <a:pt x="21" y="3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7"/>
                    <a:pt x="20" y="5"/>
                    <a:pt x="2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0AB3E53D-5940-4A2F-8434-3F5B21E5678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5" y="1745"/>
              <a:ext cx="50" cy="19"/>
            </a:xfrm>
            <a:custGeom>
              <a:avLst/>
              <a:gdLst>
                <a:gd name="T0" fmla="*/ 0 w 21"/>
                <a:gd name="T1" fmla="*/ 5 h 8"/>
                <a:gd name="T2" fmla="*/ 20 w 21"/>
                <a:gd name="T3" fmla="*/ 8 h 8"/>
                <a:gd name="T4" fmla="*/ 21 w 21"/>
                <a:gd name="T5" fmla="*/ 3 h 8"/>
                <a:gd name="T6" fmla="*/ 1 w 21"/>
                <a:gd name="T7" fmla="*/ 0 h 8"/>
                <a:gd name="T8" fmla="*/ 0 w 21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8">
                  <a:moveTo>
                    <a:pt x="0" y="5"/>
                  </a:moveTo>
                  <a:cubicBezTo>
                    <a:pt x="20" y="8"/>
                    <a:pt x="20" y="8"/>
                    <a:pt x="20" y="8"/>
                  </a:cubicBezTo>
                  <a:cubicBezTo>
                    <a:pt x="20" y="6"/>
                    <a:pt x="21" y="5"/>
                    <a:pt x="2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645C7DFD-0B97-44BA-9597-51342770467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1" y="1800"/>
              <a:ext cx="50" cy="28"/>
            </a:xfrm>
            <a:custGeom>
              <a:avLst/>
              <a:gdLst>
                <a:gd name="T0" fmla="*/ 0 w 21"/>
                <a:gd name="T1" fmla="*/ 6 h 12"/>
                <a:gd name="T2" fmla="*/ 19 w 21"/>
                <a:gd name="T3" fmla="*/ 12 h 12"/>
                <a:gd name="T4" fmla="*/ 21 w 21"/>
                <a:gd name="T5" fmla="*/ 7 h 12"/>
                <a:gd name="T6" fmla="*/ 2 w 21"/>
                <a:gd name="T7" fmla="*/ 0 h 12"/>
                <a:gd name="T8" fmla="*/ 0 w 21"/>
                <a:gd name="T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0" y="6"/>
                  </a:moveTo>
                  <a:cubicBezTo>
                    <a:pt x="19" y="12"/>
                    <a:pt x="19" y="12"/>
                    <a:pt x="19" y="12"/>
                  </a:cubicBezTo>
                  <a:cubicBezTo>
                    <a:pt x="20" y="10"/>
                    <a:pt x="20" y="8"/>
                    <a:pt x="21" y="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C099C995-473F-4A90-BB3C-F719B86C16D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0" y="1559"/>
              <a:ext cx="49" cy="28"/>
            </a:xfrm>
            <a:custGeom>
              <a:avLst/>
              <a:gdLst>
                <a:gd name="T0" fmla="*/ 21 w 21"/>
                <a:gd name="T1" fmla="*/ 7 h 12"/>
                <a:gd name="T2" fmla="*/ 2 w 21"/>
                <a:gd name="T3" fmla="*/ 0 h 12"/>
                <a:gd name="T4" fmla="*/ 0 w 21"/>
                <a:gd name="T5" fmla="*/ 6 h 12"/>
                <a:gd name="T6" fmla="*/ 19 w 21"/>
                <a:gd name="T7" fmla="*/ 12 h 12"/>
                <a:gd name="T8" fmla="*/ 21 w 21"/>
                <a:gd name="T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21" y="7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4"/>
                    <a:pt x="0" y="6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0" y="10"/>
                    <a:pt x="20" y="8"/>
                    <a:pt x="2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="" id="{AA262099-01E7-4238-B871-5FAEC735149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3" y="1500"/>
              <a:ext cx="50" cy="33"/>
            </a:xfrm>
            <a:custGeom>
              <a:avLst/>
              <a:gdLst>
                <a:gd name="T0" fmla="*/ 21 w 21"/>
                <a:gd name="T1" fmla="*/ 9 h 14"/>
                <a:gd name="T2" fmla="*/ 3 w 21"/>
                <a:gd name="T3" fmla="*/ 0 h 14"/>
                <a:gd name="T4" fmla="*/ 0 w 21"/>
                <a:gd name="T5" fmla="*/ 5 h 14"/>
                <a:gd name="T6" fmla="*/ 18 w 21"/>
                <a:gd name="T7" fmla="*/ 14 h 14"/>
                <a:gd name="T8" fmla="*/ 21 w 21"/>
                <a:gd name="T9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4">
                  <a:moveTo>
                    <a:pt x="21" y="9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9" y="12"/>
                    <a:pt x="20" y="11"/>
                    <a:pt x="2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C96BE2B4-CC64-48D9-93C9-89AA8DB9277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7" y="1854"/>
              <a:ext cx="50" cy="33"/>
            </a:xfrm>
            <a:custGeom>
              <a:avLst/>
              <a:gdLst>
                <a:gd name="T0" fmla="*/ 0 w 21"/>
                <a:gd name="T1" fmla="*/ 5 h 14"/>
                <a:gd name="T2" fmla="*/ 18 w 21"/>
                <a:gd name="T3" fmla="*/ 14 h 14"/>
                <a:gd name="T4" fmla="*/ 21 w 21"/>
                <a:gd name="T5" fmla="*/ 9 h 14"/>
                <a:gd name="T6" fmla="*/ 3 w 21"/>
                <a:gd name="T7" fmla="*/ 0 h 14"/>
                <a:gd name="T8" fmla="*/ 0 w 21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4">
                  <a:moveTo>
                    <a:pt x="0" y="5"/>
                  </a:moveTo>
                  <a:cubicBezTo>
                    <a:pt x="18" y="14"/>
                    <a:pt x="18" y="14"/>
                    <a:pt x="18" y="14"/>
                  </a:cubicBezTo>
                  <a:cubicBezTo>
                    <a:pt x="19" y="12"/>
                    <a:pt x="20" y="11"/>
                    <a:pt x="21" y="9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CD7A6039-D49B-4F46-9E2A-460B5A4CB8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7" y="1904"/>
              <a:ext cx="47" cy="37"/>
            </a:xfrm>
            <a:custGeom>
              <a:avLst/>
              <a:gdLst>
                <a:gd name="T0" fmla="*/ 0 w 20"/>
                <a:gd name="T1" fmla="*/ 4 h 16"/>
                <a:gd name="T2" fmla="*/ 17 w 20"/>
                <a:gd name="T3" fmla="*/ 16 h 16"/>
                <a:gd name="T4" fmla="*/ 20 w 20"/>
                <a:gd name="T5" fmla="*/ 12 h 16"/>
                <a:gd name="T6" fmla="*/ 4 w 20"/>
                <a:gd name="T7" fmla="*/ 0 h 16"/>
                <a:gd name="T8" fmla="*/ 0 w 20"/>
                <a:gd name="T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0" y="4"/>
                  </a:moveTo>
                  <a:cubicBezTo>
                    <a:pt x="17" y="16"/>
                    <a:pt x="17" y="16"/>
                    <a:pt x="17" y="16"/>
                  </a:cubicBezTo>
                  <a:cubicBezTo>
                    <a:pt x="18" y="15"/>
                    <a:pt x="19" y="13"/>
                    <a:pt x="20" y="1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1"/>
                    <a:pt x="1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xmlns="" id="{3960CC83-B247-4A67-8E67-2DE123FD237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6" y="1445"/>
              <a:ext cx="47" cy="38"/>
            </a:xfrm>
            <a:custGeom>
              <a:avLst/>
              <a:gdLst>
                <a:gd name="T0" fmla="*/ 20 w 20"/>
                <a:gd name="T1" fmla="*/ 12 h 16"/>
                <a:gd name="T2" fmla="*/ 3 w 20"/>
                <a:gd name="T3" fmla="*/ 0 h 16"/>
                <a:gd name="T4" fmla="*/ 0 w 20"/>
                <a:gd name="T5" fmla="*/ 4 h 16"/>
                <a:gd name="T6" fmla="*/ 16 w 20"/>
                <a:gd name="T7" fmla="*/ 16 h 16"/>
                <a:gd name="T8" fmla="*/ 20 w 20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20" y="12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3"/>
                    <a:pt x="0" y="4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5"/>
                    <a:pt x="19" y="13"/>
                    <a:pt x="2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0A3DE579-F7F6-4B66-A330-B795CCEB43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6" y="1356"/>
              <a:ext cx="40" cy="45"/>
            </a:xfrm>
            <a:custGeom>
              <a:avLst/>
              <a:gdLst>
                <a:gd name="T0" fmla="*/ 17 w 17"/>
                <a:gd name="T1" fmla="*/ 16 h 19"/>
                <a:gd name="T2" fmla="*/ 5 w 17"/>
                <a:gd name="T3" fmla="*/ 0 h 19"/>
                <a:gd name="T4" fmla="*/ 0 w 17"/>
                <a:gd name="T5" fmla="*/ 3 h 19"/>
                <a:gd name="T6" fmla="*/ 12 w 17"/>
                <a:gd name="T7" fmla="*/ 19 h 19"/>
                <a:gd name="T8" fmla="*/ 17 w 17"/>
                <a:gd name="T9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17" y="16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2" y="2"/>
                    <a:pt x="0" y="3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4" y="18"/>
                    <a:pt x="15" y="17"/>
                    <a:pt x="1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33971722-2D29-4E81-BADC-B8DF5CE49C4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4" y="1986"/>
              <a:ext cx="40" cy="45"/>
            </a:xfrm>
            <a:custGeom>
              <a:avLst/>
              <a:gdLst>
                <a:gd name="T0" fmla="*/ 0 w 17"/>
                <a:gd name="T1" fmla="*/ 3 h 19"/>
                <a:gd name="T2" fmla="*/ 12 w 17"/>
                <a:gd name="T3" fmla="*/ 19 h 19"/>
                <a:gd name="T4" fmla="*/ 17 w 17"/>
                <a:gd name="T5" fmla="*/ 16 h 19"/>
                <a:gd name="T6" fmla="*/ 5 w 17"/>
                <a:gd name="T7" fmla="*/ 0 h 19"/>
                <a:gd name="T8" fmla="*/ 0 w 17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0" y="3"/>
                  </a:moveTo>
                  <a:cubicBezTo>
                    <a:pt x="12" y="19"/>
                    <a:pt x="12" y="19"/>
                    <a:pt x="12" y="19"/>
                  </a:cubicBezTo>
                  <a:cubicBezTo>
                    <a:pt x="14" y="18"/>
                    <a:pt x="15" y="17"/>
                    <a:pt x="17" y="16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2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xmlns="" id="{F7C7AD8E-71D1-4665-BEEC-5F4DB684ACE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5" y="2017"/>
              <a:ext cx="33" cy="47"/>
            </a:xfrm>
            <a:custGeom>
              <a:avLst/>
              <a:gdLst>
                <a:gd name="T0" fmla="*/ 0 w 14"/>
                <a:gd name="T1" fmla="*/ 2 h 20"/>
                <a:gd name="T2" fmla="*/ 10 w 14"/>
                <a:gd name="T3" fmla="*/ 20 h 20"/>
                <a:gd name="T4" fmla="*/ 14 w 14"/>
                <a:gd name="T5" fmla="*/ 18 h 20"/>
                <a:gd name="T6" fmla="*/ 5 w 14"/>
                <a:gd name="T7" fmla="*/ 0 h 20"/>
                <a:gd name="T8" fmla="*/ 0 w 14"/>
                <a:gd name="T9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0">
                  <a:moveTo>
                    <a:pt x="0" y="2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11" y="20"/>
                    <a:pt x="13" y="19"/>
                    <a:pt x="14" y="1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2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A8A993AB-F9B2-447B-8300-A061FB82A0C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0" y="1323"/>
              <a:ext cx="36" cy="47"/>
            </a:xfrm>
            <a:custGeom>
              <a:avLst/>
              <a:gdLst>
                <a:gd name="T0" fmla="*/ 15 w 15"/>
                <a:gd name="T1" fmla="*/ 18 h 20"/>
                <a:gd name="T2" fmla="*/ 5 w 15"/>
                <a:gd name="T3" fmla="*/ 0 h 20"/>
                <a:gd name="T4" fmla="*/ 0 w 15"/>
                <a:gd name="T5" fmla="*/ 2 h 20"/>
                <a:gd name="T6" fmla="*/ 10 w 15"/>
                <a:gd name="T7" fmla="*/ 20 h 20"/>
                <a:gd name="T8" fmla="*/ 15 w 15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0">
                  <a:moveTo>
                    <a:pt x="15" y="18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2" y="1"/>
                    <a:pt x="0" y="2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1" y="19"/>
                    <a:pt x="13" y="18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xmlns="" id="{59D704FF-F6DD-4ECF-A11D-B10DB11CC6E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2" y="1299"/>
              <a:ext cx="26" cy="47"/>
            </a:xfrm>
            <a:custGeom>
              <a:avLst/>
              <a:gdLst>
                <a:gd name="T0" fmla="*/ 11 w 11"/>
                <a:gd name="T1" fmla="*/ 19 h 20"/>
                <a:gd name="T2" fmla="*/ 5 w 11"/>
                <a:gd name="T3" fmla="*/ 0 h 20"/>
                <a:gd name="T4" fmla="*/ 0 w 11"/>
                <a:gd name="T5" fmla="*/ 1 h 20"/>
                <a:gd name="T6" fmla="*/ 6 w 11"/>
                <a:gd name="T7" fmla="*/ 20 h 20"/>
                <a:gd name="T8" fmla="*/ 11 w 11"/>
                <a:gd name="T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0">
                  <a:moveTo>
                    <a:pt x="11" y="19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8" y="20"/>
                    <a:pt x="9" y="19"/>
                    <a:pt x="11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xmlns="" id="{FE9796F4-A9DE-42F9-B93A-5C624874263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3" y="2040"/>
              <a:ext cx="26" cy="50"/>
            </a:xfrm>
            <a:custGeom>
              <a:avLst/>
              <a:gdLst>
                <a:gd name="T0" fmla="*/ 0 w 11"/>
                <a:gd name="T1" fmla="*/ 1 h 21"/>
                <a:gd name="T2" fmla="*/ 6 w 11"/>
                <a:gd name="T3" fmla="*/ 21 h 21"/>
                <a:gd name="T4" fmla="*/ 11 w 11"/>
                <a:gd name="T5" fmla="*/ 19 h 21"/>
                <a:gd name="T6" fmla="*/ 5 w 11"/>
                <a:gd name="T7" fmla="*/ 0 h 21"/>
                <a:gd name="T8" fmla="*/ 0 w 11"/>
                <a:gd name="T9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1">
                  <a:moveTo>
                    <a:pt x="0" y="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8" y="20"/>
                    <a:pt x="9" y="19"/>
                    <a:pt x="11" y="19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xmlns="" id="{D46AC487-C50C-42F2-A27D-792A41B86CF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6" y="2055"/>
              <a:ext cx="21" cy="47"/>
            </a:xfrm>
            <a:custGeom>
              <a:avLst/>
              <a:gdLst>
                <a:gd name="T0" fmla="*/ 0 w 9"/>
                <a:gd name="T1" fmla="*/ 1 h 20"/>
                <a:gd name="T2" fmla="*/ 3 w 9"/>
                <a:gd name="T3" fmla="*/ 20 h 20"/>
                <a:gd name="T4" fmla="*/ 9 w 9"/>
                <a:gd name="T5" fmla="*/ 20 h 20"/>
                <a:gd name="T6" fmla="*/ 5 w 9"/>
                <a:gd name="T7" fmla="*/ 0 h 20"/>
                <a:gd name="T8" fmla="*/ 0 w 9"/>
                <a:gd name="T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0" y="1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5" y="20"/>
                    <a:pt x="7" y="20"/>
                    <a:pt x="9" y="2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xmlns="" id="{F774CF42-4FA0-470A-A08F-31A3EA5FCF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3" y="1285"/>
              <a:ext cx="21" cy="47"/>
            </a:xfrm>
            <a:custGeom>
              <a:avLst/>
              <a:gdLst>
                <a:gd name="T0" fmla="*/ 9 w 9"/>
                <a:gd name="T1" fmla="*/ 19 h 20"/>
                <a:gd name="T2" fmla="*/ 6 w 9"/>
                <a:gd name="T3" fmla="*/ 0 h 20"/>
                <a:gd name="T4" fmla="*/ 0 w 9"/>
                <a:gd name="T5" fmla="*/ 1 h 20"/>
                <a:gd name="T6" fmla="*/ 3 w 9"/>
                <a:gd name="T7" fmla="*/ 20 h 20"/>
                <a:gd name="T8" fmla="*/ 9 w 9"/>
                <a:gd name="T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9" y="19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5" y="20"/>
                    <a:pt x="7" y="20"/>
                    <a:pt x="9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="" id="{4B5BA9C2-0B03-4C13-806B-1B090E9A86A7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4" y="1280"/>
              <a:ext cx="22" cy="76"/>
            </a:xfrm>
            <a:custGeom>
              <a:avLst/>
              <a:gdLst>
                <a:gd name="T0" fmla="*/ 4 w 9"/>
                <a:gd name="T1" fmla="*/ 32 h 32"/>
                <a:gd name="T2" fmla="*/ 9 w 9"/>
                <a:gd name="T3" fmla="*/ 32 h 32"/>
                <a:gd name="T4" fmla="*/ 9 w 9"/>
                <a:gd name="T5" fmla="*/ 0 h 32"/>
                <a:gd name="T6" fmla="*/ 4 w 9"/>
                <a:gd name="T7" fmla="*/ 0 h 32"/>
                <a:gd name="T8" fmla="*/ 0 w 9"/>
                <a:gd name="T9" fmla="*/ 0 h 32"/>
                <a:gd name="T10" fmla="*/ 0 w 9"/>
                <a:gd name="T11" fmla="*/ 32 h 32"/>
                <a:gd name="T12" fmla="*/ 4 w 9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32">
                  <a:moveTo>
                    <a:pt x="4" y="32"/>
                  </a:moveTo>
                  <a:cubicBezTo>
                    <a:pt x="6" y="32"/>
                    <a:pt x="7" y="32"/>
                    <a:pt x="9" y="3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7" y="0"/>
                    <a:pt x="6" y="0"/>
                    <a:pt x="4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2" y="32"/>
                    <a:pt x="3" y="32"/>
                    <a:pt x="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xmlns="" id="{DE67FAB2-C4A4-42FE-937E-EB3FAFC576F7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4" y="2031"/>
              <a:ext cx="22" cy="76"/>
            </a:xfrm>
            <a:custGeom>
              <a:avLst/>
              <a:gdLst>
                <a:gd name="T0" fmla="*/ 4 w 9"/>
                <a:gd name="T1" fmla="*/ 0 h 32"/>
                <a:gd name="T2" fmla="*/ 0 w 9"/>
                <a:gd name="T3" fmla="*/ 0 h 32"/>
                <a:gd name="T4" fmla="*/ 0 w 9"/>
                <a:gd name="T5" fmla="*/ 32 h 32"/>
                <a:gd name="T6" fmla="*/ 4 w 9"/>
                <a:gd name="T7" fmla="*/ 32 h 32"/>
                <a:gd name="T8" fmla="*/ 9 w 9"/>
                <a:gd name="T9" fmla="*/ 32 h 32"/>
                <a:gd name="T10" fmla="*/ 9 w 9"/>
                <a:gd name="T11" fmla="*/ 0 h 32"/>
                <a:gd name="T12" fmla="*/ 4 w 9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32">
                  <a:moveTo>
                    <a:pt x="4" y="0"/>
                  </a:moveTo>
                  <a:cubicBezTo>
                    <a:pt x="3" y="0"/>
                    <a:pt x="2" y="0"/>
                    <a:pt x="0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2" y="32"/>
                    <a:pt x="3" y="32"/>
                    <a:pt x="4" y="32"/>
                  </a:cubicBezTo>
                  <a:cubicBezTo>
                    <a:pt x="6" y="32"/>
                    <a:pt x="7" y="32"/>
                    <a:pt x="9" y="3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7" y="0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xmlns="" id="{EC5058DE-6374-4E33-83BE-D9A6EF94B8B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8" y="1393"/>
              <a:ext cx="66" cy="69"/>
            </a:xfrm>
            <a:custGeom>
              <a:avLst/>
              <a:gdLst>
                <a:gd name="T0" fmla="*/ 6 w 28"/>
                <a:gd name="T1" fmla="*/ 29 h 29"/>
                <a:gd name="T2" fmla="*/ 28 w 28"/>
                <a:gd name="T3" fmla="*/ 6 h 29"/>
                <a:gd name="T4" fmla="*/ 22 w 28"/>
                <a:gd name="T5" fmla="*/ 0 h 29"/>
                <a:gd name="T6" fmla="*/ 0 w 28"/>
                <a:gd name="T7" fmla="*/ 23 h 29"/>
                <a:gd name="T8" fmla="*/ 6 w 28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6" y="29"/>
                  </a:moveTo>
                  <a:cubicBezTo>
                    <a:pt x="28" y="6"/>
                    <a:pt x="28" y="6"/>
                    <a:pt x="28" y="6"/>
                  </a:cubicBezTo>
                  <a:cubicBezTo>
                    <a:pt x="26" y="4"/>
                    <a:pt x="24" y="2"/>
                    <a:pt x="22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5"/>
                    <a:pt x="4" y="27"/>
                    <a:pt x="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xmlns="" id="{79B945B6-A64A-4691-BAED-D3207CB11FC4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6" y="1925"/>
              <a:ext cx="67" cy="68"/>
            </a:xfrm>
            <a:custGeom>
              <a:avLst/>
              <a:gdLst>
                <a:gd name="T0" fmla="*/ 22 w 28"/>
                <a:gd name="T1" fmla="*/ 0 h 29"/>
                <a:gd name="T2" fmla="*/ 0 w 28"/>
                <a:gd name="T3" fmla="*/ 23 h 29"/>
                <a:gd name="T4" fmla="*/ 6 w 28"/>
                <a:gd name="T5" fmla="*/ 29 h 29"/>
                <a:gd name="T6" fmla="*/ 28 w 28"/>
                <a:gd name="T7" fmla="*/ 6 h 29"/>
                <a:gd name="T8" fmla="*/ 22 w 28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22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2" y="25"/>
                    <a:pt x="4" y="27"/>
                    <a:pt x="6" y="29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6" y="4"/>
                    <a:pt x="24" y="2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xmlns="" id="{55ADCFCA-79A6-427E-B1AD-745F3568945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1" y="1684"/>
              <a:ext cx="75" cy="19"/>
            </a:xfrm>
            <a:custGeom>
              <a:avLst/>
              <a:gdLst>
                <a:gd name="T0" fmla="*/ 32 w 32"/>
                <a:gd name="T1" fmla="*/ 4 h 8"/>
                <a:gd name="T2" fmla="*/ 32 w 32"/>
                <a:gd name="T3" fmla="*/ 0 h 8"/>
                <a:gd name="T4" fmla="*/ 0 w 32"/>
                <a:gd name="T5" fmla="*/ 0 h 8"/>
                <a:gd name="T6" fmla="*/ 0 w 32"/>
                <a:gd name="T7" fmla="*/ 4 h 8"/>
                <a:gd name="T8" fmla="*/ 0 w 32"/>
                <a:gd name="T9" fmla="*/ 8 h 8"/>
                <a:gd name="T10" fmla="*/ 32 w 32"/>
                <a:gd name="T11" fmla="*/ 8 h 8"/>
                <a:gd name="T12" fmla="*/ 32 w 32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8">
                  <a:moveTo>
                    <a:pt x="32" y="4"/>
                  </a:moveTo>
                  <a:cubicBezTo>
                    <a:pt x="32" y="3"/>
                    <a:pt x="32" y="1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5"/>
                    <a:pt x="0" y="7"/>
                    <a:pt x="0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5"/>
                    <a:pt x="3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xmlns="" id="{17019811-A1F1-49B8-9CED-52AC6B01633D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4" y="1684"/>
              <a:ext cx="76" cy="19"/>
            </a:xfrm>
            <a:custGeom>
              <a:avLst/>
              <a:gdLst>
                <a:gd name="T0" fmla="*/ 0 w 32"/>
                <a:gd name="T1" fmla="*/ 4 h 8"/>
                <a:gd name="T2" fmla="*/ 0 w 32"/>
                <a:gd name="T3" fmla="*/ 8 h 8"/>
                <a:gd name="T4" fmla="*/ 32 w 32"/>
                <a:gd name="T5" fmla="*/ 8 h 8"/>
                <a:gd name="T6" fmla="*/ 32 w 32"/>
                <a:gd name="T7" fmla="*/ 4 h 8"/>
                <a:gd name="T8" fmla="*/ 32 w 32"/>
                <a:gd name="T9" fmla="*/ 0 h 8"/>
                <a:gd name="T10" fmla="*/ 0 w 32"/>
                <a:gd name="T11" fmla="*/ 0 h 8"/>
                <a:gd name="T12" fmla="*/ 0 w 32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8">
                  <a:moveTo>
                    <a:pt x="0" y="4"/>
                  </a:moveTo>
                  <a:cubicBezTo>
                    <a:pt x="0" y="5"/>
                    <a:pt x="0" y="7"/>
                    <a:pt x="0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5"/>
                    <a:pt x="32" y="4"/>
                  </a:cubicBezTo>
                  <a:cubicBezTo>
                    <a:pt x="32" y="3"/>
                    <a:pt x="32" y="1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xmlns="" id="{D554DC4C-825E-4363-82C2-C7C4ADD2B2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6" y="1393"/>
              <a:ext cx="67" cy="69"/>
            </a:xfrm>
            <a:custGeom>
              <a:avLst/>
              <a:gdLst>
                <a:gd name="T0" fmla="*/ 28 w 28"/>
                <a:gd name="T1" fmla="*/ 23 h 29"/>
                <a:gd name="T2" fmla="*/ 6 w 28"/>
                <a:gd name="T3" fmla="*/ 0 h 29"/>
                <a:gd name="T4" fmla="*/ 0 w 28"/>
                <a:gd name="T5" fmla="*/ 6 h 29"/>
                <a:gd name="T6" fmla="*/ 22 w 28"/>
                <a:gd name="T7" fmla="*/ 29 h 29"/>
                <a:gd name="T8" fmla="*/ 28 w 28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28" y="23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2"/>
                    <a:pt x="2" y="4"/>
                    <a:pt x="0" y="6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4" y="27"/>
                    <a:pt x="26" y="25"/>
                    <a:pt x="2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xmlns="" id="{16B052A4-D8FD-461E-BDE7-D62AC3CE40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8" y="1925"/>
              <a:ext cx="66" cy="68"/>
            </a:xfrm>
            <a:custGeom>
              <a:avLst/>
              <a:gdLst>
                <a:gd name="T0" fmla="*/ 0 w 28"/>
                <a:gd name="T1" fmla="*/ 6 h 29"/>
                <a:gd name="T2" fmla="*/ 22 w 28"/>
                <a:gd name="T3" fmla="*/ 29 h 29"/>
                <a:gd name="T4" fmla="*/ 28 w 28"/>
                <a:gd name="T5" fmla="*/ 23 h 29"/>
                <a:gd name="T6" fmla="*/ 6 w 28"/>
                <a:gd name="T7" fmla="*/ 0 h 29"/>
                <a:gd name="T8" fmla="*/ 0 w 28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0" y="6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4" y="27"/>
                    <a:pt x="26" y="25"/>
                    <a:pt x="28" y="2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2"/>
                    <a:pt x="2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9" name="文本框 7">
            <a:extLst>
              <a:ext uri="{FF2B5EF4-FFF2-40B4-BE49-F238E27FC236}">
                <a16:creationId xmlns:a16="http://schemas.microsoft.com/office/drawing/2014/main" xmlns="" id="{ACDA8D2D-BA61-461B-91EF-06194D488AC7}"/>
              </a:ext>
            </a:extLst>
          </p:cNvPr>
          <p:cNvSpPr txBox="1"/>
          <p:nvPr/>
        </p:nvSpPr>
        <p:spPr>
          <a:xfrm>
            <a:off x="4311946" y="2378100"/>
            <a:ext cx="484748" cy="207749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pPr algn="ctr"/>
            <a:r>
              <a:rPr lang="zh-CN" altLang="en-US" sz="1200" dirty="0"/>
              <a:t>关键词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41F0E85A-199C-4490-AF9B-0F031F7B4D85}"/>
              </a:ext>
            </a:extLst>
          </p:cNvPr>
          <p:cNvSpPr>
            <a:spLocks/>
          </p:cNvSpPr>
          <p:nvPr/>
        </p:nvSpPr>
        <p:spPr bwMode="auto">
          <a:xfrm>
            <a:off x="4290943" y="1753696"/>
            <a:ext cx="566808" cy="531498"/>
          </a:xfrm>
          <a:custGeom>
            <a:avLst/>
            <a:gdLst>
              <a:gd name="T0" fmla="*/ 126 w 129"/>
              <a:gd name="T1" fmla="*/ 96 h 121"/>
              <a:gd name="T2" fmla="*/ 89 w 129"/>
              <a:gd name="T3" fmla="*/ 58 h 121"/>
              <a:gd name="T4" fmla="*/ 80 w 129"/>
              <a:gd name="T5" fmla="*/ 58 h 121"/>
              <a:gd name="T6" fmla="*/ 77 w 129"/>
              <a:gd name="T7" fmla="*/ 61 h 121"/>
              <a:gd name="T8" fmla="*/ 54 w 129"/>
              <a:gd name="T9" fmla="*/ 38 h 121"/>
              <a:gd name="T10" fmla="*/ 92 w 129"/>
              <a:gd name="T11" fmla="*/ 0 h 121"/>
              <a:gd name="T12" fmla="*/ 52 w 129"/>
              <a:gd name="T13" fmla="*/ 0 h 121"/>
              <a:gd name="T14" fmla="*/ 34 w 129"/>
              <a:gd name="T15" fmla="*/ 18 h 121"/>
              <a:gd name="T16" fmla="*/ 32 w 129"/>
              <a:gd name="T17" fmla="*/ 16 h 121"/>
              <a:gd name="T18" fmla="*/ 24 w 129"/>
              <a:gd name="T19" fmla="*/ 16 h 121"/>
              <a:gd name="T20" fmla="*/ 24 w 129"/>
              <a:gd name="T21" fmla="*/ 24 h 121"/>
              <a:gd name="T22" fmla="*/ 26 w 129"/>
              <a:gd name="T23" fmla="*/ 26 h 121"/>
              <a:gd name="T24" fmla="*/ 0 w 129"/>
              <a:gd name="T25" fmla="*/ 52 h 121"/>
              <a:gd name="T26" fmla="*/ 20 w 129"/>
              <a:gd name="T27" fmla="*/ 72 h 121"/>
              <a:gd name="T28" fmla="*/ 46 w 129"/>
              <a:gd name="T29" fmla="*/ 46 h 121"/>
              <a:gd name="T30" fmla="*/ 69 w 129"/>
              <a:gd name="T31" fmla="*/ 69 h 121"/>
              <a:gd name="T32" fmla="*/ 66 w 129"/>
              <a:gd name="T33" fmla="*/ 72 h 121"/>
              <a:gd name="T34" fmla="*/ 66 w 129"/>
              <a:gd name="T35" fmla="*/ 81 h 121"/>
              <a:gd name="T36" fmla="*/ 104 w 129"/>
              <a:gd name="T37" fmla="*/ 118 h 121"/>
              <a:gd name="T38" fmla="*/ 112 w 129"/>
              <a:gd name="T39" fmla="*/ 118 h 121"/>
              <a:gd name="T40" fmla="*/ 126 w 129"/>
              <a:gd name="T41" fmla="*/ 104 h 121"/>
              <a:gd name="T42" fmla="*/ 126 w 129"/>
              <a:gd name="T43" fmla="*/ 96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9" h="121">
                <a:moveTo>
                  <a:pt x="126" y="96"/>
                </a:moveTo>
                <a:cubicBezTo>
                  <a:pt x="89" y="58"/>
                  <a:pt x="89" y="58"/>
                  <a:pt x="89" y="58"/>
                </a:cubicBezTo>
                <a:cubicBezTo>
                  <a:pt x="86" y="56"/>
                  <a:pt x="82" y="56"/>
                  <a:pt x="80" y="58"/>
                </a:cubicBezTo>
                <a:cubicBezTo>
                  <a:pt x="77" y="61"/>
                  <a:pt x="77" y="61"/>
                  <a:pt x="77" y="61"/>
                </a:cubicBezTo>
                <a:cubicBezTo>
                  <a:pt x="54" y="38"/>
                  <a:pt x="54" y="38"/>
                  <a:pt x="54" y="38"/>
                </a:cubicBezTo>
                <a:cubicBezTo>
                  <a:pt x="92" y="0"/>
                  <a:pt x="92" y="0"/>
                  <a:pt x="92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34" y="18"/>
                  <a:pt x="34" y="18"/>
                  <a:pt x="34" y="18"/>
                </a:cubicBezTo>
                <a:cubicBezTo>
                  <a:pt x="32" y="16"/>
                  <a:pt x="32" y="16"/>
                  <a:pt x="32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24"/>
                  <a:pt x="24" y="24"/>
                  <a:pt x="24" y="24"/>
                </a:cubicBezTo>
                <a:cubicBezTo>
                  <a:pt x="26" y="26"/>
                  <a:pt x="26" y="26"/>
                  <a:pt x="26" y="26"/>
                </a:cubicBezTo>
                <a:cubicBezTo>
                  <a:pt x="0" y="52"/>
                  <a:pt x="0" y="52"/>
                  <a:pt x="0" y="52"/>
                </a:cubicBezTo>
                <a:cubicBezTo>
                  <a:pt x="20" y="72"/>
                  <a:pt x="20" y="72"/>
                  <a:pt x="20" y="72"/>
                </a:cubicBezTo>
                <a:cubicBezTo>
                  <a:pt x="46" y="46"/>
                  <a:pt x="46" y="46"/>
                  <a:pt x="46" y="46"/>
                </a:cubicBezTo>
                <a:cubicBezTo>
                  <a:pt x="69" y="69"/>
                  <a:pt x="69" y="69"/>
                  <a:pt x="69" y="69"/>
                </a:cubicBezTo>
                <a:cubicBezTo>
                  <a:pt x="66" y="72"/>
                  <a:pt x="66" y="72"/>
                  <a:pt x="66" y="72"/>
                </a:cubicBezTo>
                <a:cubicBezTo>
                  <a:pt x="64" y="74"/>
                  <a:pt x="64" y="78"/>
                  <a:pt x="66" y="81"/>
                </a:cubicBezTo>
                <a:cubicBezTo>
                  <a:pt x="104" y="118"/>
                  <a:pt x="104" y="118"/>
                  <a:pt x="104" y="118"/>
                </a:cubicBezTo>
                <a:cubicBezTo>
                  <a:pt x="106" y="121"/>
                  <a:pt x="110" y="121"/>
                  <a:pt x="112" y="118"/>
                </a:cubicBezTo>
                <a:cubicBezTo>
                  <a:pt x="126" y="104"/>
                  <a:pt x="126" y="104"/>
                  <a:pt x="126" y="104"/>
                </a:cubicBezTo>
                <a:cubicBezTo>
                  <a:pt x="129" y="102"/>
                  <a:pt x="129" y="98"/>
                  <a:pt x="126" y="9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CC5542D2-55FA-40D5-AA04-391BF77916A1}"/>
              </a:ext>
            </a:extLst>
          </p:cNvPr>
          <p:cNvSpPr>
            <a:spLocks/>
          </p:cNvSpPr>
          <p:nvPr/>
        </p:nvSpPr>
        <p:spPr bwMode="auto">
          <a:xfrm>
            <a:off x="1686018" y="1755924"/>
            <a:ext cx="493984" cy="492353"/>
          </a:xfrm>
          <a:custGeom>
            <a:avLst/>
            <a:gdLst>
              <a:gd name="T0" fmla="*/ 108 w 128"/>
              <a:gd name="T1" fmla="*/ 0 h 128"/>
              <a:gd name="T2" fmla="*/ 128 w 128"/>
              <a:gd name="T3" fmla="*/ 20 h 128"/>
              <a:gd name="T4" fmla="*/ 124 w 128"/>
              <a:gd name="T5" fmla="*/ 32 h 128"/>
              <a:gd name="T6" fmla="*/ 116 w 128"/>
              <a:gd name="T7" fmla="*/ 40 h 128"/>
              <a:gd name="T8" fmla="*/ 88 w 128"/>
              <a:gd name="T9" fmla="*/ 12 h 128"/>
              <a:gd name="T10" fmla="*/ 96 w 128"/>
              <a:gd name="T11" fmla="*/ 4 h 128"/>
              <a:gd name="T12" fmla="*/ 108 w 128"/>
              <a:gd name="T13" fmla="*/ 0 h 128"/>
              <a:gd name="T14" fmla="*/ 8 w 128"/>
              <a:gd name="T15" fmla="*/ 92 h 128"/>
              <a:gd name="T16" fmla="*/ 0 w 128"/>
              <a:gd name="T17" fmla="*/ 128 h 128"/>
              <a:gd name="T18" fmla="*/ 36 w 128"/>
              <a:gd name="T19" fmla="*/ 120 h 128"/>
              <a:gd name="T20" fmla="*/ 110 w 128"/>
              <a:gd name="T21" fmla="*/ 46 h 128"/>
              <a:gd name="T22" fmla="*/ 82 w 128"/>
              <a:gd name="T23" fmla="*/ 18 h 128"/>
              <a:gd name="T24" fmla="*/ 8 w 128"/>
              <a:gd name="T25" fmla="*/ 92 h 128"/>
              <a:gd name="T26" fmla="*/ 89 w 128"/>
              <a:gd name="T27" fmla="*/ 45 h 128"/>
              <a:gd name="T28" fmla="*/ 33 w 128"/>
              <a:gd name="T29" fmla="*/ 101 h 128"/>
              <a:gd name="T30" fmla="*/ 27 w 128"/>
              <a:gd name="T31" fmla="*/ 95 h 128"/>
              <a:gd name="T32" fmla="*/ 83 w 128"/>
              <a:gd name="T33" fmla="*/ 39 h 128"/>
              <a:gd name="T34" fmla="*/ 89 w 128"/>
              <a:gd name="T35" fmla="*/ 45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8" h="128">
                <a:moveTo>
                  <a:pt x="108" y="0"/>
                </a:moveTo>
                <a:cubicBezTo>
                  <a:pt x="119" y="0"/>
                  <a:pt x="128" y="9"/>
                  <a:pt x="128" y="20"/>
                </a:cubicBezTo>
                <a:cubicBezTo>
                  <a:pt x="128" y="25"/>
                  <a:pt x="127" y="29"/>
                  <a:pt x="124" y="32"/>
                </a:cubicBezTo>
                <a:cubicBezTo>
                  <a:pt x="116" y="40"/>
                  <a:pt x="116" y="40"/>
                  <a:pt x="116" y="40"/>
                </a:cubicBezTo>
                <a:cubicBezTo>
                  <a:pt x="88" y="12"/>
                  <a:pt x="88" y="12"/>
                  <a:pt x="88" y="12"/>
                </a:cubicBezTo>
                <a:cubicBezTo>
                  <a:pt x="96" y="4"/>
                  <a:pt x="96" y="4"/>
                  <a:pt x="96" y="4"/>
                </a:cubicBezTo>
                <a:cubicBezTo>
                  <a:pt x="99" y="1"/>
                  <a:pt x="103" y="0"/>
                  <a:pt x="108" y="0"/>
                </a:cubicBezTo>
                <a:close/>
                <a:moveTo>
                  <a:pt x="8" y="92"/>
                </a:moveTo>
                <a:cubicBezTo>
                  <a:pt x="0" y="128"/>
                  <a:pt x="0" y="128"/>
                  <a:pt x="0" y="128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110" y="46"/>
                  <a:pt x="110" y="46"/>
                  <a:pt x="110" y="46"/>
                </a:cubicBezTo>
                <a:cubicBezTo>
                  <a:pt x="82" y="18"/>
                  <a:pt x="82" y="18"/>
                  <a:pt x="82" y="18"/>
                </a:cubicBezTo>
                <a:lnTo>
                  <a:pt x="8" y="92"/>
                </a:lnTo>
                <a:close/>
                <a:moveTo>
                  <a:pt x="89" y="45"/>
                </a:moveTo>
                <a:cubicBezTo>
                  <a:pt x="33" y="101"/>
                  <a:pt x="33" y="101"/>
                  <a:pt x="33" y="101"/>
                </a:cubicBezTo>
                <a:cubicBezTo>
                  <a:pt x="27" y="95"/>
                  <a:pt x="27" y="95"/>
                  <a:pt x="27" y="95"/>
                </a:cubicBezTo>
                <a:cubicBezTo>
                  <a:pt x="83" y="39"/>
                  <a:pt x="83" y="39"/>
                  <a:pt x="83" y="39"/>
                </a:cubicBezTo>
                <a:lnTo>
                  <a:pt x="89" y="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B7BEDA2D-CC3C-4E52-9E4E-C6F687D670CC}"/>
              </a:ext>
            </a:extLst>
          </p:cNvPr>
          <p:cNvSpPr>
            <a:spLocks/>
          </p:cNvSpPr>
          <p:nvPr/>
        </p:nvSpPr>
        <p:spPr bwMode="auto">
          <a:xfrm>
            <a:off x="6964813" y="1755924"/>
            <a:ext cx="492353" cy="492353"/>
          </a:xfrm>
          <a:custGeom>
            <a:avLst/>
            <a:gdLst>
              <a:gd name="T0" fmla="*/ 88 w 128"/>
              <a:gd name="T1" fmla="*/ 8 h 128"/>
              <a:gd name="T2" fmla="*/ 48 w 128"/>
              <a:gd name="T3" fmla="*/ 48 h 128"/>
              <a:gd name="T4" fmla="*/ 24 w 128"/>
              <a:gd name="T5" fmla="*/ 48 h 128"/>
              <a:gd name="T6" fmla="*/ 0 w 128"/>
              <a:gd name="T7" fmla="*/ 80 h 128"/>
              <a:gd name="T8" fmla="*/ 40 w 128"/>
              <a:gd name="T9" fmla="*/ 76 h 128"/>
              <a:gd name="T10" fmla="*/ 0 w 128"/>
              <a:gd name="T11" fmla="*/ 128 h 128"/>
              <a:gd name="T12" fmla="*/ 53 w 128"/>
              <a:gd name="T13" fmla="*/ 87 h 128"/>
              <a:gd name="T14" fmla="*/ 48 w 128"/>
              <a:gd name="T15" fmla="*/ 128 h 128"/>
              <a:gd name="T16" fmla="*/ 80 w 128"/>
              <a:gd name="T17" fmla="*/ 104 h 128"/>
              <a:gd name="T18" fmla="*/ 80 w 128"/>
              <a:gd name="T19" fmla="*/ 80 h 128"/>
              <a:gd name="T20" fmla="*/ 120 w 128"/>
              <a:gd name="T21" fmla="*/ 40 h 128"/>
              <a:gd name="T22" fmla="*/ 128 w 128"/>
              <a:gd name="T23" fmla="*/ 0 h 128"/>
              <a:gd name="T24" fmla="*/ 88 w 128"/>
              <a:gd name="T25" fmla="*/ 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8" h="128">
                <a:moveTo>
                  <a:pt x="88" y="8"/>
                </a:moveTo>
                <a:cubicBezTo>
                  <a:pt x="48" y="48"/>
                  <a:pt x="48" y="48"/>
                  <a:pt x="48" y="48"/>
                </a:cubicBezTo>
                <a:cubicBezTo>
                  <a:pt x="24" y="48"/>
                  <a:pt x="24" y="48"/>
                  <a:pt x="24" y="48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0"/>
                  <a:pt x="25" y="73"/>
                  <a:pt x="40" y="76"/>
                </a:cubicBezTo>
                <a:cubicBezTo>
                  <a:pt x="0" y="128"/>
                  <a:pt x="0" y="128"/>
                  <a:pt x="0" y="128"/>
                </a:cubicBezTo>
                <a:cubicBezTo>
                  <a:pt x="53" y="87"/>
                  <a:pt x="53" y="87"/>
                  <a:pt x="53" y="87"/>
                </a:cubicBezTo>
                <a:cubicBezTo>
                  <a:pt x="60" y="104"/>
                  <a:pt x="48" y="128"/>
                  <a:pt x="48" y="128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80" y="80"/>
                  <a:pt x="80" y="80"/>
                  <a:pt x="80" y="80"/>
                </a:cubicBezTo>
                <a:cubicBezTo>
                  <a:pt x="120" y="40"/>
                  <a:pt x="120" y="40"/>
                  <a:pt x="120" y="40"/>
                </a:cubicBezTo>
                <a:cubicBezTo>
                  <a:pt x="128" y="0"/>
                  <a:pt x="128" y="0"/>
                  <a:pt x="128" y="0"/>
                </a:cubicBezTo>
                <a:lnTo>
                  <a:pt x="88" y="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E31DF4FC-E0E0-4FF7-92BF-D43F24F5E8D0}"/>
              </a:ext>
            </a:extLst>
          </p:cNvPr>
          <p:cNvCxnSpPr/>
          <p:nvPr/>
        </p:nvCxnSpPr>
        <p:spPr>
          <a:xfrm>
            <a:off x="2678905" y="2139632"/>
            <a:ext cx="782548" cy="0"/>
          </a:xfrm>
          <a:prstGeom prst="line">
            <a:avLst/>
          </a:prstGeom>
          <a:ln w="19050">
            <a:solidFill>
              <a:schemeClr val="bg2">
                <a:lumMod val="8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F7DC0F04-EA2F-4D18-8AB6-5D46D9BA5544}"/>
              </a:ext>
            </a:extLst>
          </p:cNvPr>
          <p:cNvCxnSpPr/>
          <p:nvPr/>
        </p:nvCxnSpPr>
        <p:spPr>
          <a:xfrm>
            <a:off x="5682550" y="2139632"/>
            <a:ext cx="782548" cy="0"/>
          </a:xfrm>
          <a:prstGeom prst="line">
            <a:avLst/>
          </a:prstGeom>
          <a:ln w="19050">
            <a:solidFill>
              <a:schemeClr val="bg2">
                <a:lumMod val="8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BF572C02-081C-4C95-960B-98D1F8EC03DE}"/>
              </a:ext>
            </a:extLst>
          </p:cNvPr>
          <p:cNvGrpSpPr/>
          <p:nvPr/>
        </p:nvGrpSpPr>
        <p:grpSpPr>
          <a:xfrm>
            <a:off x="1326698" y="3386319"/>
            <a:ext cx="6488513" cy="642945"/>
            <a:chOff x="1768931" y="4705020"/>
            <a:chExt cx="8651351" cy="857260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3BA2662E-5397-4DD1-8C4F-979B1972E035}"/>
                </a:ext>
              </a:extLst>
            </p:cNvPr>
            <p:cNvGrpSpPr/>
            <p:nvPr/>
          </p:nvGrpSpPr>
          <p:grpSpPr>
            <a:xfrm>
              <a:off x="1768931" y="4705020"/>
              <a:ext cx="2213143" cy="857260"/>
              <a:chOff x="1732858" y="5001250"/>
              <a:chExt cx="2213143" cy="857260"/>
            </a:xfrm>
          </p:grpSpPr>
          <p:sp>
            <p:nvSpPr>
              <p:cNvPr id="23" name="文本框 85">
                <a:extLst>
                  <a:ext uri="{FF2B5EF4-FFF2-40B4-BE49-F238E27FC236}">
                    <a16:creationId xmlns:a16="http://schemas.microsoft.com/office/drawing/2014/main" xmlns="" id="{A2EB8C31-5D34-45F9-A229-C5C80C7DDF1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  <p:sp>
            <p:nvSpPr>
              <p:cNvPr id="24" name="文本框 86">
                <a:extLst>
                  <a:ext uri="{FF2B5EF4-FFF2-40B4-BE49-F238E27FC236}">
                    <a16:creationId xmlns:a16="http://schemas.microsoft.com/office/drawing/2014/main" xmlns="" id="{9652E653-FD37-47E8-A3C3-22D824A2D72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E786C013-155F-4341-A1AE-235CB1D57532}"/>
                </a:ext>
              </a:extLst>
            </p:cNvPr>
            <p:cNvGrpSpPr/>
            <p:nvPr/>
          </p:nvGrpSpPr>
          <p:grpSpPr>
            <a:xfrm>
              <a:off x="4988035" y="4705020"/>
              <a:ext cx="2213143" cy="857260"/>
              <a:chOff x="1732858" y="5001250"/>
              <a:chExt cx="2213143" cy="857260"/>
            </a:xfrm>
          </p:grpSpPr>
          <p:sp>
            <p:nvSpPr>
              <p:cNvPr id="21" name="文本框 83">
                <a:extLst>
                  <a:ext uri="{FF2B5EF4-FFF2-40B4-BE49-F238E27FC236}">
                    <a16:creationId xmlns:a16="http://schemas.microsoft.com/office/drawing/2014/main" xmlns="" id="{1513EA14-A697-4808-846B-C5C61D5F549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  <p:sp>
            <p:nvSpPr>
              <p:cNvPr id="22" name="文本框 84">
                <a:extLst>
                  <a:ext uri="{FF2B5EF4-FFF2-40B4-BE49-F238E27FC236}">
                    <a16:creationId xmlns:a16="http://schemas.microsoft.com/office/drawing/2014/main" xmlns="" id="{ECFE538B-1E69-42BB-8FE4-AD05FD2F9EDB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51C4D14E-7CAC-42F4-9F52-0399DC70D336}"/>
                </a:ext>
              </a:extLst>
            </p:cNvPr>
            <p:cNvGrpSpPr/>
            <p:nvPr/>
          </p:nvGrpSpPr>
          <p:grpSpPr>
            <a:xfrm>
              <a:off x="8207139" y="4705020"/>
              <a:ext cx="2213143" cy="857260"/>
              <a:chOff x="1732858" y="5001250"/>
              <a:chExt cx="2213143" cy="857260"/>
            </a:xfrm>
          </p:grpSpPr>
          <p:sp>
            <p:nvSpPr>
              <p:cNvPr id="19" name="文本框 81">
                <a:extLst>
                  <a:ext uri="{FF2B5EF4-FFF2-40B4-BE49-F238E27FC236}">
                    <a16:creationId xmlns:a16="http://schemas.microsoft.com/office/drawing/2014/main" xmlns="" id="{66522EC7-658D-4C6B-887F-5759126FCD6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3"/>
                    </a:solidFill>
                  </a:rPr>
                  <a:t>标题文本预设</a:t>
                </a:r>
              </a:p>
            </p:txBody>
          </p:sp>
          <p:sp>
            <p:nvSpPr>
              <p:cNvPr id="20" name="文本框 82">
                <a:extLst>
                  <a:ext uri="{FF2B5EF4-FFF2-40B4-BE49-F238E27FC236}">
                    <a16:creationId xmlns:a16="http://schemas.microsoft.com/office/drawing/2014/main" xmlns="" id="{5B108F02-D7A5-4921-BDA1-0EDD0AC40CF7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</p:grpSp>
      <p:sp>
        <p:nvSpPr>
          <p:cNvPr id="66" name="Title 1">
            <a:extLst>
              <a:ext uri="{FF2B5EF4-FFF2-40B4-BE49-F238E27FC236}">
                <a16:creationId xmlns:a16="http://schemas.microsoft.com/office/drawing/2014/main" xmlns="" id="{EDEA5C48-76E7-421B-B43D-47D0CC3F9E3A}"/>
              </a:ext>
            </a:extLst>
          </p:cNvPr>
          <p:cNvSpPr txBox="1">
            <a:spLocks/>
          </p:cNvSpPr>
          <p:nvPr/>
        </p:nvSpPr>
        <p:spPr>
          <a:xfrm>
            <a:off x="382316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5000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/>
      <p:bldP spid="9" grpId="0"/>
      <p:bldP spid="10" grpId="0" animBg="1"/>
      <p:bldP spid="11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/>
          <p:cNvGrpSpPr/>
          <p:nvPr/>
        </p:nvGrpSpPr>
        <p:grpSpPr>
          <a:xfrm>
            <a:off x="5141083" y="2900825"/>
            <a:ext cx="372554" cy="373192"/>
            <a:chOff x="5141083" y="2900825"/>
            <a:chExt cx="372554" cy="373192"/>
          </a:xfrm>
        </p:grpSpPr>
        <p:sp>
          <p:nvSpPr>
            <p:cNvPr id="4" name="Freeform: Shape 52">
              <a:extLst>
                <a:ext uri="{FF2B5EF4-FFF2-40B4-BE49-F238E27FC236}">
                  <a16:creationId xmlns:a16="http://schemas.microsoft.com/office/drawing/2014/main" xmlns="" id="{650919EB-4DD3-4A02-8470-CA6ADE20C18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1083" y="2900825"/>
              <a:ext cx="372554" cy="373192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53">
              <a:extLst>
                <a:ext uri="{FF2B5EF4-FFF2-40B4-BE49-F238E27FC236}">
                  <a16:creationId xmlns:a16="http://schemas.microsoft.com/office/drawing/2014/main" xmlns="" id="{8C609EE0-BC7D-490A-BBAD-DBC0F4F9F9B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4115" y="3063858"/>
              <a:ext cx="46490" cy="46490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54">
              <a:extLst>
                <a:ext uri="{FF2B5EF4-FFF2-40B4-BE49-F238E27FC236}">
                  <a16:creationId xmlns:a16="http://schemas.microsoft.com/office/drawing/2014/main" xmlns="" id="{409EECC4-3B90-4A5E-ADD1-2021CE4EBFB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6988" y="3017369"/>
              <a:ext cx="140106" cy="140106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55">
              <a:extLst>
                <a:ext uri="{FF2B5EF4-FFF2-40B4-BE49-F238E27FC236}">
                  <a16:creationId xmlns:a16="http://schemas.microsoft.com/office/drawing/2014/main" xmlns="" id="{D1933994-FDDE-4981-9D80-07AC8308726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0605" y="3110348"/>
              <a:ext cx="57953" cy="59864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56">
              <a:extLst>
                <a:ext uri="{FF2B5EF4-FFF2-40B4-BE49-F238E27FC236}">
                  <a16:creationId xmlns:a16="http://schemas.microsoft.com/office/drawing/2014/main" xmlns="" id="{45075971-6103-4647-9C15-FF125DBCBD5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3531" y="3133911"/>
              <a:ext cx="83426" cy="85338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57">
              <a:extLst>
                <a:ext uri="{FF2B5EF4-FFF2-40B4-BE49-F238E27FC236}">
                  <a16:creationId xmlns:a16="http://schemas.microsoft.com/office/drawing/2014/main" xmlns="" id="{C1B5EC1A-8F70-44C4-A0E3-B12DC5DEC24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2067" y="3122447"/>
              <a:ext cx="70690" cy="7196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58">
              <a:extLst>
                <a:ext uri="{FF2B5EF4-FFF2-40B4-BE49-F238E27FC236}">
                  <a16:creationId xmlns:a16="http://schemas.microsoft.com/office/drawing/2014/main" xmlns="" id="{A09AFE6B-B2D0-4867-A90C-A10A94D4FD8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5525" y="3005905"/>
              <a:ext cx="58590" cy="59227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59">
              <a:extLst>
                <a:ext uri="{FF2B5EF4-FFF2-40B4-BE49-F238E27FC236}">
                  <a16:creationId xmlns:a16="http://schemas.microsoft.com/office/drawing/2014/main" xmlns="" id="{E3892B11-2C32-4CE3-8A0F-85AA2F416D8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9035" y="2959415"/>
              <a:ext cx="83426" cy="84701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Freeform: Shape 60">
              <a:extLst>
                <a:ext uri="{FF2B5EF4-FFF2-40B4-BE49-F238E27FC236}">
                  <a16:creationId xmlns:a16="http://schemas.microsoft.com/office/drawing/2014/main" xmlns="" id="{6416B982-267D-41F3-B399-94A9109EF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2599" y="2982341"/>
              <a:ext cx="70691" cy="72601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5141091" y="3762980"/>
            <a:ext cx="373193" cy="313966"/>
            <a:chOff x="5141091" y="3762980"/>
            <a:chExt cx="373193" cy="313966"/>
          </a:xfrm>
        </p:grpSpPr>
        <p:sp>
          <p:nvSpPr>
            <p:cNvPr id="13" name="Freeform: Shape 49">
              <a:extLst>
                <a:ext uri="{FF2B5EF4-FFF2-40B4-BE49-F238E27FC236}">
                  <a16:creationId xmlns:a16="http://schemas.microsoft.com/office/drawing/2014/main" xmlns="" id="{CD045FBC-DF70-4464-B74A-FA55DA00950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4707" y="3844496"/>
              <a:ext cx="185960" cy="18596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: Shape 50">
              <a:extLst>
                <a:ext uri="{FF2B5EF4-FFF2-40B4-BE49-F238E27FC236}">
                  <a16:creationId xmlns:a16="http://schemas.microsoft.com/office/drawing/2014/main" xmlns="" id="{9B99A3DC-51DC-4DB4-8D6A-F3FCB6FB228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1197" y="3890986"/>
              <a:ext cx="52222" cy="5222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: Shape 51">
              <a:extLst>
                <a:ext uri="{FF2B5EF4-FFF2-40B4-BE49-F238E27FC236}">
                  <a16:creationId xmlns:a16="http://schemas.microsoft.com/office/drawing/2014/main" xmlns="" id="{5AA026B3-B260-4474-AD33-C0F5E307E10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1091" y="3762980"/>
              <a:ext cx="373193" cy="31396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141083" y="2039313"/>
            <a:ext cx="372554" cy="372554"/>
            <a:chOff x="5141083" y="2039313"/>
            <a:chExt cx="372554" cy="372554"/>
          </a:xfrm>
        </p:grpSpPr>
        <p:sp>
          <p:nvSpPr>
            <p:cNvPr id="16" name="Freeform: Shape 46">
              <a:extLst>
                <a:ext uri="{FF2B5EF4-FFF2-40B4-BE49-F238E27FC236}">
                  <a16:creationId xmlns:a16="http://schemas.microsoft.com/office/drawing/2014/main" xmlns="" id="{39525613-27FA-42EA-B0F8-F5BEE9EA5CC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9141" y="2085803"/>
              <a:ext cx="122274" cy="12227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: Shape 47">
              <a:extLst>
                <a:ext uri="{FF2B5EF4-FFF2-40B4-BE49-F238E27FC236}">
                  <a16:creationId xmlns:a16="http://schemas.microsoft.com/office/drawing/2014/main" xmlns="" id="{AD41CAD2-541A-4461-8348-AA080FAEFB0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1083" y="2039313"/>
              <a:ext cx="372554" cy="37255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Freeform: Shape 48">
              <a:extLst>
                <a:ext uri="{FF2B5EF4-FFF2-40B4-BE49-F238E27FC236}">
                  <a16:creationId xmlns:a16="http://schemas.microsoft.com/office/drawing/2014/main" xmlns="" id="{1AAE8F8E-A2EA-401C-901D-84AF29C756B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9141" y="2039313"/>
              <a:ext cx="174496" cy="17449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141083" y="1257526"/>
            <a:ext cx="372554" cy="291038"/>
            <a:chOff x="5141083" y="1257526"/>
            <a:chExt cx="372554" cy="291038"/>
          </a:xfrm>
        </p:grpSpPr>
        <p:sp>
          <p:nvSpPr>
            <p:cNvPr id="19" name="Freeform: Shape 39">
              <a:extLst>
                <a:ext uri="{FF2B5EF4-FFF2-40B4-BE49-F238E27FC236}">
                  <a16:creationId xmlns:a16="http://schemas.microsoft.com/office/drawing/2014/main" xmlns="" id="{1B55314E-12AB-41B2-8BB7-1CFF6F9B3C0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7572" y="1304015"/>
              <a:ext cx="233086" cy="189143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: Shape 40">
              <a:extLst>
                <a:ext uri="{FF2B5EF4-FFF2-40B4-BE49-F238E27FC236}">
                  <a16:creationId xmlns:a16="http://schemas.microsoft.com/office/drawing/2014/main" xmlns="" id="{E6ED5E9C-1A9D-4EB3-82D1-73A939D0038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1083" y="1257526"/>
              <a:ext cx="372554" cy="291038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41">
              <a:extLst>
                <a:ext uri="{FF2B5EF4-FFF2-40B4-BE49-F238E27FC236}">
                  <a16:creationId xmlns:a16="http://schemas.microsoft.com/office/drawing/2014/main" xmlns="" id="{CBCB9778-BD6D-4763-934C-78C88424C5B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2121" y="1316116"/>
              <a:ext cx="35027" cy="3439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42">
              <a:extLst>
                <a:ext uri="{FF2B5EF4-FFF2-40B4-BE49-F238E27FC236}">
                  <a16:creationId xmlns:a16="http://schemas.microsoft.com/office/drawing/2014/main" xmlns="" id="{06818CA1-1BD8-4330-AD7D-537877A0835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0658" y="1467047"/>
              <a:ext cx="46490" cy="1210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Freeform: Shape 43">
              <a:extLst>
                <a:ext uri="{FF2B5EF4-FFF2-40B4-BE49-F238E27FC236}">
                  <a16:creationId xmlns:a16="http://schemas.microsoft.com/office/drawing/2014/main" xmlns="" id="{54E9C08A-1198-409F-87A3-BF57EB5D0FD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2121" y="1432021"/>
              <a:ext cx="47127" cy="121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Freeform: Shape 44">
              <a:extLst>
                <a:ext uri="{FF2B5EF4-FFF2-40B4-BE49-F238E27FC236}">
                  <a16:creationId xmlns:a16="http://schemas.microsoft.com/office/drawing/2014/main" xmlns="" id="{72E3A5CA-1194-4DDF-9C38-820F0C5015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2121" y="1397632"/>
              <a:ext cx="47127" cy="1146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Freeform: Shape 45">
              <a:extLst>
                <a:ext uri="{FF2B5EF4-FFF2-40B4-BE49-F238E27FC236}">
                  <a16:creationId xmlns:a16="http://schemas.microsoft.com/office/drawing/2014/main" xmlns="" id="{63C04EEA-0BA4-4372-853A-32D8202E2E2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4699" y="1350505"/>
              <a:ext cx="69416" cy="49037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9" name="Freeform: Shape 13">
            <a:extLst>
              <a:ext uri="{FF2B5EF4-FFF2-40B4-BE49-F238E27FC236}">
                <a16:creationId xmlns:a16="http://schemas.microsoft.com/office/drawing/2014/main" xmlns="" id="{975FAF5D-ADD9-463E-B9CB-FF7A90C2F801}"/>
              </a:ext>
            </a:extLst>
          </p:cNvPr>
          <p:cNvSpPr>
            <a:spLocks/>
          </p:cNvSpPr>
          <p:nvPr/>
        </p:nvSpPr>
        <p:spPr bwMode="auto">
          <a:xfrm>
            <a:off x="1424827" y="1330295"/>
            <a:ext cx="3503807" cy="2928331"/>
          </a:xfrm>
          <a:custGeom>
            <a:avLst/>
            <a:gdLst>
              <a:gd name="T0" fmla="*/ 1924 w 2449"/>
              <a:gd name="T1" fmla="*/ 0 h 2047"/>
              <a:gd name="T2" fmla="*/ 1881 w 2449"/>
              <a:gd name="T3" fmla="*/ 0 h 2047"/>
              <a:gd name="T4" fmla="*/ 2362 w 2449"/>
              <a:gd name="T5" fmla="*/ 935 h 2047"/>
              <a:gd name="T6" fmla="*/ 1799 w 2449"/>
              <a:gd name="T7" fmla="*/ 935 h 2047"/>
              <a:gd name="T8" fmla="*/ 1238 w 2449"/>
              <a:gd name="T9" fmla="*/ 935 h 2047"/>
              <a:gd name="T10" fmla="*/ 968 w 2449"/>
              <a:gd name="T11" fmla="*/ 412 h 2047"/>
              <a:gd name="T12" fmla="*/ 447 w 2449"/>
              <a:gd name="T13" fmla="*/ 412 h 2047"/>
              <a:gd name="T14" fmla="*/ 563 w 2449"/>
              <a:gd name="T15" fmla="*/ 632 h 2047"/>
              <a:gd name="T16" fmla="*/ 518 w 2449"/>
              <a:gd name="T17" fmla="*/ 632 h 2047"/>
              <a:gd name="T18" fmla="*/ 677 w 2449"/>
              <a:gd name="T19" fmla="*/ 935 h 2047"/>
              <a:gd name="T20" fmla="*/ 0 w 2449"/>
              <a:gd name="T21" fmla="*/ 935 h 2047"/>
              <a:gd name="T22" fmla="*/ 0 w 2449"/>
              <a:gd name="T23" fmla="*/ 1025 h 2047"/>
              <a:gd name="T24" fmla="*/ 0 w 2449"/>
              <a:gd name="T25" fmla="*/ 1415 h 2047"/>
              <a:gd name="T26" fmla="*/ 563 w 2449"/>
              <a:gd name="T27" fmla="*/ 1415 h 2047"/>
              <a:gd name="T28" fmla="*/ 447 w 2449"/>
              <a:gd name="T29" fmla="*/ 1638 h 2047"/>
              <a:gd name="T30" fmla="*/ 1010 w 2449"/>
              <a:gd name="T31" fmla="*/ 1638 h 2047"/>
              <a:gd name="T32" fmla="*/ 901 w 2449"/>
              <a:gd name="T33" fmla="*/ 1849 h 2047"/>
              <a:gd name="T34" fmla="*/ 1465 w 2449"/>
              <a:gd name="T35" fmla="*/ 1849 h 2047"/>
              <a:gd name="T36" fmla="*/ 1361 w 2449"/>
              <a:gd name="T37" fmla="*/ 2047 h 2047"/>
              <a:gd name="T38" fmla="*/ 1924 w 2449"/>
              <a:gd name="T39" fmla="*/ 2047 h 2047"/>
              <a:gd name="T40" fmla="*/ 2449 w 2449"/>
              <a:gd name="T41" fmla="*/ 1025 h 2047"/>
              <a:gd name="T42" fmla="*/ 1924 w 2449"/>
              <a:gd name="T43" fmla="*/ 0 h 20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449" h="2047">
                <a:moveTo>
                  <a:pt x="1924" y="0"/>
                </a:moveTo>
                <a:lnTo>
                  <a:pt x="1881" y="0"/>
                </a:lnTo>
                <a:lnTo>
                  <a:pt x="2362" y="935"/>
                </a:lnTo>
                <a:lnTo>
                  <a:pt x="1799" y="935"/>
                </a:lnTo>
                <a:lnTo>
                  <a:pt x="1238" y="935"/>
                </a:lnTo>
                <a:lnTo>
                  <a:pt x="968" y="412"/>
                </a:lnTo>
                <a:lnTo>
                  <a:pt x="447" y="412"/>
                </a:lnTo>
                <a:lnTo>
                  <a:pt x="563" y="632"/>
                </a:lnTo>
                <a:lnTo>
                  <a:pt x="518" y="632"/>
                </a:lnTo>
                <a:lnTo>
                  <a:pt x="677" y="935"/>
                </a:lnTo>
                <a:lnTo>
                  <a:pt x="0" y="935"/>
                </a:lnTo>
                <a:lnTo>
                  <a:pt x="0" y="1025"/>
                </a:lnTo>
                <a:lnTo>
                  <a:pt x="0" y="1415"/>
                </a:lnTo>
                <a:lnTo>
                  <a:pt x="563" y="1415"/>
                </a:lnTo>
                <a:lnTo>
                  <a:pt x="447" y="1638"/>
                </a:lnTo>
                <a:lnTo>
                  <a:pt x="1010" y="1638"/>
                </a:lnTo>
                <a:lnTo>
                  <a:pt x="901" y="1849"/>
                </a:lnTo>
                <a:lnTo>
                  <a:pt x="1465" y="1849"/>
                </a:lnTo>
                <a:lnTo>
                  <a:pt x="1361" y="2047"/>
                </a:lnTo>
                <a:lnTo>
                  <a:pt x="1924" y="2047"/>
                </a:lnTo>
                <a:lnTo>
                  <a:pt x="2449" y="1025"/>
                </a:lnTo>
                <a:lnTo>
                  <a:pt x="1924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Freeform: Shape 14">
            <a:extLst>
              <a:ext uri="{FF2B5EF4-FFF2-40B4-BE49-F238E27FC236}">
                <a16:creationId xmlns:a16="http://schemas.microsoft.com/office/drawing/2014/main" xmlns="" id="{C0E4AE1D-1F24-45F6-9EAC-254D41BA5331}"/>
              </a:ext>
            </a:extLst>
          </p:cNvPr>
          <p:cNvSpPr>
            <a:spLocks/>
          </p:cNvSpPr>
          <p:nvPr/>
        </p:nvSpPr>
        <p:spPr bwMode="auto">
          <a:xfrm>
            <a:off x="1424673" y="1329986"/>
            <a:ext cx="3503961" cy="2928640"/>
          </a:xfrm>
          <a:custGeom>
            <a:avLst/>
            <a:gdLst>
              <a:gd name="T0" fmla="*/ 3773765 w 2449"/>
              <a:gd name="T1" fmla="*/ 0 h 2047"/>
              <a:gd name="T2" fmla="*/ 3689424 w 2449"/>
              <a:gd name="T3" fmla="*/ 0 h 2047"/>
              <a:gd name="T4" fmla="*/ 4632865 w 2449"/>
              <a:gd name="T5" fmla="*/ 1833924 h 2047"/>
              <a:gd name="T6" fmla="*/ 3528588 w 2449"/>
              <a:gd name="T7" fmla="*/ 1833924 h 2047"/>
              <a:gd name="T8" fmla="*/ 2428233 w 2449"/>
              <a:gd name="T9" fmla="*/ 1833924 h 2047"/>
              <a:gd name="T10" fmla="*/ 1898651 w 2449"/>
              <a:gd name="T11" fmla="*/ 808103 h 2047"/>
              <a:gd name="T12" fmla="*/ 876753 w 2449"/>
              <a:gd name="T13" fmla="*/ 808103 h 2047"/>
              <a:gd name="T14" fmla="*/ 1104277 w 2449"/>
              <a:gd name="T15" fmla="*/ 1239615 h 2047"/>
              <a:gd name="T16" fmla="*/ 1016014 w 2449"/>
              <a:gd name="T17" fmla="*/ 1239615 h 2047"/>
              <a:gd name="T18" fmla="*/ 1327879 w 2449"/>
              <a:gd name="T19" fmla="*/ 1833924 h 2047"/>
              <a:gd name="T20" fmla="*/ 0 w 2449"/>
              <a:gd name="T21" fmla="*/ 1833924 h 2047"/>
              <a:gd name="T22" fmla="*/ 0 w 2449"/>
              <a:gd name="T23" fmla="*/ 2010452 h 2047"/>
              <a:gd name="T24" fmla="*/ 0 w 2449"/>
              <a:gd name="T25" fmla="*/ 2775404 h 2047"/>
              <a:gd name="T26" fmla="*/ 1104277 w 2449"/>
              <a:gd name="T27" fmla="*/ 2775404 h 2047"/>
              <a:gd name="T28" fmla="*/ 876753 w 2449"/>
              <a:gd name="T29" fmla="*/ 3212800 h 2047"/>
              <a:gd name="T30" fmla="*/ 1981030 w 2449"/>
              <a:gd name="T31" fmla="*/ 3212800 h 2047"/>
              <a:gd name="T32" fmla="*/ 1767236 w 2449"/>
              <a:gd name="T33" fmla="*/ 3626659 h 2047"/>
              <a:gd name="T34" fmla="*/ 2873475 w 2449"/>
              <a:gd name="T35" fmla="*/ 3626659 h 2047"/>
              <a:gd name="T36" fmla="*/ 2669487 w 2449"/>
              <a:gd name="T37" fmla="*/ 4015019 h 2047"/>
              <a:gd name="T38" fmla="*/ 3773765 w 2449"/>
              <a:gd name="T39" fmla="*/ 4015019 h 2047"/>
              <a:gd name="T40" fmla="*/ 4803508 w 2449"/>
              <a:gd name="T41" fmla="*/ 2010452 h 2047"/>
              <a:gd name="T42" fmla="*/ 3773765 w 2449"/>
              <a:gd name="T43" fmla="*/ 0 h 2047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2449" h="2047">
                <a:moveTo>
                  <a:pt x="1924" y="0"/>
                </a:moveTo>
                <a:lnTo>
                  <a:pt x="1881" y="0"/>
                </a:lnTo>
                <a:lnTo>
                  <a:pt x="2362" y="935"/>
                </a:lnTo>
                <a:lnTo>
                  <a:pt x="1799" y="935"/>
                </a:lnTo>
                <a:lnTo>
                  <a:pt x="1238" y="935"/>
                </a:lnTo>
                <a:lnTo>
                  <a:pt x="968" y="412"/>
                </a:lnTo>
                <a:lnTo>
                  <a:pt x="447" y="412"/>
                </a:lnTo>
                <a:lnTo>
                  <a:pt x="563" y="632"/>
                </a:lnTo>
                <a:lnTo>
                  <a:pt x="518" y="632"/>
                </a:lnTo>
                <a:lnTo>
                  <a:pt x="677" y="935"/>
                </a:lnTo>
                <a:lnTo>
                  <a:pt x="0" y="935"/>
                </a:lnTo>
                <a:lnTo>
                  <a:pt x="0" y="1025"/>
                </a:lnTo>
                <a:lnTo>
                  <a:pt x="0" y="1415"/>
                </a:lnTo>
                <a:lnTo>
                  <a:pt x="563" y="1415"/>
                </a:lnTo>
                <a:lnTo>
                  <a:pt x="447" y="1638"/>
                </a:lnTo>
                <a:lnTo>
                  <a:pt x="1010" y="1638"/>
                </a:lnTo>
                <a:lnTo>
                  <a:pt x="901" y="1849"/>
                </a:lnTo>
                <a:lnTo>
                  <a:pt x="1465" y="1849"/>
                </a:lnTo>
                <a:lnTo>
                  <a:pt x="1361" y="2047"/>
                </a:lnTo>
                <a:lnTo>
                  <a:pt x="1924" y="2047"/>
                </a:lnTo>
                <a:lnTo>
                  <a:pt x="2449" y="1025"/>
                </a:lnTo>
                <a:lnTo>
                  <a:pt x="192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Freeform: Shape 16">
            <a:extLst>
              <a:ext uri="{FF2B5EF4-FFF2-40B4-BE49-F238E27FC236}">
                <a16:creationId xmlns:a16="http://schemas.microsoft.com/office/drawing/2014/main" xmlns="" id="{886F77DB-539F-43A0-BB99-C5940B7C23B2}"/>
              </a:ext>
            </a:extLst>
          </p:cNvPr>
          <p:cNvSpPr>
            <a:spLocks/>
          </p:cNvSpPr>
          <p:nvPr/>
        </p:nvSpPr>
        <p:spPr bwMode="auto">
          <a:xfrm>
            <a:off x="3246046" y="1204084"/>
            <a:ext cx="1558111" cy="1463605"/>
          </a:xfrm>
          <a:custGeom>
            <a:avLst/>
            <a:gdLst>
              <a:gd name="T0" fmla="*/ 0 w 1089"/>
              <a:gd name="T1" fmla="*/ 0 h 1023"/>
              <a:gd name="T2" fmla="*/ 1100354 w 1089"/>
              <a:gd name="T3" fmla="*/ 0 h 1023"/>
              <a:gd name="T4" fmla="*/ 2135982 w 1089"/>
              <a:gd name="T5" fmla="*/ 2006529 h 1023"/>
              <a:gd name="T6" fmla="*/ 1031705 w 1089"/>
              <a:gd name="T7" fmla="*/ 2006529 h 1023"/>
              <a:gd name="T8" fmla="*/ 0 w 1089"/>
              <a:gd name="T9" fmla="*/ 0 h 10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89" h="1023">
                <a:moveTo>
                  <a:pt x="0" y="0"/>
                </a:moveTo>
                <a:lnTo>
                  <a:pt x="561" y="0"/>
                </a:lnTo>
                <a:lnTo>
                  <a:pt x="1089" y="1023"/>
                </a:lnTo>
                <a:lnTo>
                  <a:pt x="526" y="1023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Freeform: Shape 19">
            <a:extLst>
              <a:ext uri="{FF2B5EF4-FFF2-40B4-BE49-F238E27FC236}">
                <a16:creationId xmlns:a16="http://schemas.microsoft.com/office/drawing/2014/main" xmlns="" id="{BD21E8AE-E940-4ED7-B16D-D58AE367BE71}"/>
              </a:ext>
            </a:extLst>
          </p:cNvPr>
          <p:cNvSpPr>
            <a:spLocks/>
          </p:cNvSpPr>
          <p:nvPr/>
        </p:nvSpPr>
        <p:spPr bwMode="auto">
          <a:xfrm>
            <a:off x="2589322" y="1491655"/>
            <a:ext cx="1409311" cy="1176034"/>
          </a:xfrm>
          <a:custGeom>
            <a:avLst/>
            <a:gdLst>
              <a:gd name="T0" fmla="*/ 0 w 985"/>
              <a:gd name="T1" fmla="*/ 0 h 822"/>
              <a:gd name="T2" fmla="*/ 1100355 w 985"/>
              <a:gd name="T3" fmla="*/ 0 h 822"/>
              <a:gd name="T4" fmla="*/ 1931995 w 985"/>
              <a:gd name="T5" fmla="*/ 1612284 h 822"/>
              <a:gd name="T6" fmla="*/ 831640 w 985"/>
              <a:gd name="T7" fmla="*/ 1612284 h 822"/>
              <a:gd name="T8" fmla="*/ 0 w 985"/>
              <a:gd name="T9" fmla="*/ 0 h 8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85" h="822">
                <a:moveTo>
                  <a:pt x="0" y="0"/>
                </a:moveTo>
                <a:lnTo>
                  <a:pt x="561" y="0"/>
                </a:lnTo>
                <a:lnTo>
                  <a:pt x="985" y="822"/>
                </a:lnTo>
                <a:lnTo>
                  <a:pt x="424" y="82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Freeform: Shape 24">
            <a:extLst>
              <a:ext uri="{FF2B5EF4-FFF2-40B4-BE49-F238E27FC236}">
                <a16:creationId xmlns:a16="http://schemas.microsoft.com/office/drawing/2014/main" xmlns="" id="{11F64426-80AD-49EF-AD8A-2801AC615548}"/>
              </a:ext>
            </a:extLst>
          </p:cNvPr>
          <p:cNvSpPr>
            <a:spLocks/>
          </p:cNvSpPr>
          <p:nvPr/>
        </p:nvSpPr>
        <p:spPr bwMode="auto">
          <a:xfrm>
            <a:off x="1298765" y="2108285"/>
            <a:ext cx="1094541" cy="559403"/>
          </a:xfrm>
          <a:custGeom>
            <a:avLst/>
            <a:gdLst>
              <a:gd name="T0" fmla="*/ 0 w 765"/>
              <a:gd name="T1" fmla="*/ 0 h 391"/>
              <a:gd name="T2" fmla="*/ 1100355 w 765"/>
              <a:gd name="T3" fmla="*/ 0 h 391"/>
              <a:gd name="T4" fmla="*/ 1500484 w 765"/>
              <a:gd name="T5" fmla="*/ 766914 h 391"/>
              <a:gd name="T6" fmla="*/ 0 w 765"/>
              <a:gd name="T7" fmla="*/ 766914 h 391"/>
              <a:gd name="T8" fmla="*/ 0 w 765"/>
              <a:gd name="T9" fmla="*/ 0 h 3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65" h="391">
                <a:moveTo>
                  <a:pt x="0" y="0"/>
                </a:moveTo>
                <a:lnTo>
                  <a:pt x="561" y="0"/>
                </a:lnTo>
                <a:lnTo>
                  <a:pt x="765" y="391"/>
                </a:lnTo>
                <a:lnTo>
                  <a:pt x="0" y="391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Rectangle 26">
            <a:extLst>
              <a:ext uri="{FF2B5EF4-FFF2-40B4-BE49-F238E27FC236}">
                <a16:creationId xmlns:a16="http://schemas.microsoft.com/office/drawing/2014/main" xmlns="" id="{D0364B1A-3E60-41DF-BBA3-6F2A40898D63}"/>
              </a:ext>
            </a:extLst>
          </p:cNvPr>
          <p:cNvSpPr>
            <a:spLocks/>
          </p:cNvSpPr>
          <p:nvPr/>
        </p:nvSpPr>
        <p:spPr bwMode="auto">
          <a:xfrm>
            <a:off x="563348" y="2108405"/>
            <a:ext cx="735267" cy="112200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58" name="组合 57"/>
          <p:cNvGrpSpPr/>
          <p:nvPr/>
        </p:nvGrpSpPr>
        <p:grpSpPr>
          <a:xfrm>
            <a:off x="3246046" y="1204084"/>
            <a:ext cx="1558111" cy="2930647"/>
            <a:chOff x="3246046" y="1204084"/>
            <a:chExt cx="1558111" cy="2930647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43" name="Freeform: Shape 17">
              <a:extLst>
                <a:ext uri="{FF2B5EF4-FFF2-40B4-BE49-F238E27FC236}">
                  <a16:creationId xmlns:a16="http://schemas.microsoft.com/office/drawing/2014/main" xmlns="" id="{BAFE1DCF-99A7-42C3-AD7A-24AA9D847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6204" y="2667671"/>
              <a:ext cx="1557377" cy="1467060"/>
            </a:xfrm>
            <a:custGeom>
              <a:avLst/>
              <a:gdLst>
                <a:gd name="T0" fmla="*/ 0 w 1089"/>
                <a:gd name="T1" fmla="*/ 1025 h 1025"/>
                <a:gd name="T2" fmla="*/ 561 w 1089"/>
                <a:gd name="T3" fmla="*/ 1025 h 1025"/>
                <a:gd name="T4" fmla="*/ 1089 w 1089"/>
                <a:gd name="T5" fmla="*/ 0 h 1025"/>
                <a:gd name="T6" fmla="*/ 526 w 1089"/>
                <a:gd name="T7" fmla="*/ 0 h 1025"/>
                <a:gd name="T8" fmla="*/ 0 w 1089"/>
                <a:gd name="T9" fmla="*/ 1025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9" h="1025">
                  <a:moveTo>
                    <a:pt x="0" y="1025"/>
                  </a:moveTo>
                  <a:lnTo>
                    <a:pt x="561" y="1025"/>
                  </a:lnTo>
                  <a:lnTo>
                    <a:pt x="1089" y="0"/>
                  </a:lnTo>
                  <a:lnTo>
                    <a:pt x="526" y="0"/>
                  </a:lnTo>
                  <a:lnTo>
                    <a:pt x="0" y="1025"/>
                  </a:lnTo>
                  <a:close/>
                </a:path>
              </a:pathLst>
            </a:custGeom>
            <a:grpFill/>
            <a:ln w="28575">
              <a:solidFill>
                <a:schemeClr val="bg1">
                  <a:lumMod val="95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3246046" y="1204084"/>
              <a:ext cx="1558111" cy="1463605"/>
              <a:chOff x="3246046" y="1204084"/>
              <a:chExt cx="1558111" cy="1463605"/>
            </a:xfrm>
            <a:grpFill/>
          </p:grpSpPr>
          <p:sp>
            <p:nvSpPr>
              <p:cNvPr id="41" name="Freeform: Shape 15">
                <a:extLst>
                  <a:ext uri="{FF2B5EF4-FFF2-40B4-BE49-F238E27FC236}">
                    <a16:creationId xmlns:a16="http://schemas.microsoft.com/office/drawing/2014/main" xmlns="" id="{6AC22BC6-D1FD-47B5-9A91-6C8AD5D187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6046" y="1204084"/>
                <a:ext cx="1558111" cy="1463605"/>
              </a:xfrm>
              <a:custGeom>
                <a:avLst/>
                <a:gdLst>
                  <a:gd name="T0" fmla="*/ 0 w 1089"/>
                  <a:gd name="T1" fmla="*/ 0 h 1023"/>
                  <a:gd name="T2" fmla="*/ 1100354 w 1089"/>
                  <a:gd name="T3" fmla="*/ 0 h 1023"/>
                  <a:gd name="T4" fmla="*/ 2135982 w 1089"/>
                  <a:gd name="T5" fmla="*/ 2006529 h 1023"/>
                  <a:gd name="T6" fmla="*/ 1031705 w 1089"/>
                  <a:gd name="T7" fmla="*/ 2006529 h 1023"/>
                  <a:gd name="T8" fmla="*/ 0 w 1089"/>
                  <a:gd name="T9" fmla="*/ 0 h 10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89" h="1023">
                    <a:moveTo>
                      <a:pt x="0" y="0"/>
                    </a:moveTo>
                    <a:lnTo>
                      <a:pt x="561" y="0"/>
                    </a:lnTo>
                    <a:lnTo>
                      <a:pt x="1089" y="1023"/>
                    </a:lnTo>
                    <a:lnTo>
                      <a:pt x="526" y="102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28575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TextBox 27">
                <a:extLst>
                  <a:ext uri="{FF2B5EF4-FFF2-40B4-BE49-F238E27FC236}">
                    <a16:creationId xmlns:a16="http://schemas.microsoft.com/office/drawing/2014/main" xmlns="" id="{F91BD57A-DBBC-4CDB-A5A2-579BFBFCEB2C}"/>
                  </a:ext>
                </a:extLst>
              </p:cNvPr>
              <p:cNvSpPr txBox="1"/>
              <p:nvPr/>
            </p:nvSpPr>
            <p:spPr bwMode="auto">
              <a:xfrm>
                <a:off x="3517152" y="1207558"/>
                <a:ext cx="523220" cy="484748"/>
              </a:xfrm>
              <a:prstGeom prst="rect">
                <a:avLst/>
              </a:prstGeom>
              <a:grpFill/>
            </p:spPr>
            <p:txBody>
              <a:bodyPr wrap="none">
                <a:normAutofit fontScale="85000" lnSpcReduction="20000"/>
              </a:bodyPr>
              <a:lstStyle/>
              <a:p>
                <a:pPr eaLnBrk="1" fontAlgn="auto" hangingPunct="1">
                  <a:defRPr/>
                </a:pPr>
                <a:r>
                  <a:rPr lang="en-US" sz="3600" b="1">
                    <a:solidFill>
                      <a:schemeClr val="bg1"/>
                    </a:solidFill>
                  </a:rPr>
                  <a:t>01</a:t>
                </a:r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2589322" y="1480823"/>
            <a:ext cx="1409518" cy="2365591"/>
            <a:chOff x="2589322" y="1480823"/>
            <a:chExt cx="1409518" cy="2365591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44" name="Freeform: Shape 18">
              <a:extLst>
                <a:ext uri="{FF2B5EF4-FFF2-40B4-BE49-F238E27FC236}">
                  <a16:creationId xmlns:a16="http://schemas.microsoft.com/office/drawing/2014/main" xmlns="" id="{16B34365-1315-4E5B-A6BE-28137561CF4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9322" y="1491655"/>
              <a:ext cx="1409311" cy="1176034"/>
            </a:xfrm>
            <a:custGeom>
              <a:avLst/>
              <a:gdLst>
                <a:gd name="T0" fmla="*/ 0 w 985"/>
                <a:gd name="T1" fmla="*/ 0 h 822"/>
                <a:gd name="T2" fmla="*/ 1100355 w 985"/>
                <a:gd name="T3" fmla="*/ 0 h 822"/>
                <a:gd name="T4" fmla="*/ 1931995 w 985"/>
                <a:gd name="T5" fmla="*/ 1612284 h 822"/>
                <a:gd name="T6" fmla="*/ 831640 w 985"/>
                <a:gd name="T7" fmla="*/ 1612284 h 822"/>
                <a:gd name="T8" fmla="*/ 0 w 985"/>
                <a:gd name="T9" fmla="*/ 0 h 8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85" h="822">
                  <a:moveTo>
                    <a:pt x="0" y="0"/>
                  </a:moveTo>
                  <a:lnTo>
                    <a:pt x="561" y="0"/>
                  </a:lnTo>
                  <a:lnTo>
                    <a:pt x="985" y="822"/>
                  </a:lnTo>
                  <a:lnTo>
                    <a:pt x="424" y="82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857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Freeform: Shape 20">
              <a:extLst>
                <a:ext uri="{FF2B5EF4-FFF2-40B4-BE49-F238E27FC236}">
                  <a16:creationId xmlns:a16="http://schemas.microsoft.com/office/drawing/2014/main" xmlns="" id="{784B9D35-3E11-4C69-B72E-1A3779BDB1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9675" y="2667671"/>
              <a:ext cx="1409165" cy="1178743"/>
            </a:xfrm>
            <a:custGeom>
              <a:avLst/>
              <a:gdLst>
                <a:gd name="T0" fmla="*/ 0 w 985"/>
                <a:gd name="T1" fmla="*/ 824 h 824"/>
                <a:gd name="T2" fmla="*/ 561 w 985"/>
                <a:gd name="T3" fmla="*/ 824 h 824"/>
                <a:gd name="T4" fmla="*/ 985 w 985"/>
                <a:gd name="T5" fmla="*/ 0 h 824"/>
                <a:gd name="T6" fmla="*/ 424 w 985"/>
                <a:gd name="T7" fmla="*/ 0 h 824"/>
                <a:gd name="T8" fmla="*/ 0 w 985"/>
                <a:gd name="T9" fmla="*/ 824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5" h="824">
                  <a:moveTo>
                    <a:pt x="0" y="824"/>
                  </a:moveTo>
                  <a:lnTo>
                    <a:pt x="561" y="824"/>
                  </a:lnTo>
                  <a:lnTo>
                    <a:pt x="985" y="0"/>
                  </a:lnTo>
                  <a:lnTo>
                    <a:pt x="424" y="0"/>
                  </a:lnTo>
                  <a:lnTo>
                    <a:pt x="0" y="824"/>
                  </a:lnTo>
                  <a:close/>
                </a:path>
              </a:pathLst>
            </a:custGeom>
            <a:grpFill/>
            <a:ln w="28575">
              <a:solidFill>
                <a:schemeClr val="bg1">
                  <a:lumMod val="95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TextBox 28">
              <a:extLst>
                <a:ext uri="{FF2B5EF4-FFF2-40B4-BE49-F238E27FC236}">
                  <a16:creationId xmlns:a16="http://schemas.microsoft.com/office/drawing/2014/main" xmlns="" id="{C553A384-E8BA-448B-A158-7BCA18C011D4}"/>
                </a:ext>
              </a:extLst>
            </p:cNvPr>
            <p:cNvSpPr txBox="1"/>
            <p:nvPr/>
          </p:nvSpPr>
          <p:spPr bwMode="auto">
            <a:xfrm>
              <a:off x="2838623" y="1480823"/>
              <a:ext cx="523220" cy="484748"/>
            </a:xfrm>
            <a:prstGeom prst="rect">
              <a:avLst/>
            </a:prstGeom>
            <a:grpFill/>
          </p:spPr>
          <p:txBody>
            <a:bodyPr wrap="none">
              <a:normAutofit fontScale="85000" lnSpcReduction="20000"/>
            </a:bodyPr>
            <a:lstStyle/>
            <a:p>
              <a:pPr eaLnBrk="1" fontAlgn="auto" hangingPunct="1">
                <a:defRPr/>
              </a:pPr>
              <a:r>
                <a:rPr lang="en-US" sz="3600" b="1">
                  <a:solidFill>
                    <a:schemeClr val="bg1"/>
                  </a:solidFill>
                </a:rPr>
                <a:t>02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937776" y="1784192"/>
            <a:ext cx="1258638" cy="1763483"/>
            <a:chOff x="1937776" y="1784192"/>
            <a:chExt cx="1258638" cy="1763483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47" name="Freeform: Shape 21">
              <a:extLst>
                <a:ext uri="{FF2B5EF4-FFF2-40B4-BE49-F238E27FC236}">
                  <a16:creationId xmlns:a16="http://schemas.microsoft.com/office/drawing/2014/main" xmlns="" id="{842D9419-18F5-4B3A-BD3A-2042029A84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7776" y="1791140"/>
              <a:ext cx="1258638" cy="876530"/>
            </a:xfrm>
            <a:custGeom>
              <a:avLst/>
              <a:gdLst>
                <a:gd name="T0" fmla="*/ 0 w 879"/>
                <a:gd name="T1" fmla="*/ 0 h 613"/>
                <a:gd name="T2" fmla="*/ 564 w 879"/>
                <a:gd name="T3" fmla="*/ 0 h 613"/>
                <a:gd name="T4" fmla="*/ 879 w 879"/>
                <a:gd name="T5" fmla="*/ 613 h 613"/>
                <a:gd name="T6" fmla="*/ 318 w 879"/>
                <a:gd name="T7" fmla="*/ 613 h 613"/>
                <a:gd name="T8" fmla="*/ 0 w 879"/>
                <a:gd name="T9" fmla="*/ 0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9" h="613">
                  <a:moveTo>
                    <a:pt x="0" y="0"/>
                  </a:moveTo>
                  <a:lnTo>
                    <a:pt x="564" y="0"/>
                  </a:lnTo>
                  <a:lnTo>
                    <a:pt x="879" y="613"/>
                  </a:lnTo>
                  <a:lnTo>
                    <a:pt x="318" y="61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8575">
              <a:solidFill>
                <a:schemeClr val="bg1">
                  <a:lumMod val="95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Freeform: Shape 22">
              <a:extLst>
                <a:ext uri="{FF2B5EF4-FFF2-40B4-BE49-F238E27FC236}">
                  <a16:creationId xmlns:a16="http://schemas.microsoft.com/office/drawing/2014/main" xmlns="" id="{5D11970D-3E6A-4051-B532-AB006660ED3F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7776" y="2667671"/>
              <a:ext cx="1258638" cy="880004"/>
            </a:xfrm>
            <a:custGeom>
              <a:avLst/>
              <a:gdLst>
                <a:gd name="T0" fmla="*/ 0 w 879"/>
                <a:gd name="T1" fmla="*/ 615 h 615"/>
                <a:gd name="T2" fmla="*/ 564 w 879"/>
                <a:gd name="T3" fmla="*/ 615 h 615"/>
                <a:gd name="T4" fmla="*/ 879 w 879"/>
                <a:gd name="T5" fmla="*/ 0 h 615"/>
                <a:gd name="T6" fmla="*/ 318 w 879"/>
                <a:gd name="T7" fmla="*/ 0 h 615"/>
                <a:gd name="T8" fmla="*/ 0 w 879"/>
                <a:gd name="T9" fmla="*/ 615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9" h="615">
                  <a:moveTo>
                    <a:pt x="0" y="615"/>
                  </a:moveTo>
                  <a:lnTo>
                    <a:pt x="564" y="615"/>
                  </a:lnTo>
                  <a:lnTo>
                    <a:pt x="879" y="0"/>
                  </a:lnTo>
                  <a:lnTo>
                    <a:pt x="318" y="0"/>
                  </a:lnTo>
                  <a:lnTo>
                    <a:pt x="0" y="615"/>
                  </a:lnTo>
                  <a:close/>
                </a:path>
              </a:pathLst>
            </a:custGeom>
            <a:grpFill/>
            <a:ln w="28575">
              <a:solidFill>
                <a:schemeClr val="bg1">
                  <a:lumMod val="95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TextBox 29">
              <a:extLst>
                <a:ext uri="{FF2B5EF4-FFF2-40B4-BE49-F238E27FC236}">
                  <a16:creationId xmlns:a16="http://schemas.microsoft.com/office/drawing/2014/main" xmlns="" id="{2F2D0E3F-CA39-44E2-8F24-BDAF1C3D03FA}"/>
                </a:ext>
              </a:extLst>
            </p:cNvPr>
            <p:cNvSpPr txBox="1"/>
            <p:nvPr/>
          </p:nvSpPr>
          <p:spPr bwMode="auto">
            <a:xfrm>
              <a:off x="2200620" y="1784192"/>
              <a:ext cx="523220" cy="484748"/>
            </a:xfrm>
            <a:prstGeom prst="rect">
              <a:avLst/>
            </a:prstGeom>
            <a:grpFill/>
          </p:spPr>
          <p:txBody>
            <a:bodyPr wrap="none">
              <a:normAutofit fontScale="85000" lnSpcReduction="20000"/>
            </a:bodyPr>
            <a:lstStyle/>
            <a:p>
              <a:pPr eaLnBrk="1" fontAlgn="auto" hangingPunct="1">
                <a:defRPr/>
              </a:pPr>
              <a:r>
                <a:rPr lang="en-US" sz="3600" b="1">
                  <a:solidFill>
                    <a:schemeClr val="bg1"/>
                  </a:solidFill>
                </a:rPr>
                <a:t>03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298615" y="2108405"/>
            <a:ext cx="1094217" cy="1122006"/>
            <a:chOff x="1298615" y="2108405"/>
            <a:chExt cx="1094217" cy="1122006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49" name="Freeform: Shape 23">
              <a:extLst>
                <a:ext uri="{FF2B5EF4-FFF2-40B4-BE49-F238E27FC236}">
                  <a16:creationId xmlns:a16="http://schemas.microsoft.com/office/drawing/2014/main" xmlns="" id="{F05BAABE-240E-42AD-B44D-CF477E04FA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8615" y="2108405"/>
              <a:ext cx="1094217" cy="559265"/>
            </a:xfrm>
            <a:custGeom>
              <a:avLst/>
              <a:gdLst>
                <a:gd name="T0" fmla="*/ 0 w 765"/>
                <a:gd name="T1" fmla="*/ 0 h 391"/>
                <a:gd name="T2" fmla="*/ 561 w 765"/>
                <a:gd name="T3" fmla="*/ 0 h 391"/>
                <a:gd name="T4" fmla="*/ 765 w 765"/>
                <a:gd name="T5" fmla="*/ 391 h 391"/>
                <a:gd name="T6" fmla="*/ 0 w 765"/>
                <a:gd name="T7" fmla="*/ 391 h 391"/>
                <a:gd name="T8" fmla="*/ 0 w 765"/>
                <a:gd name="T9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5" h="391">
                  <a:moveTo>
                    <a:pt x="0" y="0"/>
                  </a:moveTo>
                  <a:lnTo>
                    <a:pt x="561" y="0"/>
                  </a:lnTo>
                  <a:lnTo>
                    <a:pt x="765" y="391"/>
                  </a:lnTo>
                  <a:lnTo>
                    <a:pt x="0" y="39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8575">
              <a:solidFill>
                <a:schemeClr val="bg1">
                  <a:lumMod val="95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Freeform: Shape 25">
              <a:extLst>
                <a:ext uri="{FF2B5EF4-FFF2-40B4-BE49-F238E27FC236}">
                  <a16:creationId xmlns:a16="http://schemas.microsoft.com/office/drawing/2014/main" xmlns="" id="{9DFC1C23-C562-49D0-AAD1-AD7B91FF56F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8615" y="2667671"/>
              <a:ext cx="1094217" cy="562740"/>
            </a:xfrm>
            <a:custGeom>
              <a:avLst/>
              <a:gdLst>
                <a:gd name="T0" fmla="*/ 0 w 765"/>
                <a:gd name="T1" fmla="*/ 393 h 393"/>
                <a:gd name="T2" fmla="*/ 561 w 765"/>
                <a:gd name="T3" fmla="*/ 393 h 393"/>
                <a:gd name="T4" fmla="*/ 765 w 765"/>
                <a:gd name="T5" fmla="*/ 0 h 393"/>
                <a:gd name="T6" fmla="*/ 0 w 765"/>
                <a:gd name="T7" fmla="*/ 0 h 393"/>
                <a:gd name="T8" fmla="*/ 0 w 765"/>
                <a:gd name="T9" fmla="*/ 393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5" h="393">
                  <a:moveTo>
                    <a:pt x="0" y="393"/>
                  </a:moveTo>
                  <a:lnTo>
                    <a:pt x="561" y="393"/>
                  </a:lnTo>
                  <a:lnTo>
                    <a:pt x="765" y="0"/>
                  </a:lnTo>
                  <a:lnTo>
                    <a:pt x="0" y="0"/>
                  </a:lnTo>
                  <a:lnTo>
                    <a:pt x="0" y="393"/>
                  </a:lnTo>
                  <a:close/>
                </a:path>
              </a:pathLst>
            </a:custGeom>
            <a:grpFill/>
            <a:ln w="28575">
              <a:solidFill>
                <a:schemeClr val="bg1">
                  <a:lumMod val="95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TextBox 30">
              <a:extLst>
                <a:ext uri="{FF2B5EF4-FFF2-40B4-BE49-F238E27FC236}">
                  <a16:creationId xmlns:a16="http://schemas.microsoft.com/office/drawing/2014/main" xmlns="" id="{CF3114A0-669A-4710-95C2-F50CA2308FB3}"/>
                </a:ext>
              </a:extLst>
            </p:cNvPr>
            <p:cNvSpPr txBox="1"/>
            <p:nvPr/>
          </p:nvSpPr>
          <p:spPr bwMode="auto">
            <a:xfrm>
              <a:off x="1493142" y="2109562"/>
              <a:ext cx="523220" cy="484748"/>
            </a:xfrm>
            <a:prstGeom prst="rect">
              <a:avLst/>
            </a:prstGeom>
            <a:grpFill/>
          </p:spPr>
          <p:txBody>
            <a:bodyPr wrap="none">
              <a:normAutofit fontScale="85000" lnSpcReduction="20000"/>
            </a:bodyPr>
            <a:lstStyle/>
            <a:p>
              <a:pPr eaLnBrk="1" fontAlgn="auto" hangingPunct="1">
                <a:defRPr/>
              </a:pPr>
              <a:r>
                <a:rPr lang="en-US" sz="3600" b="1">
                  <a:solidFill>
                    <a:schemeClr val="bg1"/>
                  </a:solidFill>
                </a:rPr>
                <a:t>04</a:t>
              </a:r>
            </a:p>
          </p:txBody>
        </p:sp>
      </p:grpSp>
      <p:grpSp>
        <p:nvGrpSpPr>
          <p:cNvPr id="27" name="Group 5">
            <a:extLst>
              <a:ext uri="{FF2B5EF4-FFF2-40B4-BE49-F238E27FC236}">
                <a16:creationId xmlns:a16="http://schemas.microsoft.com/office/drawing/2014/main" xmlns="" id="{5F03B198-4FF6-4E7F-AB01-B3FD29C2DAAA}"/>
              </a:ext>
            </a:extLst>
          </p:cNvPr>
          <p:cNvGrpSpPr/>
          <p:nvPr/>
        </p:nvGrpSpPr>
        <p:grpSpPr>
          <a:xfrm>
            <a:off x="5700233" y="1073082"/>
            <a:ext cx="2889105" cy="715581"/>
            <a:chOff x="7489339" y="1344533"/>
            <a:chExt cx="3963112" cy="954108"/>
          </a:xfrm>
        </p:grpSpPr>
        <p:sp>
          <p:nvSpPr>
            <p:cNvPr id="37" name="TextBox 37">
              <a:extLst>
                <a:ext uri="{FF2B5EF4-FFF2-40B4-BE49-F238E27FC236}">
                  <a16:creationId xmlns:a16="http://schemas.microsoft.com/office/drawing/2014/main" xmlns="" id="{0F4B67F0-0CA1-44E5-A817-04BAA82D1F1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489339" y="1344533"/>
              <a:ext cx="396311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 anchorCtr="0">
              <a:normAutofit lnSpcReduction="10000"/>
            </a:bodyPr>
            <a:lstStyle/>
            <a:p>
              <a:pPr eaLnBrk="1" hangingPunct="1"/>
              <a:r>
                <a:rPr lang="zh-CN" altLang="en-US" sz="1600" b="1" dirty="0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38" name="Rectangle 4">
              <a:extLst>
                <a:ext uri="{FF2B5EF4-FFF2-40B4-BE49-F238E27FC236}">
                  <a16:creationId xmlns:a16="http://schemas.microsoft.com/office/drawing/2014/main" xmlns="" id="{AEC88F4B-C3D3-43A3-9AAA-7ADD0700B4FF}"/>
                </a:ext>
              </a:extLst>
            </p:cNvPr>
            <p:cNvSpPr/>
            <p:nvPr/>
          </p:nvSpPr>
          <p:spPr>
            <a:xfrm>
              <a:off x="7489339" y="1652310"/>
              <a:ext cx="3963112" cy="646331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</a:p>
          </p:txBody>
        </p:sp>
      </p:grpSp>
      <p:grpSp>
        <p:nvGrpSpPr>
          <p:cNvPr id="28" name="Group 70">
            <a:extLst>
              <a:ext uri="{FF2B5EF4-FFF2-40B4-BE49-F238E27FC236}">
                <a16:creationId xmlns:a16="http://schemas.microsoft.com/office/drawing/2014/main" xmlns="" id="{0C8B7520-E4AD-49F7-9C22-10115AB9698F}"/>
              </a:ext>
            </a:extLst>
          </p:cNvPr>
          <p:cNvGrpSpPr/>
          <p:nvPr/>
        </p:nvGrpSpPr>
        <p:grpSpPr>
          <a:xfrm>
            <a:off x="5700233" y="1977675"/>
            <a:ext cx="2889105" cy="715581"/>
            <a:chOff x="7489339" y="1344533"/>
            <a:chExt cx="3963112" cy="954108"/>
          </a:xfrm>
        </p:grpSpPr>
        <p:sp>
          <p:nvSpPr>
            <p:cNvPr id="35" name="TextBox 71">
              <a:extLst>
                <a:ext uri="{FF2B5EF4-FFF2-40B4-BE49-F238E27FC236}">
                  <a16:creationId xmlns:a16="http://schemas.microsoft.com/office/drawing/2014/main" xmlns="" id="{24A3B340-7AEA-4D39-A7C6-BF0D2BBD62F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489339" y="1344533"/>
              <a:ext cx="396311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 anchorCtr="0">
              <a:normAutofit lnSpcReduction="10000"/>
            </a:bodyPr>
            <a:lstStyle/>
            <a:p>
              <a:pPr eaLnBrk="1" hangingPunct="1"/>
              <a:r>
                <a:rPr lang="zh-CN" altLang="en-US" sz="1600" b="1" dirty="0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36" name="Rectangle 72">
              <a:extLst>
                <a:ext uri="{FF2B5EF4-FFF2-40B4-BE49-F238E27FC236}">
                  <a16:creationId xmlns:a16="http://schemas.microsoft.com/office/drawing/2014/main" xmlns="" id="{DE2A208E-DEB5-49AA-99CE-1D0FA0CDA138}"/>
                </a:ext>
              </a:extLst>
            </p:cNvPr>
            <p:cNvSpPr/>
            <p:nvPr/>
          </p:nvSpPr>
          <p:spPr>
            <a:xfrm>
              <a:off x="7489339" y="1652310"/>
              <a:ext cx="3963112" cy="646331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</a:p>
          </p:txBody>
        </p:sp>
      </p:grpSp>
      <p:grpSp>
        <p:nvGrpSpPr>
          <p:cNvPr id="29" name="Group 73">
            <a:extLst>
              <a:ext uri="{FF2B5EF4-FFF2-40B4-BE49-F238E27FC236}">
                <a16:creationId xmlns:a16="http://schemas.microsoft.com/office/drawing/2014/main" xmlns="" id="{73F4FAA7-231E-477B-8BF3-730C58022B43}"/>
              </a:ext>
            </a:extLst>
          </p:cNvPr>
          <p:cNvGrpSpPr/>
          <p:nvPr/>
        </p:nvGrpSpPr>
        <p:grpSpPr>
          <a:xfrm>
            <a:off x="5700233" y="2882268"/>
            <a:ext cx="2889105" cy="715581"/>
            <a:chOff x="7489339" y="1344533"/>
            <a:chExt cx="3963112" cy="954108"/>
          </a:xfrm>
        </p:grpSpPr>
        <p:sp>
          <p:nvSpPr>
            <p:cNvPr id="33" name="TextBox 74">
              <a:extLst>
                <a:ext uri="{FF2B5EF4-FFF2-40B4-BE49-F238E27FC236}">
                  <a16:creationId xmlns:a16="http://schemas.microsoft.com/office/drawing/2014/main" xmlns="" id="{649DF94C-8F7D-4118-ACC6-6F6BC14600D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489339" y="1344533"/>
              <a:ext cx="396311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 anchorCtr="0">
              <a:normAutofit lnSpcReduction="10000"/>
            </a:bodyPr>
            <a:lstStyle/>
            <a:p>
              <a:pPr eaLnBrk="1" hangingPunct="1"/>
              <a:r>
                <a:rPr lang="zh-CN" altLang="en-US" sz="1600" b="1" dirty="0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34" name="Rectangle 75">
              <a:extLst>
                <a:ext uri="{FF2B5EF4-FFF2-40B4-BE49-F238E27FC236}">
                  <a16:creationId xmlns:a16="http://schemas.microsoft.com/office/drawing/2014/main" xmlns="" id="{F32AF575-9AF9-4A50-9C6C-152FCAE64090}"/>
                </a:ext>
              </a:extLst>
            </p:cNvPr>
            <p:cNvSpPr/>
            <p:nvPr/>
          </p:nvSpPr>
          <p:spPr>
            <a:xfrm>
              <a:off x="7489339" y="1652310"/>
              <a:ext cx="3963112" cy="646331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</a:p>
          </p:txBody>
        </p:sp>
      </p:grpSp>
      <p:grpSp>
        <p:nvGrpSpPr>
          <p:cNvPr id="30" name="Group 76">
            <a:extLst>
              <a:ext uri="{FF2B5EF4-FFF2-40B4-BE49-F238E27FC236}">
                <a16:creationId xmlns:a16="http://schemas.microsoft.com/office/drawing/2014/main" xmlns="" id="{BBF4C02F-8B29-48E0-BC94-B26FBB6F73CB}"/>
              </a:ext>
            </a:extLst>
          </p:cNvPr>
          <p:cNvGrpSpPr/>
          <p:nvPr/>
        </p:nvGrpSpPr>
        <p:grpSpPr>
          <a:xfrm>
            <a:off x="5700233" y="3786861"/>
            <a:ext cx="2889105" cy="715581"/>
            <a:chOff x="7489339" y="1344533"/>
            <a:chExt cx="3963112" cy="954108"/>
          </a:xfrm>
        </p:grpSpPr>
        <p:sp>
          <p:nvSpPr>
            <p:cNvPr id="31" name="TextBox 77">
              <a:extLst>
                <a:ext uri="{FF2B5EF4-FFF2-40B4-BE49-F238E27FC236}">
                  <a16:creationId xmlns:a16="http://schemas.microsoft.com/office/drawing/2014/main" xmlns="" id="{DD4C3658-E830-4353-A4C2-95CC68CC74C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489339" y="1344533"/>
              <a:ext cx="396311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 anchorCtr="0">
              <a:normAutofit lnSpcReduction="10000"/>
            </a:bodyPr>
            <a:lstStyle/>
            <a:p>
              <a:pPr eaLnBrk="1" hangingPunct="1"/>
              <a:r>
                <a:rPr lang="zh-CN" altLang="en-US" sz="1600" b="1" dirty="0">
                  <a:solidFill>
                    <a:schemeClr val="accent5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32" name="Rectangle 78">
              <a:extLst>
                <a:ext uri="{FF2B5EF4-FFF2-40B4-BE49-F238E27FC236}">
                  <a16:creationId xmlns:a16="http://schemas.microsoft.com/office/drawing/2014/main" xmlns="" id="{FA2E2760-B36F-4736-B93A-920D7D872EF6}"/>
                </a:ext>
              </a:extLst>
            </p:cNvPr>
            <p:cNvSpPr/>
            <p:nvPr/>
          </p:nvSpPr>
          <p:spPr>
            <a:xfrm>
              <a:off x="7489339" y="1652310"/>
              <a:ext cx="3963112" cy="646331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</a:p>
          </p:txBody>
        </p:sp>
      </p:grpSp>
      <p:sp>
        <p:nvSpPr>
          <p:cNvPr id="67" name="Title 1">
            <a:extLst>
              <a:ext uri="{FF2B5EF4-FFF2-40B4-BE49-F238E27FC236}">
                <a16:creationId xmlns:a16="http://schemas.microsoft.com/office/drawing/2014/main" xmlns="" id="{6642140F-51A9-44FA-9F06-D9589E2A6934}"/>
              </a:ext>
            </a:extLst>
          </p:cNvPr>
          <p:cNvSpPr txBox="1">
            <a:spLocks/>
          </p:cNvSpPr>
          <p:nvPr/>
        </p:nvSpPr>
        <p:spPr>
          <a:xfrm>
            <a:off x="382316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44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1000" fill="hold"/>
                                        <p:tgtEl>
                                          <p:spTgt spid="6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0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50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5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oup 76">
            <a:extLst>
              <a:ext uri="{FF2B5EF4-FFF2-40B4-BE49-F238E27FC236}">
                <a16:creationId xmlns:a16="http://schemas.microsoft.com/office/drawing/2014/main" xmlns="" id="{41C17C85-B829-4679-9AD7-D10E3515793E}"/>
              </a:ext>
            </a:extLst>
          </p:cNvPr>
          <p:cNvGrpSpPr/>
          <p:nvPr/>
        </p:nvGrpSpPr>
        <p:grpSpPr>
          <a:xfrm>
            <a:off x="5854938" y="1349065"/>
            <a:ext cx="2334122" cy="530914"/>
            <a:chOff x="7516768" y="1922141"/>
            <a:chExt cx="3112163" cy="707886"/>
          </a:xfrm>
        </p:grpSpPr>
        <p:sp>
          <p:nvSpPr>
            <p:cNvPr id="70" name="TextBox 43">
              <a:extLst>
                <a:ext uri="{FF2B5EF4-FFF2-40B4-BE49-F238E27FC236}">
                  <a16:creationId xmlns:a16="http://schemas.microsoft.com/office/drawing/2014/main" xmlns="" id="{A2D73933-1D75-4BCA-AF89-D5AF7A20189C}"/>
                </a:ext>
              </a:extLst>
            </p:cNvPr>
            <p:cNvSpPr txBox="1"/>
            <p:nvPr/>
          </p:nvSpPr>
          <p:spPr>
            <a:xfrm>
              <a:off x="7516769" y="1922141"/>
              <a:ext cx="3112162" cy="246221"/>
            </a:xfrm>
            <a:prstGeom prst="rect">
              <a:avLst/>
            </a:prstGeom>
            <a:noFill/>
          </p:spPr>
          <p:txBody>
            <a:bodyPr wrap="none" lIns="144000" tIns="0" rIns="144000" bIns="0" anchor="ctr">
              <a:normAutofit fontScale="92500" lnSpcReduction="20000"/>
            </a:bodyPr>
            <a:lstStyle/>
            <a:p>
              <a:r>
                <a:rPr lang="zh-CN" altLang="en-US" sz="1600" b="1" dirty="0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71" name="TextBox 44">
              <a:extLst>
                <a:ext uri="{FF2B5EF4-FFF2-40B4-BE49-F238E27FC236}">
                  <a16:creationId xmlns:a16="http://schemas.microsoft.com/office/drawing/2014/main" xmlns="" id="{7331DA1C-8F2F-4BC4-84BE-5375A66A995D}"/>
                </a:ext>
              </a:extLst>
            </p:cNvPr>
            <p:cNvSpPr txBox="1"/>
            <p:nvPr/>
          </p:nvSpPr>
          <p:spPr>
            <a:xfrm>
              <a:off x="7516768" y="2168362"/>
              <a:ext cx="3112162" cy="461665"/>
            </a:xfrm>
            <a:prstGeom prst="rect">
              <a:avLst/>
            </a:prstGeom>
            <a:noFill/>
          </p:spPr>
          <p:txBody>
            <a:bodyPr wrap="square" lIns="144000" tIns="0" rIns="144000" bIns="0" anchor="t">
              <a:normAutofit lnSpcReduction="10000"/>
            </a:bodyPr>
            <a:lstStyle/>
            <a:p>
              <a:pPr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46" name="Group 72">
            <a:extLst>
              <a:ext uri="{FF2B5EF4-FFF2-40B4-BE49-F238E27FC236}">
                <a16:creationId xmlns:a16="http://schemas.microsoft.com/office/drawing/2014/main" xmlns="" id="{F4C92F9B-DA4C-4E0A-8005-895E646A4DB2}"/>
              </a:ext>
            </a:extLst>
          </p:cNvPr>
          <p:cNvGrpSpPr/>
          <p:nvPr/>
        </p:nvGrpSpPr>
        <p:grpSpPr>
          <a:xfrm>
            <a:off x="5854938" y="2152858"/>
            <a:ext cx="2334122" cy="530914"/>
            <a:chOff x="7516768" y="2993865"/>
            <a:chExt cx="3112163" cy="707886"/>
          </a:xfrm>
        </p:grpSpPr>
        <p:sp>
          <p:nvSpPr>
            <p:cNvPr id="68" name="TextBox 46">
              <a:extLst>
                <a:ext uri="{FF2B5EF4-FFF2-40B4-BE49-F238E27FC236}">
                  <a16:creationId xmlns:a16="http://schemas.microsoft.com/office/drawing/2014/main" xmlns="" id="{A27AD07E-0F6E-47F8-8519-17534F905DC4}"/>
                </a:ext>
              </a:extLst>
            </p:cNvPr>
            <p:cNvSpPr txBox="1"/>
            <p:nvPr/>
          </p:nvSpPr>
          <p:spPr>
            <a:xfrm>
              <a:off x="7516769" y="2993865"/>
              <a:ext cx="3112162" cy="246221"/>
            </a:xfrm>
            <a:prstGeom prst="rect">
              <a:avLst/>
            </a:prstGeom>
            <a:noFill/>
          </p:spPr>
          <p:txBody>
            <a:bodyPr wrap="none" lIns="144000" tIns="0" rIns="144000" bIns="0" anchor="ctr">
              <a:normAutofit fontScale="92500" lnSpcReduction="20000"/>
            </a:bodyPr>
            <a:lstStyle/>
            <a:p>
              <a:r>
                <a:rPr lang="zh-CN" altLang="en-US" sz="1600" b="1">
                  <a:solidFill>
                    <a:schemeClr val="accent4"/>
                  </a:solidFill>
                </a:rPr>
                <a:t>标题文本预设</a:t>
              </a:r>
            </a:p>
          </p:txBody>
        </p:sp>
        <p:sp>
          <p:nvSpPr>
            <p:cNvPr id="69" name="TextBox 47">
              <a:extLst>
                <a:ext uri="{FF2B5EF4-FFF2-40B4-BE49-F238E27FC236}">
                  <a16:creationId xmlns:a16="http://schemas.microsoft.com/office/drawing/2014/main" xmlns="" id="{81784B77-F139-497E-938C-97CBCFC46E1F}"/>
                </a:ext>
              </a:extLst>
            </p:cNvPr>
            <p:cNvSpPr txBox="1"/>
            <p:nvPr/>
          </p:nvSpPr>
          <p:spPr>
            <a:xfrm>
              <a:off x="7516768" y="3240086"/>
              <a:ext cx="3112162" cy="461665"/>
            </a:xfrm>
            <a:prstGeom prst="rect">
              <a:avLst/>
            </a:prstGeom>
            <a:noFill/>
          </p:spPr>
          <p:txBody>
            <a:bodyPr wrap="square" lIns="144000" tIns="0" rIns="144000" bIns="0" anchor="t">
              <a:normAutofit lnSpcReduction="10000"/>
            </a:bodyPr>
            <a:lstStyle/>
            <a:p>
              <a:pPr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47" name="Group 40">
            <a:extLst>
              <a:ext uri="{FF2B5EF4-FFF2-40B4-BE49-F238E27FC236}">
                <a16:creationId xmlns:a16="http://schemas.microsoft.com/office/drawing/2014/main" xmlns="" id="{ECC764C7-F560-4F1A-A9BA-442D7F3DCC80}"/>
              </a:ext>
            </a:extLst>
          </p:cNvPr>
          <p:cNvGrpSpPr/>
          <p:nvPr/>
        </p:nvGrpSpPr>
        <p:grpSpPr>
          <a:xfrm>
            <a:off x="5854938" y="2916019"/>
            <a:ext cx="2334122" cy="530914"/>
            <a:chOff x="7516768" y="4011412"/>
            <a:chExt cx="3112163" cy="707886"/>
          </a:xfrm>
        </p:grpSpPr>
        <p:sp>
          <p:nvSpPr>
            <p:cNvPr id="66" name="TextBox 55">
              <a:extLst>
                <a:ext uri="{FF2B5EF4-FFF2-40B4-BE49-F238E27FC236}">
                  <a16:creationId xmlns:a16="http://schemas.microsoft.com/office/drawing/2014/main" xmlns="" id="{7E77C84E-695B-4095-8FD0-A970C62E925D}"/>
                </a:ext>
              </a:extLst>
            </p:cNvPr>
            <p:cNvSpPr txBox="1"/>
            <p:nvPr/>
          </p:nvSpPr>
          <p:spPr>
            <a:xfrm>
              <a:off x="7516769" y="4011412"/>
              <a:ext cx="3112162" cy="246221"/>
            </a:xfrm>
            <a:prstGeom prst="rect">
              <a:avLst/>
            </a:prstGeom>
            <a:noFill/>
          </p:spPr>
          <p:txBody>
            <a:bodyPr wrap="none" lIns="144000" tIns="0" rIns="144000" bIns="0" anchor="ctr">
              <a:normAutofit fontScale="92500" lnSpcReduction="20000"/>
            </a:bodyPr>
            <a:lstStyle/>
            <a:p>
              <a:r>
                <a:rPr lang="zh-CN" altLang="en-US" sz="1600" b="1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67" name="TextBox 56">
              <a:extLst>
                <a:ext uri="{FF2B5EF4-FFF2-40B4-BE49-F238E27FC236}">
                  <a16:creationId xmlns:a16="http://schemas.microsoft.com/office/drawing/2014/main" xmlns="" id="{88CDB78C-EB22-4DA4-925D-D0E02DD3B225}"/>
                </a:ext>
              </a:extLst>
            </p:cNvPr>
            <p:cNvSpPr txBox="1"/>
            <p:nvPr/>
          </p:nvSpPr>
          <p:spPr>
            <a:xfrm>
              <a:off x="7516768" y="4257633"/>
              <a:ext cx="3112162" cy="461665"/>
            </a:xfrm>
            <a:prstGeom prst="rect">
              <a:avLst/>
            </a:prstGeom>
            <a:noFill/>
          </p:spPr>
          <p:txBody>
            <a:bodyPr wrap="square" lIns="144000" tIns="0" rIns="144000" bIns="0" anchor="t">
              <a:normAutofit lnSpcReduction="10000"/>
            </a:bodyPr>
            <a:lstStyle/>
            <a:p>
              <a:pPr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48" name="Group 38">
            <a:extLst>
              <a:ext uri="{FF2B5EF4-FFF2-40B4-BE49-F238E27FC236}">
                <a16:creationId xmlns:a16="http://schemas.microsoft.com/office/drawing/2014/main" xmlns="" id="{4200F91C-4C14-4A16-AD1F-2A74216B6C11}"/>
              </a:ext>
            </a:extLst>
          </p:cNvPr>
          <p:cNvGrpSpPr/>
          <p:nvPr/>
        </p:nvGrpSpPr>
        <p:grpSpPr>
          <a:xfrm>
            <a:off x="5854938" y="3692806"/>
            <a:ext cx="2334122" cy="530914"/>
            <a:chOff x="7516768" y="5047129"/>
            <a:chExt cx="3112163" cy="707886"/>
          </a:xfrm>
        </p:grpSpPr>
        <p:sp>
          <p:nvSpPr>
            <p:cNvPr id="64" name="TextBox 58">
              <a:extLst>
                <a:ext uri="{FF2B5EF4-FFF2-40B4-BE49-F238E27FC236}">
                  <a16:creationId xmlns:a16="http://schemas.microsoft.com/office/drawing/2014/main" xmlns="" id="{2264AA70-957B-4A38-A1AB-BB6ED0721686}"/>
                </a:ext>
              </a:extLst>
            </p:cNvPr>
            <p:cNvSpPr txBox="1"/>
            <p:nvPr/>
          </p:nvSpPr>
          <p:spPr>
            <a:xfrm>
              <a:off x="7516769" y="5047129"/>
              <a:ext cx="3112162" cy="246221"/>
            </a:xfrm>
            <a:prstGeom prst="rect">
              <a:avLst/>
            </a:prstGeom>
            <a:noFill/>
          </p:spPr>
          <p:txBody>
            <a:bodyPr wrap="none" lIns="144000" tIns="0" rIns="144000" bIns="0" anchor="ctr">
              <a:normAutofit fontScale="92500" lnSpcReduction="20000"/>
            </a:bodyPr>
            <a:lstStyle/>
            <a:p>
              <a:r>
                <a:rPr lang="zh-CN" altLang="en-US" sz="1600" b="1">
                  <a:solidFill>
                    <a:schemeClr val="accent4"/>
                  </a:solidFill>
                </a:rPr>
                <a:t>标题文本预设</a:t>
              </a:r>
            </a:p>
          </p:txBody>
        </p:sp>
        <p:sp>
          <p:nvSpPr>
            <p:cNvPr id="65" name="TextBox 59">
              <a:extLst>
                <a:ext uri="{FF2B5EF4-FFF2-40B4-BE49-F238E27FC236}">
                  <a16:creationId xmlns:a16="http://schemas.microsoft.com/office/drawing/2014/main" xmlns="" id="{8E8EF74D-67DA-42F1-8C31-396A782B5370}"/>
                </a:ext>
              </a:extLst>
            </p:cNvPr>
            <p:cNvSpPr txBox="1"/>
            <p:nvPr/>
          </p:nvSpPr>
          <p:spPr>
            <a:xfrm>
              <a:off x="7516768" y="5293350"/>
              <a:ext cx="3112162" cy="461665"/>
            </a:xfrm>
            <a:prstGeom prst="rect">
              <a:avLst/>
            </a:prstGeom>
            <a:noFill/>
          </p:spPr>
          <p:txBody>
            <a:bodyPr wrap="square" lIns="144000" tIns="0" rIns="144000" bIns="0" anchor="t">
              <a:normAutofit lnSpcReduction="10000"/>
            </a:bodyPr>
            <a:lstStyle/>
            <a:p>
              <a:pPr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xmlns="" id="{F8D465EE-51E8-4AEA-A921-C8FC914B4EF8}"/>
              </a:ext>
            </a:extLst>
          </p:cNvPr>
          <p:cNvGrpSpPr/>
          <p:nvPr/>
        </p:nvGrpSpPr>
        <p:grpSpPr>
          <a:xfrm>
            <a:off x="5217399" y="1319166"/>
            <a:ext cx="637540" cy="619288"/>
            <a:chOff x="4917642" y="1299035"/>
            <a:chExt cx="723797" cy="703077"/>
          </a:xfrm>
        </p:grpSpPr>
        <p:sp>
          <p:nvSpPr>
            <p:cNvPr id="62" name="Oval 49">
              <a:extLst>
                <a:ext uri="{FF2B5EF4-FFF2-40B4-BE49-F238E27FC236}">
                  <a16:creationId xmlns:a16="http://schemas.microsoft.com/office/drawing/2014/main" xmlns="" id="{1D556914-B35B-4BA1-98E0-CBF021FAAC0B}"/>
                </a:ext>
              </a:extLst>
            </p:cNvPr>
            <p:cNvSpPr/>
            <p:nvPr/>
          </p:nvSpPr>
          <p:spPr>
            <a:xfrm>
              <a:off x="4917642" y="1299035"/>
              <a:ext cx="723797" cy="703077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63" name="Freeform: Shape 50">
              <a:extLst>
                <a:ext uri="{FF2B5EF4-FFF2-40B4-BE49-F238E27FC236}">
                  <a16:creationId xmlns:a16="http://schemas.microsoft.com/office/drawing/2014/main" xmlns="" id="{E2473D90-39E8-4DCB-B693-C970ED17B8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5181" y="1422216"/>
              <a:ext cx="288718" cy="456715"/>
            </a:xfrm>
            <a:custGeom>
              <a:avLst/>
              <a:gdLst/>
              <a:ahLst/>
              <a:cxnLst>
                <a:cxn ang="0">
                  <a:pos x="163" y="142"/>
                </a:cxn>
                <a:cxn ang="0">
                  <a:pos x="187" y="86"/>
                </a:cxn>
                <a:cxn ang="0">
                  <a:pos x="93" y="0"/>
                </a:cxn>
                <a:cxn ang="0">
                  <a:pos x="0" y="86"/>
                </a:cxn>
                <a:cxn ang="0">
                  <a:pos x="25" y="144"/>
                </a:cxn>
                <a:cxn ang="0">
                  <a:pos x="60" y="234"/>
                </a:cxn>
                <a:cxn ang="0">
                  <a:pos x="60" y="240"/>
                </a:cxn>
                <a:cxn ang="0">
                  <a:pos x="60" y="241"/>
                </a:cxn>
                <a:cxn ang="0">
                  <a:pos x="60" y="282"/>
                </a:cxn>
                <a:cxn ang="0">
                  <a:pos x="75" y="295"/>
                </a:cxn>
                <a:cxn ang="0">
                  <a:pos x="114" y="295"/>
                </a:cxn>
                <a:cxn ang="0">
                  <a:pos x="130" y="282"/>
                </a:cxn>
                <a:cxn ang="0">
                  <a:pos x="130" y="241"/>
                </a:cxn>
                <a:cxn ang="0">
                  <a:pos x="129" y="239"/>
                </a:cxn>
                <a:cxn ang="0">
                  <a:pos x="129" y="234"/>
                </a:cxn>
                <a:cxn ang="0">
                  <a:pos x="163" y="142"/>
                </a:cxn>
                <a:cxn ang="0">
                  <a:pos x="114" y="227"/>
                </a:cxn>
                <a:cxn ang="0">
                  <a:pos x="95" y="227"/>
                </a:cxn>
                <a:cxn ang="0">
                  <a:pos x="98" y="185"/>
                </a:cxn>
                <a:cxn ang="0">
                  <a:pos x="100" y="152"/>
                </a:cxn>
                <a:cxn ang="0">
                  <a:pos x="95" y="96"/>
                </a:cxn>
                <a:cxn ang="0">
                  <a:pos x="94" y="94"/>
                </a:cxn>
                <a:cxn ang="0">
                  <a:pos x="107" y="161"/>
                </a:cxn>
                <a:cxn ang="0">
                  <a:pos x="106" y="180"/>
                </a:cxn>
                <a:cxn ang="0">
                  <a:pos x="136" y="124"/>
                </a:cxn>
                <a:cxn ang="0">
                  <a:pos x="86" y="51"/>
                </a:cxn>
                <a:cxn ang="0">
                  <a:pos x="61" y="136"/>
                </a:cxn>
                <a:cxn ang="0">
                  <a:pos x="94" y="178"/>
                </a:cxn>
                <a:cxn ang="0">
                  <a:pos x="87" y="227"/>
                </a:cxn>
                <a:cxn ang="0">
                  <a:pos x="75" y="227"/>
                </a:cxn>
                <a:cxn ang="0">
                  <a:pos x="38" y="137"/>
                </a:cxn>
                <a:cxn ang="0">
                  <a:pos x="15" y="86"/>
                </a:cxn>
                <a:cxn ang="0">
                  <a:pos x="93" y="14"/>
                </a:cxn>
                <a:cxn ang="0">
                  <a:pos x="171" y="86"/>
                </a:cxn>
                <a:cxn ang="0">
                  <a:pos x="150" y="135"/>
                </a:cxn>
                <a:cxn ang="0">
                  <a:pos x="114" y="227"/>
                </a:cxn>
                <a:cxn ang="0">
                  <a:pos x="114" y="227"/>
                </a:cxn>
                <a:cxn ang="0">
                  <a:pos x="114" y="227"/>
                </a:cxn>
              </a:cxnLst>
              <a:rect l="0" t="0" r="r" b="b"/>
              <a:pathLst>
                <a:path w="187" h="295">
                  <a:moveTo>
                    <a:pt x="163" y="142"/>
                  </a:moveTo>
                  <a:cubicBezTo>
                    <a:pt x="175" y="123"/>
                    <a:pt x="187" y="106"/>
                    <a:pt x="187" y="86"/>
                  </a:cubicBezTo>
                  <a:cubicBezTo>
                    <a:pt x="187" y="39"/>
                    <a:pt x="145" y="0"/>
                    <a:pt x="93" y="0"/>
                  </a:cubicBezTo>
                  <a:cubicBezTo>
                    <a:pt x="42" y="0"/>
                    <a:pt x="0" y="39"/>
                    <a:pt x="0" y="86"/>
                  </a:cubicBezTo>
                  <a:cubicBezTo>
                    <a:pt x="0" y="107"/>
                    <a:pt x="12" y="125"/>
                    <a:pt x="25" y="144"/>
                  </a:cubicBezTo>
                  <a:cubicBezTo>
                    <a:pt x="42" y="168"/>
                    <a:pt x="60" y="195"/>
                    <a:pt x="60" y="234"/>
                  </a:cubicBezTo>
                  <a:cubicBezTo>
                    <a:pt x="60" y="240"/>
                    <a:pt x="60" y="240"/>
                    <a:pt x="60" y="240"/>
                  </a:cubicBezTo>
                  <a:cubicBezTo>
                    <a:pt x="60" y="240"/>
                    <a:pt x="60" y="241"/>
                    <a:pt x="60" y="241"/>
                  </a:cubicBezTo>
                  <a:cubicBezTo>
                    <a:pt x="60" y="282"/>
                    <a:pt x="60" y="282"/>
                    <a:pt x="60" y="282"/>
                  </a:cubicBezTo>
                  <a:cubicBezTo>
                    <a:pt x="60" y="289"/>
                    <a:pt x="67" y="295"/>
                    <a:pt x="75" y="295"/>
                  </a:cubicBezTo>
                  <a:cubicBezTo>
                    <a:pt x="114" y="295"/>
                    <a:pt x="114" y="295"/>
                    <a:pt x="114" y="295"/>
                  </a:cubicBezTo>
                  <a:cubicBezTo>
                    <a:pt x="123" y="295"/>
                    <a:pt x="130" y="289"/>
                    <a:pt x="130" y="282"/>
                  </a:cubicBezTo>
                  <a:cubicBezTo>
                    <a:pt x="130" y="241"/>
                    <a:pt x="130" y="241"/>
                    <a:pt x="130" y="241"/>
                  </a:cubicBezTo>
                  <a:cubicBezTo>
                    <a:pt x="130" y="240"/>
                    <a:pt x="130" y="239"/>
                    <a:pt x="129" y="239"/>
                  </a:cubicBezTo>
                  <a:cubicBezTo>
                    <a:pt x="129" y="234"/>
                    <a:pt x="129" y="234"/>
                    <a:pt x="129" y="234"/>
                  </a:cubicBezTo>
                  <a:cubicBezTo>
                    <a:pt x="129" y="194"/>
                    <a:pt x="147" y="167"/>
                    <a:pt x="163" y="142"/>
                  </a:cubicBezTo>
                  <a:close/>
                  <a:moveTo>
                    <a:pt x="114" y="227"/>
                  </a:moveTo>
                  <a:cubicBezTo>
                    <a:pt x="109" y="227"/>
                    <a:pt x="102" y="227"/>
                    <a:pt x="95" y="227"/>
                  </a:cubicBezTo>
                  <a:cubicBezTo>
                    <a:pt x="97" y="215"/>
                    <a:pt x="97" y="195"/>
                    <a:pt x="98" y="185"/>
                  </a:cubicBezTo>
                  <a:cubicBezTo>
                    <a:pt x="99" y="174"/>
                    <a:pt x="100" y="163"/>
                    <a:pt x="100" y="152"/>
                  </a:cubicBezTo>
                  <a:cubicBezTo>
                    <a:pt x="101" y="133"/>
                    <a:pt x="99" y="114"/>
                    <a:pt x="95" y="96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02" y="113"/>
                    <a:pt x="106" y="135"/>
                    <a:pt x="107" y="161"/>
                  </a:cubicBezTo>
                  <a:cubicBezTo>
                    <a:pt x="107" y="167"/>
                    <a:pt x="106" y="174"/>
                    <a:pt x="106" y="180"/>
                  </a:cubicBezTo>
                  <a:cubicBezTo>
                    <a:pt x="117" y="177"/>
                    <a:pt x="140" y="149"/>
                    <a:pt x="136" y="124"/>
                  </a:cubicBezTo>
                  <a:cubicBezTo>
                    <a:pt x="132" y="96"/>
                    <a:pt x="83" y="74"/>
                    <a:pt x="86" y="51"/>
                  </a:cubicBezTo>
                  <a:cubicBezTo>
                    <a:pt x="89" y="27"/>
                    <a:pt x="57" y="108"/>
                    <a:pt x="61" y="136"/>
                  </a:cubicBezTo>
                  <a:cubicBezTo>
                    <a:pt x="64" y="156"/>
                    <a:pt x="74" y="168"/>
                    <a:pt x="94" y="178"/>
                  </a:cubicBezTo>
                  <a:cubicBezTo>
                    <a:pt x="93" y="179"/>
                    <a:pt x="96" y="203"/>
                    <a:pt x="87" y="227"/>
                  </a:cubicBezTo>
                  <a:cubicBezTo>
                    <a:pt x="83" y="227"/>
                    <a:pt x="79" y="227"/>
                    <a:pt x="75" y="227"/>
                  </a:cubicBezTo>
                  <a:cubicBezTo>
                    <a:pt x="73" y="188"/>
                    <a:pt x="54" y="159"/>
                    <a:pt x="38" y="137"/>
                  </a:cubicBezTo>
                  <a:cubicBezTo>
                    <a:pt x="26" y="118"/>
                    <a:pt x="15" y="103"/>
                    <a:pt x="15" y="86"/>
                  </a:cubicBezTo>
                  <a:cubicBezTo>
                    <a:pt x="15" y="47"/>
                    <a:pt x="50" y="14"/>
                    <a:pt x="93" y="14"/>
                  </a:cubicBezTo>
                  <a:cubicBezTo>
                    <a:pt x="136" y="14"/>
                    <a:pt x="171" y="47"/>
                    <a:pt x="171" y="86"/>
                  </a:cubicBezTo>
                  <a:cubicBezTo>
                    <a:pt x="171" y="102"/>
                    <a:pt x="162" y="117"/>
                    <a:pt x="150" y="135"/>
                  </a:cubicBezTo>
                  <a:cubicBezTo>
                    <a:pt x="135" y="158"/>
                    <a:pt x="116" y="187"/>
                    <a:pt x="114" y="227"/>
                  </a:cubicBezTo>
                  <a:close/>
                  <a:moveTo>
                    <a:pt x="114" y="227"/>
                  </a:moveTo>
                  <a:cubicBezTo>
                    <a:pt x="114" y="227"/>
                    <a:pt x="114" y="227"/>
                    <a:pt x="114" y="22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0" name="Group 51">
            <a:extLst>
              <a:ext uri="{FF2B5EF4-FFF2-40B4-BE49-F238E27FC236}">
                <a16:creationId xmlns:a16="http://schemas.microsoft.com/office/drawing/2014/main" xmlns="" id="{A75BC515-6396-4521-BC9A-842CE5AE4423}"/>
              </a:ext>
            </a:extLst>
          </p:cNvPr>
          <p:cNvGrpSpPr/>
          <p:nvPr/>
        </p:nvGrpSpPr>
        <p:grpSpPr>
          <a:xfrm>
            <a:off x="5217399" y="2099998"/>
            <a:ext cx="637540" cy="619288"/>
            <a:chOff x="4917642" y="2185512"/>
            <a:chExt cx="723797" cy="703077"/>
          </a:xfrm>
        </p:grpSpPr>
        <p:sp>
          <p:nvSpPr>
            <p:cNvPr id="60" name="Oval 52">
              <a:extLst>
                <a:ext uri="{FF2B5EF4-FFF2-40B4-BE49-F238E27FC236}">
                  <a16:creationId xmlns:a16="http://schemas.microsoft.com/office/drawing/2014/main" xmlns="" id="{AB20E795-13C5-4645-B361-50BB9BF939F2}"/>
                </a:ext>
              </a:extLst>
            </p:cNvPr>
            <p:cNvSpPr/>
            <p:nvPr/>
          </p:nvSpPr>
          <p:spPr>
            <a:xfrm>
              <a:off x="4917642" y="2185512"/>
              <a:ext cx="723797" cy="703077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61" name="Freeform: Shape 53">
              <a:extLst>
                <a:ext uri="{FF2B5EF4-FFF2-40B4-BE49-F238E27FC236}">
                  <a16:creationId xmlns:a16="http://schemas.microsoft.com/office/drawing/2014/main" xmlns="" id="{0DEF8539-3076-4C57-A6D0-D72BDDB391E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3595" y="2338478"/>
              <a:ext cx="452438" cy="458788"/>
            </a:xfrm>
            <a:custGeom>
              <a:avLst/>
              <a:gdLst/>
              <a:ahLst/>
              <a:cxnLst>
                <a:cxn ang="0">
                  <a:pos x="152" y="51"/>
                </a:cxn>
                <a:cxn ang="0">
                  <a:pos x="116" y="30"/>
                </a:cxn>
                <a:cxn ang="0">
                  <a:pos x="74" y="60"/>
                </a:cxn>
                <a:cxn ang="0">
                  <a:pos x="73" y="59"/>
                </a:cxn>
                <a:cxn ang="0">
                  <a:pos x="54" y="12"/>
                </a:cxn>
                <a:cxn ang="0">
                  <a:pos x="12" y="11"/>
                </a:cxn>
                <a:cxn ang="0">
                  <a:pos x="11" y="53"/>
                </a:cxn>
                <a:cxn ang="0">
                  <a:pos x="54" y="74"/>
                </a:cxn>
                <a:cxn ang="0">
                  <a:pos x="55" y="79"/>
                </a:cxn>
                <a:cxn ang="0">
                  <a:pos x="29" y="119"/>
                </a:cxn>
                <a:cxn ang="0">
                  <a:pos x="51" y="155"/>
                </a:cxn>
                <a:cxn ang="0">
                  <a:pos x="86" y="133"/>
                </a:cxn>
                <a:cxn ang="0">
                  <a:pos x="80" y="85"/>
                </a:cxn>
                <a:cxn ang="0">
                  <a:pos x="82" y="82"/>
                </a:cxn>
                <a:cxn ang="0">
                  <a:pos x="130" y="87"/>
                </a:cxn>
                <a:cxn ang="0">
                  <a:pos x="152" y="51"/>
                </a:cxn>
                <a:cxn ang="0">
                  <a:pos x="70" y="88"/>
                </a:cxn>
                <a:cxn ang="0">
                  <a:pos x="55" y="74"/>
                </a:cxn>
                <a:cxn ang="0">
                  <a:pos x="70" y="60"/>
                </a:cxn>
                <a:cxn ang="0">
                  <a:pos x="84" y="74"/>
                </a:cxn>
                <a:cxn ang="0">
                  <a:pos x="70" y="88"/>
                </a:cxn>
                <a:cxn ang="0">
                  <a:pos x="70" y="88"/>
                </a:cxn>
                <a:cxn ang="0">
                  <a:pos x="70" y="88"/>
                </a:cxn>
              </a:cxnLst>
              <a:rect l="0" t="0" r="r" b="b"/>
              <a:pathLst>
                <a:path w="156" h="158">
                  <a:moveTo>
                    <a:pt x="152" y="51"/>
                  </a:moveTo>
                  <a:cubicBezTo>
                    <a:pt x="148" y="36"/>
                    <a:pt x="132" y="26"/>
                    <a:pt x="116" y="30"/>
                  </a:cubicBezTo>
                  <a:cubicBezTo>
                    <a:pt x="104" y="33"/>
                    <a:pt x="82" y="46"/>
                    <a:pt x="74" y="60"/>
                  </a:cubicBezTo>
                  <a:cubicBezTo>
                    <a:pt x="74" y="59"/>
                    <a:pt x="74" y="59"/>
                    <a:pt x="73" y="59"/>
                  </a:cubicBezTo>
                  <a:cubicBezTo>
                    <a:pt x="73" y="44"/>
                    <a:pt x="62" y="21"/>
                    <a:pt x="54" y="12"/>
                  </a:cubicBezTo>
                  <a:cubicBezTo>
                    <a:pt x="42" y="1"/>
                    <a:pt x="24" y="0"/>
                    <a:pt x="12" y="11"/>
                  </a:cubicBezTo>
                  <a:cubicBezTo>
                    <a:pt x="0" y="23"/>
                    <a:pt x="0" y="41"/>
                    <a:pt x="11" y="53"/>
                  </a:cubicBezTo>
                  <a:cubicBezTo>
                    <a:pt x="19" y="61"/>
                    <a:pt x="39" y="72"/>
                    <a:pt x="54" y="74"/>
                  </a:cubicBezTo>
                  <a:cubicBezTo>
                    <a:pt x="54" y="76"/>
                    <a:pt x="54" y="77"/>
                    <a:pt x="55" y="79"/>
                  </a:cubicBezTo>
                  <a:cubicBezTo>
                    <a:pt x="43" y="88"/>
                    <a:pt x="31" y="108"/>
                    <a:pt x="29" y="119"/>
                  </a:cubicBezTo>
                  <a:cubicBezTo>
                    <a:pt x="25" y="135"/>
                    <a:pt x="35" y="151"/>
                    <a:pt x="51" y="155"/>
                  </a:cubicBezTo>
                  <a:cubicBezTo>
                    <a:pt x="67" y="158"/>
                    <a:pt x="82" y="148"/>
                    <a:pt x="86" y="133"/>
                  </a:cubicBezTo>
                  <a:cubicBezTo>
                    <a:pt x="89" y="121"/>
                    <a:pt x="87" y="98"/>
                    <a:pt x="80" y="85"/>
                  </a:cubicBezTo>
                  <a:cubicBezTo>
                    <a:pt x="81" y="84"/>
                    <a:pt x="82" y="83"/>
                    <a:pt x="82" y="82"/>
                  </a:cubicBezTo>
                  <a:cubicBezTo>
                    <a:pt x="96" y="89"/>
                    <a:pt x="119" y="90"/>
                    <a:pt x="130" y="87"/>
                  </a:cubicBezTo>
                  <a:cubicBezTo>
                    <a:pt x="146" y="83"/>
                    <a:pt x="156" y="67"/>
                    <a:pt x="152" y="51"/>
                  </a:cubicBezTo>
                  <a:close/>
                  <a:moveTo>
                    <a:pt x="70" y="88"/>
                  </a:moveTo>
                  <a:cubicBezTo>
                    <a:pt x="62" y="88"/>
                    <a:pt x="55" y="82"/>
                    <a:pt x="55" y="74"/>
                  </a:cubicBezTo>
                  <a:cubicBezTo>
                    <a:pt x="55" y="66"/>
                    <a:pt x="62" y="60"/>
                    <a:pt x="70" y="60"/>
                  </a:cubicBezTo>
                  <a:cubicBezTo>
                    <a:pt x="78" y="60"/>
                    <a:pt x="84" y="66"/>
                    <a:pt x="84" y="74"/>
                  </a:cubicBezTo>
                  <a:cubicBezTo>
                    <a:pt x="84" y="82"/>
                    <a:pt x="78" y="88"/>
                    <a:pt x="70" y="88"/>
                  </a:cubicBezTo>
                  <a:close/>
                  <a:moveTo>
                    <a:pt x="70" y="88"/>
                  </a:moveTo>
                  <a:cubicBezTo>
                    <a:pt x="70" y="88"/>
                    <a:pt x="70" y="88"/>
                    <a:pt x="70" y="88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1" name="Group 60">
            <a:extLst>
              <a:ext uri="{FF2B5EF4-FFF2-40B4-BE49-F238E27FC236}">
                <a16:creationId xmlns:a16="http://schemas.microsoft.com/office/drawing/2014/main" xmlns="" id="{986F9614-8E9E-4761-853D-2AF15606596B}"/>
              </a:ext>
            </a:extLst>
          </p:cNvPr>
          <p:cNvGrpSpPr/>
          <p:nvPr/>
        </p:nvGrpSpPr>
        <p:grpSpPr>
          <a:xfrm>
            <a:off x="5217399" y="2853500"/>
            <a:ext cx="637540" cy="619288"/>
            <a:chOff x="4917642" y="3040961"/>
            <a:chExt cx="723797" cy="703077"/>
          </a:xfrm>
        </p:grpSpPr>
        <p:sp>
          <p:nvSpPr>
            <p:cNvPr id="58" name="Oval 61">
              <a:extLst>
                <a:ext uri="{FF2B5EF4-FFF2-40B4-BE49-F238E27FC236}">
                  <a16:creationId xmlns:a16="http://schemas.microsoft.com/office/drawing/2014/main" xmlns="" id="{2C707974-C2F5-4CD1-863D-C9D0272421F4}"/>
                </a:ext>
              </a:extLst>
            </p:cNvPr>
            <p:cNvSpPr/>
            <p:nvPr/>
          </p:nvSpPr>
          <p:spPr>
            <a:xfrm>
              <a:off x="4917642" y="3040961"/>
              <a:ext cx="723797" cy="703077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Freeform: Shape 62">
              <a:extLst>
                <a:ext uri="{FF2B5EF4-FFF2-40B4-BE49-F238E27FC236}">
                  <a16:creationId xmlns:a16="http://schemas.microsoft.com/office/drawing/2014/main" xmlns="" id="{7CA25902-4FBD-4B65-A30A-405A38F2824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4037" y="3136100"/>
              <a:ext cx="351006" cy="512799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2" name="Group 63">
            <a:extLst>
              <a:ext uri="{FF2B5EF4-FFF2-40B4-BE49-F238E27FC236}">
                <a16:creationId xmlns:a16="http://schemas.microsoft.com/office/drawing/2014/main" xmlns="" id="{057C4560-A89D-4FB3-8A82-02E8BCF9A6FE}"/>
              </a:ext>
            </a:extLst>
          </p:cNvPr>
          <p:cNvGrpSpPr/>
          <p:nvPr/>
        </p:nvGrpSpPr>
        <p:grpSpPr>
          <a:xfrm>
            <a:off x="5217399" y="3634333"/>
            <a:ext cx="637540" cy="619288"/>
            <a:chOff x="4917642" y="3927438"/>
            <a:chExt cx="723797" cy="703077"/>
          </a:xfrm>
        </p:grpSpPr>
        <p:sp>
          <p:nvSpPr>
            <p:cNvPr id="53" name="Oval 64">
              <a:extLst>
                <a:ext uri="{FF2B5EF4-FFF2-40B4-BE49-F238E27FC236}">
                  <a16:creationId xmlns:a16="http://schemas.microsoft.com/office/drawing/2014/main" xmlns="" id="{A8FF2108-54ED-4FC3-A317-38288E3548EB}"/>
                </a:ext>
              </a:extLst>
            </p:cNvPr>
            <p:cNvSpPr/>
            <p:nvPr/>
          </p:nvSpPr>
          <p:spPr>
            <a:xfrm>
              <a:off x="4917642" y="3927438"/>
              <a:ext cx="723797" cy="703077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4" name="Group 65">
              <a:extLst>
                <a:ext uri="{FF2B5EF4-FFF2-40B4-BE49-F238E27FC236}">
                  <a16:creationId xmlns:a16="http://schemas.microsoft.com/office/drawing/2014/main" xmlns="" id="{4E6B6A01-4132-4654-BB6A-F27FB1E46730}"/>
                </a:ext>
              </a:extLst>
            </p:cNvPr>
            <p:cNvGrpSpPr/>
            <p:nvPr/>
          </p:nvGrpSpPr>
          <p:grpSpPr>
            <a:xfrm>
              <a:off x="5181933" y="4068304"/>
              <a:ext cx="195263" cy="421356"/>
              <a:chOff x="5938838" y="2478088"/>
              <a:chExt cx="241300" cy="520700"/>
            </a:xfrm>
            <a:solidFill>
              <a:schemeClr val="accent4">
                <a:lumMod val="50000"/>
              </a:schemeClr>
            </a:solidFill>
          </p:grpSpPr>
          <p:sp>
            <p:nvSpPr>
              <p:cNvPr id="55" name="Freeform: Shape 66">
                <a:extLst>
                  <a:ext uri="{FF2B5EF4-FFF2-40B4-BE49-F238E27FC236}">
                    <a16:creationId xmlns:a16="http://schemas.microsoft.com/office/drawing/2014/main" xmlns="" id="{023D2879-3CD9-4CFC-9FC5-CBC184CF00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84876" y="2971800"/>
                <a:ext cx="157163" cy="26988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5" y="9"/>
                  </a:cxn>
                  <a:cxn ang="0">
                    <a:pos x="50" y="9"/>
                  </a:cxn>
                  <a:cxn ang="0">
                    <a:pos x="54" y="4"/>
                  </a:cxn>
                  <a:cxn ang="0">
                    <a:pos x="54" y="0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0" t="0" r="r" b="b"/>
                <a:pathLst>
                  <a:path w="54" h="9">
                    <a:moveTo>
                      <a:pt x="0" y="4"/>
                    </a:moveTo>
                    <a:cubicBezTo>
                      <a:pt x="0" y="7"/>
                      <a:pt x="2" y="9"/>
                      <a:pt x="5" y="9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2" y="9"/>
                      <a:pt x="54" y="7"/>
                      <a:pt x="54" y="4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4"/>
                    </a:lnTo>
                    <a:close/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Freeform: Shape 67">
                <a:extLst>
                  <a:ext uri="{FF2B5EF4-FFF2-40B4-BE49-F238E27FC236}">
                    <a16:creationId xmlns:a16="http://schemas.microsoft.com/office/drawing/2014/main" xmlns="" id="{DD0C5B51-25FA-4B36-A378-CB7D12C03D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02338" y="2478088"/>
                <a:ext cx="122238" cy="46038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13" y="6"/>
                  </a:cxn>
                  <a:cxn ang="0">
                    <a:pos x="9" y="6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1" y="16"/>
                  </a:cxn>
                  <a:cxn ang="0">
                    <a:pos x="42" y="16"/>
                  </a:cxn>
                  <a:cxn ang="0">
                    <a:pos x="42" y="14"/>
                  </a:cxn>
                  <a:cxn ang="0">
                    <a:pos x="42" y="14"/>
                  </a:cxn>
                  <a:cxn ang="0">
                    <a:pos x="33" y="6"/>
                  </a:cxn>
                  <a:cxn ang="0">
                    <a:pos x="29" y="6"/>
                  </a:cxn>
                  <a:cxn ang="0">
                    <a:pos x="29" y="0"/>
                  </a:cxn>
                  <a:cxn ang="0">
                    <a:pos x="13" y="0"/>
                  </a:cxn>
                  <a:cxn ang="0">
                    <a:pos x="13" y="0"/>
                  </a:cxn>
                  <a:cxn ang="0">
                    <a:pos x="13" y="0"/>
                  </a:cxn>
                </a:cxnLst>
                <a:rect l="0" t="0" r="r" b="b"/>
                <a:pathLst>
                  <a:path w="42" h="16">
                    <a:moveTo>
                      <a:pt x="13" y="0"/>
                    </a:moveTo>
                    <a:cubicBezTo>
                      <a:pt x="13" y="6"/>
                      <a:pt x="13" y="6"/>
                      <a:pt x="13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4" y="6"/>
                      <a:pt x="0" y="10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5"/>
                      <a:pt x="1" y="16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2" y="15"/>
                      <a:pt x="42" y="15"/>
                      <a:pt x="42" y="14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2" y="10"/>
                      <a:pt x="38" y="6"/>
                      <a:pt x="33" y="6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13" y="0"/>
                    </a:lnTo>
                    <a:close/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Freeform: Shape 68">
                <a:extLst>
                  <a:ext uri="{FF2B5EF4-FFF2-40B4-BE49-F238E27FC236}">
                    <a16:creationId xmlns:a16="http://schemas.microsoft.com/office/drawing/2014/main" xmlns="" id="{0DBCDC04-429D-43F1-97FF-9A70650428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38838" y="2541588"/>
                <a:ext cx="241300" cy="409575"/>
              </a:xfrm>
              <a:custGeom>
                <a:avLst/>
                <a:gdLst/>
                <a:ahLst/>
                <a:cxnLst>
                  <a:cxn ang="0">
                    <a:pos x="83" y="129"/>
                  </a:cxn>
                  <a:cxn ang="0">
                    <a:pos x="83" y="9"/>
                  </a:cxn>
                  <a:cxn ang="0">
                    <a:pos x="74" y="0"/>
                  </a:cxn>
                  <a:cxn ang="0">
                    <a:pos x="12" y="0"/>
                  </a:cxn>
                  <a:cxn ang="0">
                    <a:pos x="0" y="9"/>
                  </a:cxn>
                  <a:cxn ang="0">
                    <a:pos x="0" y="129"/>
                  </a:cxn>
                  <a:cxn ang="0">
                    <a:pos x="12" y="141"/>
                  </a:cxn>
                  <a:cxn ang="0">
                    <a:pos x="74" y="141"/>
                  </a:cxn>
                  <a:cxn ang="0">
                    <a:pos x="83" y="129"/>
                  </a:cxn>
                  <a:cxn ang="0">
                    <a:pos x="51" y="30"/>
                  </a:cxn>
                  <a:cxn ang="0">
                    <a:pos x="43" y="58"/>
                  </a:cxn>
                  <a:cxn ang="0">
                    <a:pos x="61" y="58"/>
                  </a:cxn>
                  <a:cxn ang="0">
                    <a:pos x="32" y="95"/>
                  </a:cxn>
                  <a:cxn ang="0">
                    <a:pos x="40" y="68"/>
                  </a:cxn>
                  <a:cxn ang="0">
                    <a:pos x="22" y="68"/>
                  </a:cxn>
                  <a:cxn ang="0">
                    <a:pos x="51" y="30"/>
                  </a:cxn>
                  <a:cxn ang="0">
                    <a:pos x="51" y="30"/>
                  </a:cxn>
                  <a:cxn ang="0">
                    <a:pos x="51" y="30"/>
                  </a:cxn>
                </a:cxnLst>
                <a:rect l="0" t="0" r="r" b="b"/>
                <a:pathLst>
                  <a:path w="83" h="141">
                    <a:moveTo>
                      <a:pt x="83" y="129"/>
                    </a:moveTo>
                    <a:cubicBezTo>
                      <a:pt x="83" y="9"/>
                      <a:pt x="83" y="9"/>
                      <a:pt x="83" y="9"/>
                    </a:cubicBezTo>
                    <a:cubicBezTo>
                      <a:pt x="83" y="4"/>
                      <a:pt x="80" y="0"/>
                      <a:pt x="74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4"/>
                      <a:pt x="0" y="9"/>
                    </a:cubicBezTo>
                    <a:cubicBezTo>
                      <a:pt x="0" y="129"/>
                      <a:pt x="0" y="129"/>
                      <a:pt x="0" y="129"/>
                    </a:cubicBezTo>
                    <a:cubicBezTo>
                      <a:pt x="0" y="135"/>
                      <a:pt x="6" y="141"/>
                      <a:pt x="12" y="141"/>
                    </a:cubicBezTo>
                    <a:cubicBezTo>
                      <a:pt x="74" y="141"/>
                      <a:pt x="74" y="141"/>
                      <a:pt x="74" y="141"/>
                    </a:cubicBezTo>
                    <a:cubicBezTo>
                      <a:pt x="80" y="141"/>
                      <a:pt x="83" y="135"/>
                      <a:pt x="83" y="129"/>
                    </a:cubicBezTo>
                    <a:close/>
                    <a:moveTo>
                      <a:pt x="51" y="30"/>
                    </a:moveTo>
                    <a:cubicBezTo>
                      <a:pt x="43" y="58"/>
                      <a:pt x="43" y="58"/>
                      <a:pt x="43" y="58"/>
                    </a:cubicBezTo>
                    <a:cubicBezTo>
                      <a:pt x="61" y="58"/>
                      <a:pt x="61" y="58"/>
                      <a:pt x="61" y="58"/>
                    </a:cubicBezTo>
                    <a:cubicBezTo>
                      <a:pt x="32" y="95"/>
                      <a:pt x="32" y="95"/>
                      <a:pt x="32" y="95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22" y="68"/>
                      <a:pt x="22" y="68"/>
                      <a:pt x="22" y="68"/>
                    </a:cubicBezTo>
                    <a:lnTo>
                      <a:pt x="51" y="30"/>
                    </a:lnTo>
                    <a:close/>
                    <a:moveTo>
                      <a:pt x="51" y="30"/>
                    </a:moveTo>
                    <a:cubicBezTo>
                      <a:pt x="51" y="30"/>
                      <a:pt x="51" y="30"/>
                      <a:pt x="51" y="30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39" name="Group 4">
            <a:extLst>
              <a:ext uri="{FF2B5EF4-FFF2-40B4-BE49-F238E27FC236}">
                <a16:creationId xmlns:a16="http://schemas.microsoft.com/office/drawing/2014/main" xmlns="" id="{E4E4AA39-DEBC-4606-86B4-B82890D18BD3}"/>
              </a:ext>
            </a:extLst>
          </p:cNvPr>
          <p:cNvGrpSpPr/>
          <p:nvPr/>
        </p:nvGrpSpPr>
        <p:grpSpPr>
          <a:xfrm rot="19903140">
            <a:off x="1887817" y="985300"/>
            <a:ext cx="1380340" cy="1332598"/>
            <a:chOff x="3538538" y="2093914"/>
            <a:chExt cx="550863" cy="531813"/>
          </a:xfrm>
          <a:solidFill>
            <a:schemeClr val="accent1"/>
          </a:solidFill>
        </p:grpSpPr>
        <p:sp>
          <p:nvSpPr>
            <p:cNvPr id="41" name="Oval 6">
              <a:extLst>
                <a:ext uri="{FF2B5EF4-FFF2-40B4-BE49-F238E27FC236}">
                  <a16:creationId xmlns:a16="http://schemas.microsoft.com/office/drawing/2014/main" xmlns="" id="{9DCA97CB-388C-488B-BF75-8028DE6B6C9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9050" y="2363789"/>
              <a:ext cx="55563" cy="555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Freeform: Shape 7">
              <a:extLst>
                <a:ext uri="{FF2B5EF4-FFF2-40B4-BE49-F238E27FC236}">
                  <a16:creationId xmlns:a16="http://schemas.microsoft.com/office/drawing/2014/main" xmlns="" id="{C76C2144-1D00-4CA0-9921-7D132D23E17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8538" y="2355851"/>
              <a:ext cx="282575" cy="79375"/>
            </a:xfrm>
            <a:custGeom>
              <a:avLst/>
              <a:gdLst/>
              <a:ahLst/>
              <a:cxnLst>
                <a:cxn ang="0">
                  <a:pos x="169" y="1"/>
                </a:cxn>
                <a:cxn ang="0">
                  <a:pos x="0" y="0"/>
                </a:cxn>
                <a:cxn ang="0">
                  <a:pos x="1" y="16"/>
                </a:cxn>
                <a:cxn ang="0">
                  <a:pos x="144" y="46"/>
                </a:cxn>
                <a:cxn ang="0">
                  <a:pos x="170" y="31"/>
                </a:cxn>
                <a:cxn ang="0">
                  <a:pos x="169" y="1"/>
                </a:cxn>
              </a:cxnLst>
              <a:rect l="0" t="0" r="r" b="b"/>
              <a:pathLst>
                <a:path w="170" h="48">
                  <a:moveTo>
                    <a:pt x="169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4" y="46"/>
                    <a:pt x="163" y="48"/>
                    <a:pt x="170" y="31"/>
                  </a:cubicBezTo>
                  <a:lnTo>
                    <a:pt x="169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Freeform: Shape 8">
              <a:extLst>
                <a:ext uri="{FF2B5EF4-FFF2-40B4-BE49-F238E27FC236}">
                  <a16:creationId xmlns:a16="http://schemas.microsoft.com/office/drawing/2014/main" xmlns="" id="{F2B40286-2841-45F2-92AB-BF7A4027F22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3338" y="2093914"/>
              <a:ext cx="184150" cy="266700"/>
            </a:xfrm>
            <a:custGeom>
              <a:avLst/>
              <a:gdLst/>
              <a:ahLst/>
              <a:cxnLst>
                <a:cxn ang="0">
                  <a:pos x="0" y="137"/>
                </a:cxn>
                <a:cxn ang="0">
                  <a:pos x="99" y="0"/>
                </a:cxn>
                <a:cxn ang="0">
                  <a:pos x="111" y="10"/>
                </a:cxn>
                <a:cxn ang="0">
                  <a:pos x="51" y="143"/>
                </a:cxn>
                <a:cxn ang="0">
                  <a:pos x="23" y="156"/>
                </a:cxn>
                <a:cxn ang="0">
                  <a:pos x="0" y="137"/>
                </a:cxn>
              </a:cxnLst>
              <a:rect l="0" t="0" r="r" b="b"/>
              <a:pathLst>
                <a:path w="111" h="160">
                  <a:moveTo>
                    <a:pt x="0" y="137"/>
                  </a:moveTo>
                  <a:cubicBezTo>
                    <a:pt x="99" y="0"/>
                    <a:pt x="99" y="0"/>
                    <a:pt x="99" y="0"/>
                  </a:cubicBezTo>
                  <a:cubicBezTo>
                    <a:pt x="111" y="10"/>
                    <a:pt x="111" y="10"/>
                    <a:pt x="111" y="10"/>
                  </a:cubicBezTo>
                  <a:cubicBezTo>
                    <a:pt x="51" y="143"/>
                    <a:pt x="51" y="143"/>
                    <a:pt x="51" y="143"/>
                  </a:cubicBezTo>
                  <a:cubicBezTo>
                    <a:pt x="51" y="143"/>
                    <a:pt x="42" y="160"/>
                    <a:pt x="23" y="156"/>
                  </a:cubicBezTo>
                  <a:lnTo>
                    <a:pt x="0" y="13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Freeform: Shape 9">
              <a:extLst>
                <a:ext uri="{FF2B5EF4-FFF2-40B4-BE49-F238E27FC236}">
                  <a16:creationId xmlns:a16="http://schemas.microsoft.com/office/drawing/2014/main" xmlns="" id="{DB949AD9-2EE8-4954-83AC-8081ACC24A1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9213" y="2389189"/>
              <a:ext cx="230188" cy="236538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138" y="133"/>
                </a:cxn>
                <a:cxn ang="0">
                  <a:pos x="125" y="142"/>
                </a:cxn>
                <a:cxn ang="0">
                  <a:pos x="14" y="48"/>
                </a:cxn>
                <a:cxn ang="0">
                  <a:pos x="9" y="18"/>
                </a:cxn>
                <a:cxn ang="0">
                  <a:pos x="34" y="0"/>
                </a:cxn>
              </a:cxnLst>
              <a:rect l="0" t="0" r="r" b="b"/>
              <a:pathLst>
                <a:path w="138" h="142">
                  <a:moveTo>
                    <a:pt x="34" y="0"/>
                  </a:moveTo>
                  <a:cubicBezTo>
                    <a:pt x="138" y="133"/>
                    <a:pt x="138" y="133"/>
                    <a:pt x="138" y="133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4" y="48"/>
                    <a:pt x="0" y="34"/>
                    <a:pt x="9" y="18"/>
                  </a:cubicBezTo>
                  <a:lnTo>
                    <a:pt x="3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40" name="Trapezoid 5">
            <a:extLst>
              <a:ext uri="{FF2B5EF4-FFF2-40B4-BE49-F238E27FC236}">
                <a16:creationId xmlns:a16="http://schemas.microsoft.com/office/drawing/2014/main" xmlns="" id="{A6AF436A-ED92-461C-8250-5A58E7DE6B2A}"/>
              </a:ext>
            </a:extLst>
          </p:cNvPr>
          <p:cNvSpPr/>
          <p:nvPr/>
        </p:nvSpPr>
        <p:spPr>
          <a:xfrm>
            <a:off x="2631630" y="1821624"/>
            <a:ext cx="174613" cy="1281564"/>
          </a:xfrm>
          <a:prstGeom prst="trapezoi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33" name="Group 11">
            <a:extLst>
              <a:ext uri="{FF2B5EF4-FFF2-40B4-BE49-F238E27FC236}">
                <a16:creationId xmlns:a16="http://schemas.microsoft.com/office/drawing/2014/main" xmlns="" id="{30EC07EC-C538-4DEF-9C74-DCB7677B01CE}"/>
              </a:ext>
            </a:extLst>
          </p:cNvPr>
          <p:cNvGrpSpPr/>
          <p:nvPr/>
        </p:nvGrpSpPr>
        <p:grpSpPr>
          <a:xfrm rot="662010">
            <a:off x="2904698" y="1961356"/>
            <a:ext cx="693984" cy="669983"/>
            <a:chOff x="3538538" y="2093914"/>
            <a:chExt cx="550863" cy="531813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35" name="Oval 13">
              <a:extLst>
                <a:ext uri="{FF2B5EF4-FFF2-40B4-BE49-F238E27FC236}">
                  <a16:creationId xmlns:a16="http://schemas.microsoft.com/office/drawing/2014/main" xmlns="" id="{8F126C5C-C084-4C3B-BAFC-96BFEFC1CF87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9050" y="2363789"/>
              <a:ext cx="55563" cy="555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Freeform: Shape 14">
              <a:extLst>
                <a:ext uri="{FF2B5EF4-FFF2-40B4-BE49-F238E27FC236}">
                  <a16:creationId xmlns:a16="http://schemas.microsoft.com/office/drawing/2014/main" xmlns="" id="{6A3BCDE6-128F-4576-B3F3-29945C6CC47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8538" y="2355851"/>
              <a:ext cx="282575" cy="79375"/>
            </a:xfrm>
            <a:custGeom>
              <a:avLst/>
              <a:gdLst/>
              <a:ahLst/>
              <a:cxnLst>
                <a:cxn ang="0">
                  <a:pos x="169" y="1"/>
                </a:cxn>
                <a:cxn ang="0">
                  <a:pos x="0" y="0"/>
                </a:cxn>
                <a:cxn ang="0">
                  <a:pos x="1" y="16"/>
                </a:cxn>
                <a:cxn ang="0">
                  <a:pos x="144" y="46"/>
                </a:cxn>
                <a:cxn ang="0">
                  <a:pos x="170" y="31"/>
                </a:cxn>
                <a:cxn ang="0">
                  <a:pos x="169" y="1"/>
                </a:cxn>
              </a:cxnLst>
              <a:rect l="0" t="0" r="r" b="b"/>
              <a:pathLst>
                <a:path w="170" h="48">
                  <a:moveTo>
                    <a:pt x="169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4" y="46"/>
                    <a:pt x="163" y="48"/>
                    <a:pt x="170" y="31"/>
                  </a:cubicBezTo>
                  <a:lnTo>
                    <a:pt x="169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Freeform: Shape 15">
              <a:extLst>
                <a:ext uri="{FF2B5EF4-FFF2-40B4-BE49-F238E27FC236}">
                  <a16:creationId xmlns:a16="http://schemas.microsoft.com/office/drawing/2014/main" xmlns="" id="{FB9D4523-9D15-49B7-BCC9-8F9B0BF61CA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3338" y="2093914"/>
              <a:ext cx="184150" cy="266700"/>
            </a:xfrm>
            <a:custGeom>
              <a:avLst/>
              <a:gdLst/>
              <a:ahLst/>
              <a:cxnLst>
                <a:cxn ang="0">
                  <a:pos x="0" y="137"/>
                </a:cxn>
                <a:cxn ang="0">
                  <a:pos x="99" y="0"/>
                </a:cxn>
                <a:cxn ang="0">
                  <a:pos x="111" y="10"/>
                </a:cxn>
                <a:cxn ang="0">
                  <a:pos x="51" y="143"/>
                </a:cxn>
                <a:cxn ang="0">
                  <a:pos x="23" y="156"/>
                </a:cxn>
                <a:cxn ang="0">
                  <a:pos x="0" y="137"/>
                </a:cxn>
              </a:cxnLst>
              <a:rect l="0" t="0" r="r" b="b"/>
              <a:pathLst>
                <a:path w="111" h="160">
                  <a:moveTo>
                    <a:pt x="0" y="137"/>
                  </a:moveTo>
                  <a:cubicBezTo>
                    <a:pt x="99" y="0"/>
                    <a:pt x="99" y="0"/>
                    <a:pt x="99" y="0"/>
                  </a:cubicBezTo>
                  <a:cubicBezTo>
                    <a:pt x="111" y="10"/>
                    <a:pt x="111" y="10"/>
                    <a:pt x="111" y="10"/>
                  </a:cubicBezTo>
                  <a:cubicBezTo>
                    <a:pt x="51" y="143"/>
                    <a:pt x="51" y="143"/>
                    <a:pt x="51" y="143"/>
                  </a:cubicBezTo>
                  <a:cubicBezTo>
                    <a:pt x="51" y="143"/>
                    <a:pt x="42" y="160"/>
                    <a:pt x="23" y="156"/>
                  </a:cubicBezTo>
                  <a:lnTo>
                    <a:pt x="0" y="13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Freeform: Shape 16">
              <a:extLst>
                <a:ext uri="{FF2B5EF4-FFF2-40B4-BE49-F238E27FC236}">
                  <a16:creationId xmlns:a16="http://schemas.microsoft.com/office/drawing/2014/main" xmlns="" id="{03B5A36C-4B35-4359-956E-9D8F9A30E40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9213" y="2389189"/>
              <a:ext cx="230188" cy="236538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138" y="133"/>
                </a:cxn>
                <a:cxn ang="0">
                  <a:pos x="125" y="142"/>
                </a:cxn>
                <a:cxn ang="0">
                  <a:pos x="14" y="48"/>
                </a:cxn>
                <a:cxn ang="0">
                  <a:pos x="9" y="18"/>
                </a:cxn>
                <a:cxn ang="0">
                  <a:pos x="34" y="0"/>
                </a:cxn>
              </a:cxnLst>
              <a:rect l="0" t="0" r="r" b="b"/>
              <a:pathLst>
                <a:path w="138" h="142">
                  <a:moveTo>
                    <a:pt x="34" y="0"/>
                  </a:moveTo>
                  <a:cubicBezTo>
                    <a:pt x="138" y="133"/>
                    <a:pt x="138" y="133"/>
                    <a:pt x="138" y="133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4" y="48"/>
                    <a:pt x="0" y="34"/>
                    <a:pt x="9" y="18"/>
                  </a:cubicBezTo>
                  <a:lnTo>
                    <a:pt x="3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4" name="Trapezoid 12">
            <a:extLst>
              <a:ext uri="{FF2B5EF4-FFF2-40B4-BE49-F238E27FC236}">
                <a16:creationId xmlns:a16="http://schemas.microsoft.com/office/drawing/2014/main" xmlns="" id="{7C059FED-EA09-4D29-B770-57A9934BD5FC}"/>
              </a:ext>
            </a:extLst>
          </p:cNvPr>
          <p:cNvSpPr/>
          <p:nvPr/>
        </p:nvSpPr>
        <p:spPr>
          <a:xfrm>
            <a:off x="3256005" y="2396953"/>
            <a:ext cx="87789" cy="644327"/>
          </a:xfrm>
          <a:prstGeom prst="trapezoid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27" name="Group 18">
            <a:extLst>
              <a:ext uri="{FF2B5EF4-FFF2-40B4-BE49-F238E27FC236}">
                <a16:creationId xmlns:a16="http://schemas.microsoft.com/office/drawing/2014/main" xmlns="" id="{46706D06-2C6A-40DA-9FF5-62A2D07A5900}"/>
              </a:ext>
            </a:extLst>
          </p:cNvPr>
          <p:cNvGrpSpPr/>
          <p:nvPr/>
        </p:nvGrpSpPr>
        <p:grpSpPr>
          <a:xfrm rot="17319236">
            <a:off x="1718390" y="2029395"/>
            <a:ext cx="693986" cy="669981"/>
            <a:chOff x="3538538" y="2093914"/>
            <a:chExt cx="550863" cy="531813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29" name="Oval 20">
              <a:extLst>
                <a:ext uri="{FF2B5EF4-FFF2-40B4-BE49-F238E27FC236}">
                  <a16:creationId xmlns:a16="http://schemas.microsoft.com/office/drawing/2014/main" xmlns="" id="{1A761027-5458-484F-B1C6-8BA9D72A2E9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9050" y="2363789"/>
              <a:ext cx="55563" cy="555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Freeform: Shape 21">
              <a:extLst>
                <a:ext uri="{FF2B5EF4-FFF2-40B4-BE49-F238E27FC236}">
                  <a16:creationId xmlns:a16="http://schemas.microsoft.com/office/drawing/2014/main" xmlns="" id="{4BA2967D-6BE5-466A-A20C-F4C7CCB390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8538" y="2355851"/>
              <a:ext cx="282575" cy="79375"/>
            </a:xfrm>
            <a:custGeom>
              <a:avLst/>
              <a:gdLst/>
              <a:ahLst/>
              <a:cxnLst>
                <a:cxn ang="0">
                  <a:pos x="169" y="1"/>
                </a:cxn>
                <a:cxn ang="0">
                  <a:pos x="0" y="0"/>
                </a:cxn>
                <a:cxn ang="0">
                  <a:pos x="1" y="16"/>
                </a:cxn>
                <a:cxn ang="0">
                  <a:pos x="144" y="46"/>
                </a:cxn>
                <a:cxn ang="0">
                  <a:pos x="170" y="31"/>
                </a:cxn>
                <a:cxn ang="0">
                  <a:pos x="169" y="1"/>
                </a:cxn>
              </a:cxnLst>
              <a:rect l="0" t="0" r="r" b="b"/>
              <a:pathLst>
                <a:path w="170" h="48">
                  <a:moveTo>
                    <a:pt x="169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4" y="46"/>
                    <a:pt x="163" y="48"/>
                    <a:pt x="170" y="31"/>
                  </a:cubicBezTo>
                  <a:lnTo>
                    <a:pt x="169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Freeform: Shape 22">
              <a:extLst>
                <a:ext uri="{FF2B5EF4-FFF2-40B4-BE49-F238E27FC236}">
                  <a16:creationId xmlns:a16="http://schemas.microsoft.com/office/drawing/2014/main" xmlns="" id="{0B2F9142-92D5-47DB-9D42-520BC35A599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3338" y="2093914"/>
              <a:ext cx="184150" cy="266700"/>
            </a:xfrm>
            <a:custGeom>
              <a:avLst/>
              <a:gdLst/>
              <a:ahLst/>
              <a:cxnLst>
                <a:cxn ang="0">
                  <a:pos x="0" y="137"/>
                </a:cxn>
                <a:cxn ang="0">
                  <a:pos x="99" y="0"/>
                </a:cxn>
                <a:cxn ang="0">
                  <a:pos x="111" y="10"/>
                </a:cxn>
                <a:cxn ang="0">
                  <a:pos x="51" y="143"/>
                </a:cxn>
                <a:cxn ang="0">
                  <a:pos x="23" y="156"/>
                </a:cxn>
                <a:cxn ang="0">
                  <a:pos x="0" y="137"/>
                </a:cxn>
              </a:cxnLst>
              <a:rect l="0" t="0" r="r" b="b"/>
              <a:pathLst>
                <a:path w="111" h="160">
                  <a:moveTo>
                    <a:pt x="0" y="137"/>
                  </a:moveTo>
                  <a:cubicBezTo>
                    <a:pt x="99" y="0"/>
                    <a:pt x="99" y="0"/>
                    <a:pt x="99" y="0"/>
                  </a:cubicBezTo>
                  <a:cubicBezTo>
                    <a:pt x="111" y="10"/>
                    <a:pt x="111" y="10"/>
                    <a:pt x="111" y="10"/>
                  </a:cubicBezTo>
                  <a:cubicBezTo>
                    <a:pt x="51" y="143"/>
                    <a:pt x="51" y="143"/>
                    <a:pt x="51" y="143"/>
                  </a:cubicBezTo>
                  <a:cubicBezTo>
                    <a:pt x="51" y="143"/>
                    <a:pt x="42" y="160"/>
                    <a:pt x="23" y="156"/>
                  </a:cubicBezTo>
                  <a:lnTo>
                    <a:pt x="0" y="13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Freeform: Shape 23">
              <a:extLst>
                <a:ext uri="{FF2B5EF4-FFF2-40B4-BE49-F238E27FC236}">
                  <a16:creationId xmlns:a16="http://schemas.microsoft.com/office/drawing/2014/main" xmlns="" id="{49A6BB95-D827-4F27-A6C9-AB3B0A54E3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9213" y="2389189"/>
              <a:ext cx="230188" cy="236538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138" y="133"/>
                </a:cxn>
                <a:cxn ang="0">
                  <a:pos x="125" y="142"/>
                </a:cxn>
                <a:cxn ang="0">
                  <a:pos x="14" y="48"/>
                </a:cxn>
                <a:cxn ang="0">
                  <a:pos x="9" y="18"/>
                </a:cxn>
                <a:cxn ang="0">
                  <a:pos x="34" y="0"/>
                </a:cxn>
              </a:cxnLst>
              <a:rect l="0" t="0" r="r" b="b"/>
              <a:pathLst>
                <a:path w="138" h="142">
                  <a:moveTo>
                    <a:pt x="34" y="0"/>
                  </a:moveTo>
                  <a:cubicBezTo>
                    <a:pt x="138" y="133"/>
                    <a:pt x="138" y="133"/>
                    <a:pt x="138" y="133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4" y="48"/>
                    <a:pt x="0" y="34"/>
                    <a:pt x="9" y="18"/>
                  </a:cubicBezTo>
                  <a:lnTo>
                    <a:pt x="3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8" name="Trapezoid 19">
            <a:extLst>
              <a:ext uri="{FF2B5EF4-FFF2-40B4-BE49-F238E27FC236}">
                <a16:creationId xmlns:a16="http://schemas.microsoft.com/office/drawing/2014/main" xmlns="" id="{3D762F5C-0715-4373-8DCF-1848862F8890}"/>
              </a:ext>
            </a:extLst>
          </p:cNvPr>
          <p:cNvSpPr/>
          <p:nvPr/>
        </p:nvSpPr>
        <p:spPr>
          <a:xfrm>
            <a:off x="2084813" y="2396956"/>
            <a:ext cx="87789" cy="644327"/>
          </a:xfrm>
          <a:prstGeom prst="trapezoid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Rectangle: Rounded Corners 24">
            <a:extLst>
              <a:ext uri="{FF2B5EF4-FFF2-40B4-BE49-F238E27FC236}">
                <a16:creationId xmlns:a16="http://schemas.microsoft.com/office/drawing/2014/main" xmlns="" id="{39816678-99B6-42E3-B74F-FF3E73109B30}"/>
              </a:ext>
            </a:extLst>
          </p:cNvPr>
          <p:cNvSpPr/>
          <p:nvPr/>
        </p:nvSpPr>
        <p:spPr>
          <a:xfrm>
            <a:off x="1061610" y="2811519"/>
            <a:ext cx="3348955" cy="1775962"/>
          </a:xfrm>
          <a:prstGeom prst="roundRect">
            <a:avLst>
              <a:gd name="adj" fmla="val 4437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4" name="Oval 27">
            <a:extLst>
              <a:ext uri="{FF2B5EF4-FFF2-40B4-BE49-F238E27FC236}">
                <a16:creationId xmlns:a16="http://schemas.microsoft.com/office/drawing/2014/main" xmlns="" id="{0CC77BFE-B1F9-49A6-A698-A440ED8CACEC}"/>
              </a:ext>
            </a:extLst>
          </p:cNvPr>
          <p:cNvSpPr/>
          <p:nvPr/>
        </p:nvSpPr>
        <p:spPr>
          <a:xfrm>
            <a:off x="3567880" y="3418307"/>
            <a:ext cx="656516" cy="6565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5" name="Partial Circle 28">
            <a:extLst>
              <a:ext uri="{FF2B5EF4-FFF2-40B4-BE49-F238E27FC236}">
                <a16:creationId xmlns:a16="http://schemas.microsoft.com/office/drawing/2014/main" xmlns="" id="{F84CC004-F549-42CA-A9D9-88A416E0615F}"/>
              </a:ext>
            </a:extLst>
          </p:cNvPr>
          <p:cNvSpPr/>
          <p:nvPr/>
        </p:nvSpPr>
        <p:spPr>
          <a:xfrm>
            <a:off x="3488419" y="3357906"/>
            <a:ext cx="777318" cy="777317"/>
          </a:xfrm>
          <a:prstGeom prst="pie">
            <a:avLst>
              <a:gd name="adj1" fmla="val 18949527"/>
              <a:gd name="adj2" fmla="val 1620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6" name="TextBox 29">
            <a:extLst>
              <a:ext uri="{FF2B5EF4-FFF2-40B4-BE49-F238E27FC236}">
                <a16:creationId xmlns:a16="http://schemas.microsoft.com/office/drawing/2014/main" xmlns="" id="{8E7264A0-A86F-456D-ADF3-58A9EFCA07BC}"/>
              </a:ext>
            </a:extLst>
          </p:cNvPr>
          <p:cNvSpPr txBox="1"/>
          <p:nvPr/>
        </p:nvSpPr>
        <p:spPr>
          <a:xfrm>
            <a:off x="3592102" y="3653676"/>
            <a:ext cx="229630" cy="207749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pPr algn="ctr"/>
            <a:r>
              <a:rPr lang="en-US" sz="1200" b="1">
                <a:solidFill>
                  <a:schemeClr val="tx2"/>
                </a:solidFill>
              </a:rPr>
              <a:t>95%</a:t>
            </a:r>
          </a:p>
        </p:txBody>
      </p:sp>
      <p:grpSp>
        <p:nvGrpSpPr>
          <p:cNvPr id="11" name="Group 30">
            <a:extLst>
              <a:ext uri="{FF2B5EF4-FFF2-40B4-BE49-F238E27FC236}">
                <a16:creationId xmlns:a16="http://schemas.microsoft.com/office/drawing/2014/main" xmlns="" id="{EFD6C3AE-01B2-43A6-A161-5B07E88B10D1}"/>
              </a:ext>
            </a:extLst>
          </p:cNvPr>
          <p:cNvGrpSpPr/>
          <p:nvPr/>
        </p:nvGrpSpPr>
        <p:grpSpPr>
          <a:xfrm>
            <a:off x="3497213" y="1385259"/>
            <a:ext cx="1005135" cy="576523"/>
            <a:chOff x="969865" y="2826132"/>
            <a:chExt cx="1181810" cy="677858"/>
          </a:xfrm>
        </p:grpSpPr>
        <p:cxnSp>
          <p:nvCxnSpPr>
            <p:cNvPr id="20" name="Straight Connector 31">
              <a:extLst>
                <a:ext uri="{FF2B5EF4-FFF2-40B4-BE49-F238E27FC236}">
                  <a16:creationId xmlns:a16="http://schemas.microsoft.com/office/drawing/2014/main" xmlns="" id="{C30593C5-95B4-42C4-AFF9-8A7040522AEA}"/>
                </a:ext>
              </a:extLst>
            </p:cNvPr>
            <p:cNvCxnSpPr/>
            <p:nvPr/>
          </p:nvCxnSpPr>
          <p:spPr>
            <a:xfrm flipH="1">
              <a:off x="969865" y="3118685"/>
              <a:ext cx="263330" cy="385305"/>
            </a:xfrm>
            <a:prstGeom prst="line">
              <a:avLst/>
            </a:prstGeom>
            <a:ln w="12700">
              <a:solidFill>
                <a:schemeClr val="accent3"/>
              </a:solidFill>
              <a:prstDash val="sysDot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32">
              <a:extLst>
                <a:ext uri="{FF2B5EF4-FFF2-40B4-BE49-F238E27FC236}">
                  <a16:creationId xmlns:a16="http://schemas.microsoft.com/office/drawing/2014/main" xmlns="" id="{B1CA4128-7C9C-4870-A374-E0099C0E93D9}"/>
                </a:ext>
              </a:extLst>
            </p:cNvPr>
            <p:cNvCxnSpPr/>
            <p:nvPr/>
          </p:nvCxnSpPr>
          <p:spPr>
            <a:xfrm flipH="1">
              <a:off x="1233196" y="3118685"/>
              <a:ext cx="750509" cy="0"/>
            </a:xfrm>
            <a:prstGeom prst="line">
              <a:avLst/>
            </a:prstGeom>
            <a:ln w="12700">
              <a:solidFill>
                <a:schemeClr val="accent3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33">
              <a:extLst>
                <a:ext uri="{FF2B5EF4-FFF2-40B4-BE49-F238E27FC236}">
                  <a16:creationId xmlns:a16="http://schemas.microsoft.com/office/drawing/2014/main" xmlns="" id="{79F91523-CF9A-4B1E-9F6F-E37187D3A283}"/>
                </a:ext>
              </a:extLst>
            </p:cNvPr>
            <p:cNvSpPr txBox="1">
              <a:spLocks/>
            </p:cNvSpPr>
            <p:nvPr/>
          </p:nvSpPr>
          <p:spPr>
            <a:xfrm>
              <a:off x="1159347" y="3095644"/>
              <a:ext cx="992328" cy="298659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 defTabSz="1219170">
                <a:spcBef>
                  <a:spcPct val="0"/>
                </a:spcBef>
                <a:defRPr/>
              </a:pPr>
              <a:r>
                <a:rPr lang="zh-CN" altLang="en-US" sz="1467" b="1" dirty="0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23" name="TextBox 34">
              <a:extLst>
                <a:ext uri="{FF2B5EF4-FFF2-40B4-BE49-F238E27FC236}">
                  <a16:creationId xmlns:a16="http://schemas.microsoft.com/office/drawing/2014/main" xmlns="" id="{6530ABEF-F635-4529-A97E-BD363A4A1A5C}"/>
                </a:ext>
              </a:extLst>
            </p:cNvPr>
            <p:cNvSpPr txBox="1">
              <a:spLocks/>
            </p:cNvSpPr>
            <p:nvPr/>
          </p:nvSpPr>
          <p:spPr>
            <a:xfrm>
              <a:off x="1474572" y="2826132"/>
              <a:ext cx="361875" cy="325687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 defTabSz="1219170">
                <a:spcBef>
                  <a:spcPct val="0"/>
                </a:spcBef>
                <a:defRPr/>
              </a:pPr>
              <a:r>
                <a:rPr lang="en-US" sz="1600" b="1" dirty="0">
                  <a:solidFill>
                    <a:schemeClr val="accent1"/>
                  </a:solidFill>
                </a:rPr>
                <a:t>90%</a:t>
              </a:r>
            </a:p>
          </p:txBody>
        </p:sp>
      </p:grpSp>
      <p:sp>
        <p:nvSpPr>
          <p:cNvPr id="12" name="Rectangle: Rounded Corners 39">
            <a:extLst>
              <a:ext uri="{FF2B5EF4-FFF2-40B4-BE49-F238E27FC236}">
                <a16:creationId xmlns:a16="http://schemas.microsoft.com/office/drawing/2014/main" xmlns="" id="{7C638473-A68A-4CD4-A7CB-B057C1E6D983}"/>
              </a:ext>
            </a:extLst>
          </p:cNvPr>
          <p:cNvSpPr/>
          <p:nvPr/>
        </p:nvSpPr>
        <p:spPr>
          <a:xfrm>
            <a:off x="1117915" y="2862263"/>
            <a:ext cx="3223105" cy="33357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" name="TextBox 41">
            <a:extLst>
              <a:ext uri="{FF2B5EF4-FFF2-40B4-BE49-F238E27FC236}">
                <a16:creationId xmlns:a16="http://schemas.microsoft.com/office/drawing/2014/main" xmlns="" id="{1BD41BBF-C6C0-4660-B69D-4CF41110076A}"/>
              </a:ext>
            </a:extLst>
          </p:cNvPr>
          <p:cNvSpPr txBox="1"/>
          <p:nvPr/>
        </p:nvSpPr>
        <p:spPr>
          <a:xfrm>
            <a:off x="3530832" y="4209087"/>
            <a:ext cx="692497" cy="207749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pPr lvl="0" algn="ctr"/>
            <a:r>
              <a:rPr lang="zh-CN" altLang="en-US" sz="1200" b="1" dirty="0">
                <a:solidFill>
                  <a:srgbClr val="FFFFFF"/>
                </a:solidFill>
              </a:rPr>
              <a:t>标题文本预设</a:t>
            </a:r>
          </a:p>
        </p:txBody>
      </p:sp>
      <p:sp>
        <p:nvSpPr>
          <p:cNvPr id="14" name="Freeform: Shape 69">
            <a:extLst>
              <a:ext uri="{FF2B5EF4-FFF2-40B4-BE49-F238E27FC236}">
                <a16:creationId xmlns:a16="http://schemas.microsoft.com/office/drawing/2014/main" xmlns="" id="{6EC04C03-457B-4512-8653-30B336337F06}"/>
              </a:ext>
            </a:extLst>
          </p:cNvPr>
          <p:cNvSpPr>
            <a:spLocks/>
          </p:cNvSpPr>
          <p:nvPr/>
        </p:nvSpPr>
        <p:spPr bwMode="auto">
          <a:xfrm>
            <a:off x="1184650" y="3340668"/>
            <a:ext cx="273909" cy="273909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Freeform: Shape 70">
            <a:extLst>
              <a:ext uri="{FF2B5EF4-FFF2-40B4-BE49-F238E27FC236}">
                <a16:creationId xmlns:a16="http://schemas.microsoft.com/office/drawing/2014/main" xmlns="" id="{C8A87839-CDB2-48C8-AEC4-916EE65A920D}"/>
              </a:ext>
            </a:extLst>
          </p:cNvPr>
          <p:cNvSpPr>
            <a:spLocks/>
          </p:cNvSpPr>
          <p:nvPr/>
        </p:nvSpPr>
        <p:spPr bwMode="auto">
          <a:xfrm>
            <a:off x="1187461" y="3726635"/>
            <a:ext cx="273909" cy="273909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Freeform: Shape 71">
            <a:extLst>
              <a:ext uri="{FF2B5EF4-FFF2-40B4-BE49-F238E27FC236}">
                <a16:creationId xmlns:a16="http://schemas.microsoft.com/office/drawing/2014/main" xmlns="" id="{BBDC7A1D-6F51-4AAE-8EFA-FFE674B3C657}"/>
              </a:ext>
            </a:extLst>
          </p:cNvPr>
          <p:cNvSpPr>
            <a:spLocks/>
          </p:cNvSpPr>
          <p:nvPr/>
        </p:nvSpPr>
        <p:spPr bwMode="auto">
          <a:xfrm>
            <a:off x="1187461" y="4106910"/>
            <a:ext cx="273909" cy="273909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TextBox 73">
            <a:extLst>
              <a:ext uri="{FF2B5EF4-FFF2-40B4-BE49-F238E27FC236}">
                <a16:creationId xmlns:a16="http://schemas.microsoft.com/office/drawing/2014/main" xmlns="" id="{05742541-35E3-4167-9E06-BDA4A57A7108}"/>
              </a:ext>
            </a:extLst>
          </p:cNvPr>
          <p:cNvSpPr txBox="1">
            <a:spLocks/>
          </p:cNvSpPr>
          <p:nvPr/>
        </p:nvSpPr>
        <p:spPr>
          <a:xfrm>
            <a:off x="1503244" y="3332882"/>
            <a:ext cx="1943836" cy="325666"/>
          </a:xfrm>
          <a:prstGeom prst="rect">
            <a:avLst/>
          </a:prstGeom>
        </p:spPr>
        <p:txBody>
          <a:bodyPr wrap="square" lIns="0" tIns="0" rIns="0" bIns="0" anchor="ctr" anchorCtr="0">
            <a:normAutofit fontScale="92500" lnSpcReduction="10000"/>
          </a:bodyPr>
          <a:lstStyle/>
          <a:p>
            <a:pPr algn="l"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</a:rPr>
              <a:t>此部分内容作为文字排版占位显示</a:t>
            </a:r>
            <a:br>
              <a:rPr lang="zh-CN" altLang="en-US" sz="1000" dirty="0">
                <a:solidFill>
                  <a:schemeClr val="bg1"/>
                </a:solidFill>
              </a:rPr>
            </a:br>
            <a:r>
              <a:rPr lang="zh-CN" altLang="en-US" sz="1000" dirty="0">
                <a:solidFill>
                  <a:schemeClr val="bg1"/>
                </a:solidFill>
              </a:rPr>
              <a:t>（建议使用主题字体）</a:t>
            </a:r>
          </a:p>
        </p:txBody>
      </p:sp>
      <p:sp>
        <p:nvSpPr>
          <p:cNvPr id="18" name="TextBox 74">
            <a:extLst>
              <a:ext uri="{FF2B5EF4-FFF2-40B4-BE49-F238E27FC236}">
                <a16:creationId xmlns:a16="http://schemas.microsoft.com/office/drawing/2014/main" xmlns="" id="{DAEFA3C1-68C2-46C0-8591-7324A25D36F0}"/>
              </a:ext>
            </a:extLst>
          </p:cNvPr>
          <p:cNvSpPr txBox="1">
            <a:spLocks/>
          </p:cNvSpPr>
          <p:nvPr/>
        </p:nvSpPr>
        <p:spPr>
          <a:xfrm>
            <a:off x="1503244" y="3717267"/>
            <a:ext cx="1943836" cy="325666"/>
          </a:xfrm>
          <a:prstGeom prst="rect">
            <a:avLst/>
          </a:prstGeom>
        </p:spPr>
        <p:txBody>
          <a:bodyPr wrap="square" lIns="0" tIns="0" rIns="0" bIns="0" anchor="ctr" anchorCtr="0">
            <a:normAutofit fontScale="92500" lnSpcReduction="10000"/>
          </a:bodyPr>
          <a:lstStyle/>
          <a:p>
            <a:pPr algn="l"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</a:rPr>
              <a:t>此部分内容作为文字排版占位显示</a:t>
            </a:r>
            <a:br>
              <a:rPr lang="zh-CN" altLang="en-US" sz="1000">
                <a:solidFill>
                  <a:schemeClr val="bg1"/>
                </a:solidFill>
              </a:rPr>
            </a:br>
            <a:r>
              <a:rPr lang="zh-CN" altLang="en-US" sz="1000">
                <a:solidFill>
                  <a:schemeClr val="bg1"/>
                </a:solidFill>
              </a:rPr>
              <a:t>（建议使用主题字体）</a:t>
            </a:r>
          </a:p>
        </p:txBody>
      </p:sp>
      <p:sp>
        <p:nvSpPr>
          <p:cNvPr id="19" name="TextBox 75">
            <a:extLst>
              <a:ext uri="{FF2B5EF4-FFF2-40B4-BE49-F238E27FC236}">
                <a16:creationId xmlns:a16="http://schemas.microsoft.com/office/drawing/2014/main" xmlns="" id="{13F02120-4A50-449D-8538-A0BE3BB04B80}"/>
              </a:ext>
            </a:extLst>
          </p:cNvPr>
          <p:cNvSpPr txBox="1">
            <a:spLocks/>
          </p:cNvSpPr>
          <p:nvPr/>
        </p:nvSpPr>
        <p:spPr>
          <a:xfrm>
            <a:off x="1503244" y="4090911"/>
            <a:ext cx="1943836" cy="325666"/>
          </a:xfrm>
          <a:prstGeom prst="rect">
            <a:avLst/>
          </a:prstGeom>
        </p:spPr>
        <p:txBody>
          <a:bodyPr wrap="square" lIns="0" tIns="0" rIns="0" bIns="0" anchor="ctr" anchorCtr="0">
            <a:normAutofit fontScale="92500" lnSpcReduction="10000"/>
          </a:bodyPr>
          <a:lstStyle/>
          <a:p>
            <a:pPr algn="l"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</a:rPr>
              <a:t>此部分内容作为文字排版占位显示</a:t>
            </a:r>
            <a:br>
              <a:rPr lang="zh-CN" altLang="en-US" sz="1000">
                <a:solidFill>
                  <a:schemeClr val="bg1"/>
                </a:solidFill>
              </a:rPr>
            </a:br>
            <a:r>
              <a:rPr lang="zh-CN" altLang="en-US" sz="1000">
                <a:solidFill>
                  <a:schemeClr val="bg1"/>
                </a:solidFill>
              </a:rPr>
              <a:t>（建议使用主题字体）</a:t>
            </a:r>
          </a:p>
        </p:txBody>
      </p:sp>
      <p:sp>
        <p:nvSpPr>
          <p:cNvPr id="73" name="Title 1">
            <a:extLst>
              <a:ext uri="{FF2B5EF4-FFF2-40B4-BE49-F238E27FC236}">
                <a16:creationId xmlns:a16="http://schemas.microsoft.com/office/drawing/2014/main" xmlns="" id="{8ABC7FD0-BE1B-4653-9EDC-939EB3B121D7}"/>
              </a:ext>
            </a:extLst>
          </p:cNvPr>
          <p:cNvSpPr txBox="1">
            <a:spLocks/>
          </p:cNvSpPr>
          <p:nvPr/>
        </p:nvSpPr>
        <p:spPr>
          <a:xfrm>
            <a:off x="382316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78986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4" grpId="0" animBg="1"/>
      <p:bldP spid="25" grpId="0" animBg="1"/>
      <p:bldP spid="26" grpId="0"/>
      <p:bldP spid="12" grpId="0" animBg="1"/>
      <p:bldP spid="13" grpId="0"/>
      <p:bldP spid="14" grpId="0" animBg="1"/>
      <p:bldP spid="15" grpId="0" animBg="1"/>
      <p:bldP spid="16" grpId="0" animBg="1"/>
      <p:bldP spid="17" grpId="0"/>
      <p:bldP spid="18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Oval 17">
            <a:extLst>
              <a:ext uri="{FF2B5EF4-FFF2-40B4-BE49-F238E27FC236}">
                <a16:creationId xmlns:a16="http://schemas.microsoft.com/office/drawing/2014/main" xmlns="" id="{9A7CFB6A-8373-4B2F-8541-6969628D4367}"/>
              </a:ext>
            </a:extLst>
          </p:cNvPr>
          <p:cNvSpPr>
            <a:spLocks/>
          </p:cNvSpPr>
          <p:nvPr/>
        </p:nvSpPr>
        <p:spPr bwMode="auto">
          <a:xfrm>
            <a:off x="3134537" y="1629756"/>
            <a:ext cx="1018845" cy="1019111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63" name="Group 18">
            <a:extLst>
              <a:ext uri="{FF2B5EF4-FFF2-40B4-BE49-F238E27FC236}">
                <a16:creationId xmlns:a16="http://schemas.microsoft.com/office/drawing/2014/main" xmlns="" id="{F8808897-A30F-4757-935E-9E4EC4B4DFD6}"/>
              </a:ext>
            </a:extLst>
          </p:cNvPr>
          <p:cNvGrpSpPr/>
          <p:nvPr/>
        </p:nvGrpSpPr>
        <p:grpSpPr>
          <a:xfrm>
            <a:off x="3018670" y="1513495"/>
            <a:ext cx="1250564" cy="1250894"/>
            <a:chOff x="3800237" y="2257147"/>
            <a:chExt cx="1868076" cy="1868076"/>
          </a:xfrm>
        </p:grpSpPr>
        <p:sp>
          <p:nvSpPr>
            <p:cNvPr id="72" name="Freeform: Shape 19">
              <a:extLst>
                <a:ext uri="{FF2B5EF4-FFF2-40B4-BE49-F238E27FC236}">
                  <a16:creationId xmlns:a16="http://schemas.microsoft.com/office/drawing/2014/main" xmlns="" id="{8A97593F-1376-4CBF-85CD-1B8C7ACBC10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6020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Freeform: Shape 20">
              <a:extLst>
                <a:ext uri="{FF2B5EF4-FFF2-40B4-BE49-F238E27FC236}">
                  <a16:creationId xmlns:a16="http://schemas.microsoft.com/office/drawing/2014/main" xmlns="" id="{A72E9B13-BB72-4AF2-8E3C-5A7AB9E265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6252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Freeform: Shape 21">
              <a:extLst>
                <a:ext uri="{FF2B5EF4-FFF2-40B4-BE49-F238E27FC236}">
                  <a16:creationId xmlns:a16="http://schemas.microsoft.com/office/drawing/2014/main" xmlns="" id="{CADF8014-EAD0-4699-A9E9-6B79F291C68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7110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Freeform: Shape 22">
              <a:extLst>
                <a:ext uri="{FF2B5EF4-FFF2-40B4-BE49-F238E27FC236}">
                  <a16:creationId xmlns:a16="http://schemas.microsoft.com/office/drawing/2014/main" xmlns="" id="{C8366FE4-1A54-42D6-8764-DF374891B9B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7110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Freeform: Shape 23">
              <a:extLst>
                <a:ext uri="{FF2B5EF4-FFF2-40B4-BE49-F238E27FC236}">
                  <a16:creationId xmlns:a16="http://schemas.microsoft.com/office/drawing/2014/main" xmlns="" id="{4151865B-A3DD-4984-A7EA-2C0E38E85F3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6020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Freeform: Shape 24">
              <a:extLst>
                <a:ext uri="{FF2B5EF4-FFF2-40B4-BE49-F238E27FC236}">
                  <a16:creationId xmlns:a16="http://schemas.microsoft.com/office/drawing/2014/main" xmlns="" id="{E1210105-2521-4C51-86F5-F961F4064F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6252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Freeform: Shape 25">
              <a:extLst>
                <a:ext uri="{FF2B5EF4-FFF2-40B4-BE49-F238E27FC236}">
                  <a16:creationId xmlns:a16="http://schemas.microsoft.com/office/drawing/2014/main" xmlns="" id="{7555F0F3-2B00-4491-B5B3-EEFF599123C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7036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Freeform: Shape 26">
              <a:extLst>
                <a:ext uri="{FF2B5EF4-FFF2-40B4-BE49-F238E27FC236}">
                  <a16:creationId xmlns:a16="http://schemas.microsoft.com/office/drawing/2014/main" xmlns="" id="{7C27AC2F-FB29-4D7E-A690-9A78A363DB9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7595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Freeform: Shape 27">
              <a:extLst>
                <a:ext uri="{FF2B5EF4-FFF2-40B4-BE49-F238E27FC236}">
                  <a16:creationId xmlns:a16="http://schemas.microsoft.com/office/drawing/2014/main" xmlns="" id="{3E483DD3-E013-4A1A-B97E-AA998A75EB7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0237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Freeform: Shape 28">
              <a:extLst>
                <a:ext uri="{FF2B5EF4-FFF2-40B4-BE49-F238E27FC236}">
                  <a16:creationId xmlns:a16="http://schemas.microsoft.com/office/drawing/2014/main" xmlns="" id="{03210F93-A492-4B2C-8E79-001F6332C6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0237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Freeform: Shape 29">
              <a:extLst>
                <a:ext uri="{FF2B5EF4-FFF2-40B4-BE49-F238E27FC236}">
                  <a16:creationId xmlns:a16="http://schemas.microsoft.com/office/drawing/2014/main" xmlns="" id="{1045B412-7C66-4FF2-8F90-EB7FC934AE9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7595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solidFill>
              <a:schemeClr val="accent3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Freeform: Shape 30">
              <a:extLst>
                <a:ext uri="{FF2B5EF4-FFF2-40B4-BE49-F238E27FC236}">
                  <a16:creationId xmlns:a16="http://schemas.microsoft.com/office/drawing/2014/main" xmlns="" id="{6E80C814-52A9-4214-BD09-2111F929964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7036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solidFill>
              <a:schemeClr val="accent3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4" name="Group 68">
            <a:extLst>
              <a:ext uri="{FF2B5EF4-FFF2-40B4-BE49-F238E27FC236}">
                <a16:creationId xmlns:a16="http://schemas.microsoft.com/office/drawing/2014/main" xmlns="" id="{EBDFA512-A063-4007-9CC3-945520B4C2FC}"/>
              </a:ext>
            </a:extLst>
          </p:cNvPr>
          <p:cNvGrpSpPr>
            <a:grpSpLocks/>
          </p:cNvGrpSpPr>
          <p:nvPr/>
        </p:nvGrpSpPr>
        <p:grpSpPr bwMode="auto">
          <a:xfrm>
            <a:off x="3462045" y="1965347"/>
            <a:ext cx="363819" cy="363915"/>
            <a:chOff x="3062288" y="3998912"/>
            <a:chExt cx="412750" cy="412750"/>
          </a:xfrm>
          <a:solidFill>
            <a:schemeClr val="bg1"/>
          </a:solidFill>
        </p:grpSpPr>
        <p:sp>
          <p:nvSpPr>
            <p:cNvPr id="68" name="Freeform: Shape 69">
              <a:extLst>
                <a:ext uri="{FF2B5EF4-FFF2-40B4-BE49-F238E27FC236}">
                  <a16:creationId xmlns:a16="http://schemas.microsoft.com/office/drawing/2014/main" xmlns="" id="{8DF72DA6-9147-429C-84B5-691A4781F82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2288" y="3998912"/>
              <a:ext cx="328612" cy="315912"/>
            </a:xfrm>
            <a:custGeom>
              <a:avLst/>
              <a:gdLst>
                <a:gd name="T0" fmla="*/ 911 w 912"/>
                <a:gd name="T1" fmla="*/ 242 h 879"/>
                <a:gd name="T2" fmla="*/ 594 w 912"/>
                <a:gd name="T3" fmla="*/ 33 h 879"/>
                <a:gd name="T4" fmla="*/ 75 w 912"/>
                <a:gd name="T5" fmla="*/ 435 h 879"/>
                <a:gd name="T6" fmla="*/ 242 w 912"/>
                <a:gd name="T7" fmla="*/ 878 h 879"/>
                <a:gd name="T8" fmla="*/ 343 w 912"/>
                <a:gd name="T9" fmla="*/ 819 h 879"/>
                <a:gd name="T10" fmla="*/ 911 w 912"/>
                <a:gd name="T11" fmla="*/ 242 h 879"/>
                <a:gd name="T12" fmla="*/ 451 w 912"/>
                <a:gd name="T13" fmla="*/ 226 h 879"/>
                <a:gd name="T14" fmla="*/ 577 w 912"/>
                <a:gd name="T15" fmla="*/ 125 h 879"/>
                <a:gd name="T16" fmla="*/ 669 w 912"/>
                <a:gd name="T17" fmla="*/ 251 h 879"/>
                <a:gd name="T18" fmla="*/ 543 w 912"/>
                <a:gd name="T19" fmla="*/ 351 h 879"/>
                <a:gd name="T20" fmla="*/ 451 w 912"/>
                <a:gd name="T21" fmla="*/ 226 h 879"/>
                <a:gd name="T22" fmla="*/ 226 w 912"/>
                <a:gd name="T23" fmla="*/ 343 h 879"/>
                <a:gd name="T24" fmla="*/ 318 w 912"/>
                <a:gd name="T25" fmla="*/ 276 h 879"/>
                <a:gd name="T26" fmla="*/ 385 w 912"/>
                <a:gd name="T27" fmla="*/ 368 h 879"/>
                <a:gd name="T28" fmla="*/ 293 w 912"/>
                <a:gd name="T29" fmla="*/ 435 h 879"/>
                <a:gd name="T30" fmla="*/ 226 w 912"/>
                <a:gd name="T31" fmla="*/ 343 h 879"/>
                <a:gd name="T32" fmla="*/ 251 w 912"/>
                <a:gd name="T33" fmla="*/ 710 h 879"/>
                <a:gd name="T34" fmla="*/ 176 w 912"/>
                <a:gd name="T35" fmla="*/ 618 h 879"/>
                <a:gd name="T36" fmla="*/ 267 w 912"/>
                <a:gd name="T37" fmla="*/ 552 h 879"/>
                <a:gd name="T38" fmla="*/ 343 w 912"/>
                <a:gd name="T39" fmla="*/ 644 h 879"/>
                <a:gd name="T40" fmla="*/ 251 w 912"/>
                <a:gd name="T41" fmla="*/ 710 h 879"/>
                <a:gd name="T42" fmla="*/ 251 w 912"/>
                <a:gd name="T43" fmla="*/ 710 h 879"/>
                <a:gd name="T44" fmla="*/ 251 w 912"/>
                <a:gd name="T45" fmla="*/ 710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12" h="879">
                  <a:moveTo>
                    <a:pt x="911" y="242"/>
                  </a:moveTo>
                  <a:cubicBezTo>
                    <a:pt x="844" y="134"/>
                    <a:pt x="727" y="50"/>
                    <a:pt x="594" y="33"/>
                  </a:cubicBezTo>
                  <a:cubicBezTo>
                    <a:pt x="343" y="0"/>
                    <a:pt x="134" y="184"/>
                    <a:pt x="75" y="435"/>
                  </a:cubicBezTo>
                  <a:cubicBezTo>
                    <a:pt x="0" y="761"/>
                    <a:pt x="84" y="869"/>
                    <a:pt x="242" y="878"/>
                  </a:cubicBezTo>
                  <a:cubicBezTo>
                    <a:pt x="267" y="853"/>
                    <a:pt x="309" y="828"/>
                    <a:pt x="343" y="819"/>
                  </a:cubicBezTo>
                  <a:lnTo>
                    <a:pt x="911" y="242"/>
                  </a:lnTo>
                  <a:close/>
                  <a:moveTo>
                    <a:pt x="451" y="226"/>
                  </a:moveTo>
                  <a:cubicBezTo>
                    <a:pt x="460" y="167"/>
                    <a:pt x="518" y="117"/>
                    <a:pt x="577" y="125"/>
                  </a:cubicBezTo>
                  <a:cubicBezTo>
                    <a:pt x="635" y="134"/>
                    <a:pt x="677" y="192"/>
                    <a:pt x="669" y="251"/>
                  </a:cubicBezTo>
                  <a:cubicBezTo>
                    <a:pt x="660" y="317"/>
                    <a:pt x="610" y="359"/>
                    <a:pt x="543" y="351"/>
                  </a:cubicBezTo>
                  <a:cubicBezTo>
                    <a:pt x="485" y="343"/>
                    <a:pt x="443" y="284"/>
                    <a:pt x="451" y="226"/>
                  </a:cubicBezTo>
                  <a:close/>
                  <a:moveTo>
                    <a:pt x="226" y="343"/>
                  </a:moveTo>
                  <a:cubicBezTo>
                    <a:pt x="226" y="301"/>
                    <a:pt x="267" y="267"/>
                    <a:pt x="318" y="276"/>
                  </a:cubicBezTo>
                  <a:cubicBezTo>
                    <a:pt x="359" y="284"/>
                    <a:pt x="393" y="326"/>
                    <a:pt x="385" y="368"/>
                  </a:cubicBezTo>
                  <a:cubicBezTo>
                    <a:pt x="376" y="409"/>
                    <a:pt x="334" y="443"/>
                    <a:pt x="293" y="435"/>
                  </a:cubicBezTo>
                  <a:cubicBezTo>
                    <a:pt x="251" y="435"/>
                    <a:pt x="217" y="393"/>
                    <a:pt x="226" y="343"/>
                  </a:cubicBezTo>
                  <a:close/>
                  <a:moveTo>
                    <a:pt x="251" y="710"/>
                  </a:moveTo>
                  <a:cubicBezTo>
                    <a:pt x="200" y="710"/>
                    <a:pt x="167" y="669"/>
                    <a:pt x="176" y="618"/>
                  </a:cubicBezTo>
                  <a:cubicBezTo>
                    <a:pt x="184" y="577"/>
                    <a:pt x="226" y="543"/>
                    <a:pt x="267" y="552"/>
                  </a:cubicBezTo>
                  <a:cubicBezTo>
                    <a:pt x="318" y="560"/>
                    <a:pt x="343" y="602"/>
                    <a:pt x="343" y="644"/>
                  </a:cubicBezTo>
                  <a:cubicBezTo>
                    <a:pt x="334" y="685"/>
                    <a:pt x="293" y="719"/>
                    <a:pt x="251" y="710"/>
                  </a:cubicBezTo>
                  <a:close/>
                  <a:moveTo>
                    <a:pt x="251" y="710"/>
                  </a:moveTo>
                  <a:lnTo>
                    <a:pt x="251" y="71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Freeform: Shape 70">
              <a:extLst>
                <a:ext uri="{FF2B5EF4-FFF2-40B4-BE49-F238E27FC236}">
                  <a16:creationId xmlns:a16="http://schemas.microsoft.com/office/drawing/2014/main" xmlns="" id="{7C5E1A34-F6CE-401A-9491-7E866014175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0250" y="4052887"/>
              <a:ext cx="204788" cy="223837"/>
            </a:xfrm>
            <a:custGeom>
              <a:avLst/>
              <a:gdLst>
                <a:gd name="T0" fmla="*/ 142 w 569"/>
                <a:gd name="T1" fmla="*/ 619 h 620"/>
                <a:gd name="T2" fmla="*/ 150 w 569"/>
                <a:gd name="T3" fmla="*/ 611 h 620"/>
                <a:gd name="T4" fmla="*/ 568 w 569"/>
                <a:gd name="T5" fmla="*/ 67 h 620"/>
                <a:gd name="T6" fmla="*/ 543 w 569"/>
                <a:gd name="T7" fmla="*/ 25 h 620"/>
                <a:gd name="T8" fmla="*/ 493 w 569"/>
                <a:gd name="T9" fmla="*/ 17 h 620"/>
                <a:gd name="T10" fmla="*/ 8 w 569"/>
                <a:gd name="T11" fmla="*/ 485 h 620"/>
                <a:gd name="T12" fmla="*/ 0 w 569"/>
                <a:gd name="T13" fmla="*/ 494 h 620"/>
                <a:gd name="T14" fmla="*/ 142 w 569"/>
                <a:gd name="T15" fmla="*/ 619 h 620"/>
                <a:gd name="T16" fmla="*/ 142 w 569"/>
                <a:gd name="T17" fmla="*/ 619 h 620"/>
                <a:gd name="T18" fmla="*/ 142 w 569"/>
                <a:gd name="T19" fmla="*/ 619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9" h="620">
                  <a:moveTo>
                    <a:pt x="142" y="619"/>
                  </a:moveTo>
                  <a:cubicBezTo>
                    <a:pt x="150" y="611"/>
                    <a:pt x="150" y="611"/>
                    <a:pt x="150" y="611"/>
                  </a:cubicBezTo>
                  <a:cubicBezTo>
                    <a:pt x="568" y="67"/>
                    <a:pt x="568" y="67"/>
                    <a:pt x="568" y="67"/>
                  </a:cubicBezTo>
                  <a:cubicBezTo>
                    <a:pt x="568" y="59"/>
                    <a:pt x="560" y="42"/>
                    <a:pt x="543" y="25"/>
                  </a:cubicBezTo>
                  <a:cubicBezTo>
                    <a:pt x="518" y="0"/>
                    <a:pt x="493" y="17"/>
                    <a:pt x="493" y="17"/>
                  </a:cubicBezTo>
                  <a:cubicBezTo>
                    <a:pt x="8" y="485"/>
                    <a:pt x="8" y="485"/>
                    <a:pt x="8" y="485"/>
                  </a:cubicBezTo>
                  <a:cubicBezTo>
                    <a:pt x="0" y="494"/>
                    <a:pt x="0" y="494"/>
                    <a:pt x="0" y="494"/>
                  </a:cubicBezTo>
                  <a:lnTo>
                    <a:pt x="142" y="619"/>
                  </a:lnTo>
                  <a:close/>
                  <a:moveTo>
                    <a:pt x="142" y="619"/>
                  </a:moveTo>
                  <a:lnTo>
                    <a:pt x="142" y="619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Freeform: Shape 71">
              <a:extLst>
                <a:ext uri="{FF2B5EF4-FFF2-40B4-BE49-F238E27FC236}">
                  <a16:creationId xmlns:a16="http://schemas.microsoft.com/office/drawing/2014/main" xmlns="" id="{D32BBF73-49FF-4058-937F-1796AF739C6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9925" y="4241799"/>
              <a:ext cx="103188" cy="103188"/>
            </a:xfrm>
            <a:custGeom>
              <a:avLst/>
              <a:gdLst>
                <a:gd name="T0" fmla="*/ 143 w 286"/>
                <a:gd name="T1" fmla="*/ 284 h 285"/>
                <a:gd name="T2" fmla="*/ 151 w 286"/>
                <a:gd name="T3" fmla="*/ 268 h 285"/>
                <a:gd name="T4" fmla="*/ 285 w 286"/>
                <a:gd name="T5" fmla="*/ 125 h 285"/>
                <a:gd name="T6" fmla="*/ 143 w 286"/>
                <a:gd name="T7" fmla="*/ 0 h 285"/>
                <a:gd name="T8" fmla="*/ 9 w 286"/>
                <a:gd name="T9" fmla="*/ 142 h 285"/>
                <a:gd name="T10" fmla="*/ 0 w 286"/>
                <a:gd name="T11" fmla="*/ 151 h 285"/>
                <a:gd name="T12" fmla="*/ 143 w 286"/>
                <a:gd name="T13" fmla="*/ 284 h 285"/>
                <a:gd name="T14" fmla="*/ 59 w 286"/>
                <a:gd name="T15" fmla="*/ 134 h 285"/>
                <a:gd name="T16" fmla="*/ 126 w 286"/>
                <a:gd name="T17" fmla="*/ 59 h 285"/>
                <a:gd name="T18" fmla="*/ 151 w 286"/>
                <a:gd name="T19" fmla="*/ 59 h 285"/>
                <a:gd name="T20" fmla="*/ 159 w 286"/>
                <a:gd name="T21" fmla="*/ 67 h 285"/>
                <a:gd name="T22" fmla="*/ 159 w 286"/>
                <a:gd name="T23" fmla="*/ 75 h 285"/>
                <a:gd name="T24" fmla="*/ 159 w 286"/>
                <a:gd name="T25" fmla="*/ 92 h 285"/>
                <a:gd name="T26" fmla="*/ 92 w 286"/>
                <a:gd name="T27" fmla="*/ 159 h 285"/>
                <a:gd name="T28" fmla="*/ 68 w 286"/>
                <a:gd name="T29" fmla="*/ 167 h 285"/>
                <a:gd name="T30" fmla="*/ 59 w 286"/>
                <a:gd name="T31" fmla="*/ 159 h 285"/>
                <a:gd name="T32" fmla="*/ 59 w 286"/>
                <a:gd name="T33" fmla="*/ 142 h 285"/>
                <a:gd name="T34" fmla="*/ 59 w 286"/>
                <a:gd name="T35" fmla="*/ 134 h 285"/>
                <a:gd name="T36" fmla="*/ 59 w 286"/>
                <a:gd name="T37" fmla="*/ 134 h 285"/>
                <a:gd name="T38" fmla="*/ 59 w 286"/>
                <a:gd name="T39" fmla="*/ 13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6" h="285">
                  <a:moveTo>
                    <a:pt x="143" y="284"/>
                  </a:moveTo>
                  <a:cubicBezTo>
                    <a:pt x="151" y="268"/>
                    <a:pt x="151" y="268"/>
                    <a:pt x="151" y="268"/>
                  </a:cubicBezTo>
                  <a:cubicBezTo>
                    <a:pt x="285" y="125"/>
                    <a:pt x="285" y="125"/>
                    <a:pt x="285" y="125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9" y="142"/>
                    <a:pt x="9" y="142"/>
                    <a:pt x="9" y="142"/>
                  </a:cubicBezTo>
                  <a:cubicBezTo>
                    <a:pt x="0" y="151"/>
                    <a:pt x="0" y="151"/>
                    <a:pt x="0" y="151"/>
                  </a:cubicBezTo>
                  <a:lnTo>
                    <a:pt x="143" y="284"/>
                  </a:lnTo>
                  <a:close/>
                  <a:moveTo>
                    <a:pt x="59" y="134"/>
                  </a:moveTo>
                  <a:cubicBezTo>
                    <a:pt x="126" y="59"/>
                    <a:pt x="126" y="59"/>
                    <a:pt x="126" y="59"/>
                  </a:cubicBezTo>
                  <a:cubicBezTo>
                    <a:pt x="134" y="50"/>
                    <a:pt x="143" y="50"/>
                    <a:pt x="151" y="59"/>
                  </a:cubicBezTo>
                  <a:cubicBezTo>
                    <a:pt x="159" y="67"/>
                    <a:pt x="159" y="67"/>
                    <a:pt x="159" y="67"/>
                  </a:cubicBezTo>
                  <a:lnTo>
                    <a:pt x="159" y="75"/>
                  </a:lnTo>
                  <a:cubicBezTo>
                    <a:pt x="159" y="84"/>
                    <a:pt x="159" y="84"/>
                    <a:pt x="159" y="92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4" y="167"/>
                    <a:pt x="76" y="167"/>
                    <a:pt x="68" y="167"/>
                  </a:cubicBezTo>
                  <a:cubicBezTo>
                    <a:pt x="59" y="159"/>
                    <a:pt x="59" y="159"/>
                    <a:pt x="59" y="159"/>
                  </a:cubicBezTo>
                  <a:cubicBezTo>
                    <a:pt x="59" y="151"/>
                    <a:pt x="59" y="151"/>
                    <a:pt x="59" y="142"/>
                  </a:cubicBezTo>
                  <a:lnTo>
                    <a:pt x="59" y="134"/>
                  </a:lnTo>
                  <a:close/>
                  <a:moveTo>
                    <a:pt x="59" y="134"/>
                  </a:moveTo>
                  <a:lnTo>
                    <a:pt x="59" y="134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Freeform: Shape 72">
              <a:extLst>
                <a:ext uri="{FF2B5EF4-FFF2-40B4-BE49-F238E27FC236}">
                  <a16:creationId xmlns:a16="http://schemas.microsoft.com/office/drawing/2014/main" xmlns="" id="{05AF1B6A-B765-4621-9EC8-9666B3BBF4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2613" y="4308474"/>
              <a:ext cx="127000" cy="103188"/>
            </a:xfrm>
            <a:custGeom>
              <a:avLst/>
              <a:gdLst>
                <a:gd name="T0" fmla="*/ 343 w 352"/>
                <a:gd name="T1" fmla="*/ 134 h 285"/>
                <a:gd name="T2" fmla="*/ 351 w 352"/>
                <a:gd name="T3" fmla="*/ 125 h 285"/>
                <a:gd name="T4" fmla="*/ 218 w 352"/>
                <a:gd name="T5" fmla="*/ 0 h 285"/>
                <a:gd name="T6" fmla="*/ 209 w 352"/>
                <a:gd name="T7" fmla="*/ 8 h 285"/>
                <a:gd name="T8" fmla="*/ 100 w 352"/>
                <a:gd name="T9" fmla="*/ 276 h 285"/>
                <a:gd name="T10" fmla="*/ 126 w 352"/>
                <a:gd name="T11" fmla="*/ 276 h 285"/>
                <a:gd name="T12" fmla="*/ 134 w 352"/>
                <a:gd name="T13" fmla="*/ 268 h 285"/>
                <a:gd name="T14" fmla="*/ 159 w 352"/>
                <a:gd name="T15" fmla="*/ 217 h 285"/>
                <a:gd name="T16" fmla="*/ 343 w 352"/>
                <a:gd name="T17" fmla="*/ 134 h 285"/>
                <a:gd name="T18" fmla="*/ 218 w 352"/>
                <a:gd name="T19" fmla="*/ 167 h 285"/>
                <a:gd name="T20" fmla="*/ 142 w 352"/>
                <a:gd name="T21" fmla="*/ 192 h 285"/>
                <a:gd name="T22" fmla="*/ 126 w 352"/>
                <a:gd name="T23" fmla="*/ 201 h 285"/>
                <a:gd name="T24" fmla="*/ 109 w 352"/>
                <a:gd name="T25" fmla="*/ 209 h 285"/>
                <a:gd name="T26" fmla="*/ 100 w 352"/>
                <a:gd name="T27" fmla="*/ 201 h 285"/>
                <a:gd name="T28" fmla="*/ 100 w 352"/>
                <a:gd name="T29" fmla="*/ 142 h 285"/>
                <a:gd name="T30" fmla="*/ 109 w 352"/>
                <a:gd name="T31" fmla="*/ 109 h 285"/>
                <a:gd name="T32" fmla="*/ 209 w 352"/>
                <a:gd name="T33" fmla="*/ 150 h 285"/>
                <a:gd name="T34" fmla="*/ 284 w 352"/>
                <a:gd name="T35" fmla="*/ 150 h 285"/>
                <a:gd name="T36" fmla="*/ 218 w 352"/>
                <a:gd name="T37" fmla="*/ 167 h 285"/>
                <a:gd name="T38" fmla="*/ 218 w 352"/>
                <a:gd name="T39" fmla="*/ 167 h 285"/>
                <a:gd name="T40" fmla="*/ 218 w 352"/>
                <a:gd name="T41" fmla="*/ 167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2" h="285">
                  <a:moveTo>
                    <a:pt x="343" y="134"/>
                  </a:moveTo>
                  <a:lnTo>
                    <a:pt x="351" y="125"/>
                  </a:lnTo>
                  <a:cubicBezTo>
                    <a:pt x="218" y="0"/>
                    <a:pt x="218" y="0"/>
                    <a:pt x="218" y="0"/>
                  </a:cubicBezTo>
                  <a:cubicBezTo>
                    <a:pt x="218" y="0"/>
                    <a:pt x="209" y="0"/>
                    <a:pt x="209" y="8"/>
                  </a:cubicBezTo>
                  <a:cubicBezTo>
                    <a:pt x="100" y="34"/>
                    <a:pt x="0" y="142"/>
                    <a:pt x="100" y="276"/>
                  </a:cubicBezTo>
                  <a:cubicBezTo>
                    <a:pt x="109" y="276"/>
                    <a:pt x="117" y="284"/>
                    <a:pt x="126" y="276"/>
                  </a:cubicBezTo>
                  <a:cubicBezTo>
                    <a:pt x="134" y="276"/>
                    <a:pt x="134" y="276"/>
                    <a:pt x="134" y="268"/>
                  </a:cubicBezTo>
                  <a:cubicBezTo>
                    <a:pt x="142" y="251"/>
                    <a:pt x="151" y="226"/>
                    <a:pt x="159" y="217"/>
                  </a:cubicBezTo>
                  <a:cubicBezTo>
                    <a:pt x="192" y="184"/>
                    <a:pt x="284" y="234"/>
                    <a:pt x="343" y="134"/>
                  </a:cubicBezTo>
                  <a:close/>
                  <a:moveTo>
                    <a:pt x="218" y="167"/>
                  </a:moveTo>
                  <a:cubicBezTo>
                    <a:pt x="184" y="167"/>
                    <a:pt x="159" y="167"/>
                    <a:pt x="142" y="192"/>
                  </a:cubicBezTo>
                  <a:cubicBezTo>
                    <a:pt x="134" y="192"/>
                    <a:pt x="134" y="201"/>
                    <a:pt x="126" y="201"/>
                  </a:cubicBezTo>
                  <a:cubicBezTo>
                    <a:pt x="126" y="209"/>
                    <a:pt x="117" y="209"/>
                    <a:pt x="109" y="209"/>
                  </a:cubicBezTo>
                  <a:lnTo>
                    <a:pt x="100" y="201"/>
                  </a:lnTo>
                  <a:cubicBezTo>
                    <a:pt x="92" y="176"/>
                    <a:pt x="92" y="159"/>
                    <a:pt x="100" y="142"/>
                  </a:cubicBezTo>
                  <a:cubicBezTo>
                    <a:pt x="100" y="125"/>
                    <a:pt x="109" y="117"/>
                    <a:pt x="109" y="109"/>
                  </a:cubicBezTo>
                  <a:cubicBezTo>
                    <a:pt x="142" y="134"/>
                    <a:pt x="167" y="150"/>
                    <a:pt x="209" y="150"/>
                  </a:cubicBezTo>
                  <a:cubicBezTo>
                    <a:pt x="234" y="142"/>
                    <a:pt x="259" y="150"/>
                    <a:pt x="284" y="150"/>
                  </a:cubicBezTo>
                  <a:cubicBezTo>
                    <a:pt x="259" y="167"/>
                    <a:pt x="234" y="167"/>
                    <a:pt x="218" y="167"/>
                  </a:cubicBezTo>
                  <a:close/>
                  <a:moveTo>
                    <a:pt x="218" y="167"/>
                  </a:moveTo>
                  <a:lnTo>
                    <a:pt x="218" y="16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5" name="Group 77">
            <a:extLst>
              <a:ext uri="{FF2B5EF4-FFF2-40B4-BE49-F238E27FC236}">
                <a16:creationId xmlns:a16="http://schemas.microsoft.com/office/drawing/2014/main" xmlns="" id="{CD3F2EAB-2ED0-4551-9181-7CE7FE84483E}"/>
              </a:ext>
            </a:extLst>
          </p:cNvPr>
          <p:cNvGrpSpPr/>
          <p:nvPr/>
        </p:nvGrpSpPr>
        <p:grpSpPr>
          <a:xfrm>
            <a:off x="2844935" y="2764389"/>
            <a:ext cx="1598048" cy="865617"/>
            <a:chOff x="3508705" y="4187350"/>
            <a:chExt cx="2386516" cy="1292707"/>
          </a:xfrm>
        </p:grpSpPr>
        <p:sp>
          <p:nvSpPr>
            <p:cNvPr id="66" name="TextBox 75">
              <a:extLst>
                <a:ext uri="{FF2B5EF4-FFF2-40B4-BE49-F238E27FC236}">
                  <a16:creationId xmlns:a16="http://schemas.microsoft.com/office/drawing/2014/main" xmlns="" id="{AC4175B4-715D-4352-9BBC-0EB463FD5CD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508705" y="4187350"/>
              <a:ext cx="2386516" cy="625390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b" anchorCtr="1">
              <a:normAutofit/>
            </a:bodyPr>
            <a:lstStyle/>
            <a:p>
              <a:pPr latinLnBrk="0"/>
              <a:r>
                <a:rPr lang="zh-CN" altLang="en-US" sz="1400" dirty="0">
                  <a:solidFill>
                    <a:schemeClr val="accent3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67" name="TextBox 76">
              <a:extLst>
                <a:ext uri="{FF2B5EF4-FFF2-40B4-BE49-F238E27FC236}">
                  <a16:creationId xmlns:a16="http://schemas.microsoft.com/office/drawing/2014/main" xmlns="" id="{1F4ED686-A2AF-4B84-A41A-E0A3B889F40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508705" y="4812739"/>
              <a:ext cx="2386516" cy="66731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ctr" anchorCtr="1">
              <a:normAutofit fontScale="70000" lnSpcReduction="20000"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（建议使用主题字体）</a:t>
              </a:r>
            </a:p>
          </p:txBody>
        </p:sp>
      </p:grpSp>
      <p:sp>
        <p:nvSpPr>
          <p:cNvPr id="44" name="Oval 31">
            <a:extLst>
              <a:ext uri="{FF2B5EF4-FFF2-40B4-BE49-F238E27FC236}">
                <a16:creationId xmlns:a16="http://schemas.microsoft.com/office/drawing/2014/main" xmlns="" id="{BB3FBE7F-D20A-4055-AEF7-BB6D8C780EBC}"/>
              </a:ext>
            </a:extLst>
          </p:cNvPr>
          <p:cNvSpPr>
            <a:spLocks/>
          </p:cNvSpPr>
          <p:nvPr/>
        </p:nvSpPr>
        <p:spPr bwMode="auto">
          <a:xfrm>
            <a:off x="4990617" y="1629756"/>
            <a:ext cx="1018845" cy="1019111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45" name="Group 32">
            <a:extLst>
              <a:ext uri="{FF2B5EF4-FFF2-40B4-BE49-F238E27FC236}">
                <a16:creationId xmlns:a16="http://schemas.microsoft.com/office/drawing/2014/main" xmlns="" id="{42CEA5F4-FFE1-429F-98AC-20B0C512F307}"/>
              </a:ext>
            </a:extLst>
          </p:cNvPr>
          <p:cNvGrpSpPr/>
          <p:nvPr/>
        </p:nvGrpSpPr>
        <p:grpSpPr>
          <a:xfrm>
            <a:off x="4874746" y="1513495"/>
            <a:ext cx="1250564" cy="1250894"/>
            <a:chOff x="6546413" y="2257147"/>
            <a:chExt cx="1868076" cy="1868076"/>
          </a:xfrm>
        </p:grpSpPr>
        <p:sp>
          <p:nvSpPr>
            <p:cNvPr id="50" name="Freeform: Shape 33">
              <a:extLst>
                <a:ext uri="{FF2B5EF4-FFF2-40B4-BE49-F238E27FC236}">
                  <a16:creationId xmlns:a16="http://schemas.microsoft.com/office/drawing/2014/main" xmlns="" id="{AD0E3CA8-7647-406A-B443-C755FD8D08E2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2196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Freeform: Shape 34">
              <a:extLst>
                <a:ext uri="{FF2B5EF4-FFF2-40B4-BE49-F238E27FC236}">
                  <a16:creationId xmlns:a16="http://schemas.microsoft.com/office/drawing/2014/main" xmlns="" id="{F2C3AFC2-7D07-45D2-8014-D1A6A36CAAA4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2428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Freeform: Shape 35">
              <a:extLst>
                <a:ext uri="{FF2B5EF4-FFF2-40B4-BE49-F238E27FC236}">
                  <a16:creationId xmlns:a16="http://schemas.microsoft.com/office/drawing/2014/main" xmlns="" id="{448A4A70-0049-4134-91D2-E34006C0933A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3286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Freeform: Shape 36">
              <a:extLst>
                <a:ext uri="{FF2B5EF4-FFF2-40B4-BE49-F238E27FC236}">
                  <a16:creationId xmlns:a16="http://schemas.microsoft.com/office/drawing/2014/main" xmlns="" id="{FC594609-ED20-43A8-99F5-AFC233BB1F42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3286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Freeform: Shape 37">
              <a:extLst>
                <a:ext uri="{FF2B5EF4-FFF2-40B4-BE49-F238E27FC236}">
                  <a16:creationId xmlns:a16="http://schemas.microsoft.com/office/drawing/2014/main" xmlns="" id="{3B6223A0-21BA-4C73-9BCD-313F8D6666CC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2196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Freeform: Shape 38">
              <a:extLst>
                <a:ext uri="{FF2B5EF4-FFF2-40B4-BE49-F238E27FC236}">
                  <a16:creationId xmlns:a16="http://schemas.microsoft.com/office/drawing/2014/main" xmlns="" id="{CF859AD2-149B-497A-88E6-9C32E22B8AD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2428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Freeform: Shape 39">
              <a:extLst>
                <a:ext uri="{FF2B5EF4-FFF2-40B4-BE49-F238E27FC236}">
                  <a16:creationId xmlns:a16="http://schemas.microsoft.com/office/drawing/2014/main" xmlns="" id="{4A549EE0-3258-4E6A-A74F-F61CBF3DE519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3212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solidFill>
              <a:schemeClr val="accent2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Freeform: Shape 40">
              <a:extLst>
                <a:ext uri="{FF2B5EF4-FFF2-40B4-BE49-F238E27FC236}">
                  <a16:creationId xmlns:a16="http://schemas.microsoft.com/office/drawing/2014/main" xmlns="" id="{4BBF1668-A9CA-4650-BFB6-B5A5988888F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3771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solidFill>
              <a:schemeClr val="accent2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Freeform: Shape 41">
              <a:extLst>
                <a:ext uri="{FF2B5EF4-FFF2-40B4-BE49-F238E27FC236}">
                  <a16:creationId xmlns:a16="http://schemas.microsoft.com/office/drawing/2014/main" xmlns="" id="{2EAA3220-FE9A-404C-8973-3A75C7E5DA4B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6413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Freeform: Shape 42">
              <a:extLst>
                <a:ext uri="{FF2B5EF4-FFF2-40B4-BE49-F238E27FC236}">
                  <a16:creationId xmlns:a16="http://schemas.microsoft.com/office/drawing/2014/main" xmlns="" id="{EB583B07-71EC-4B7E-9367-9B2D99AE26A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6413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solidFill>
              <a:schemeClr val="accent2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Freeform: Shape 43">
              <a:extLst>
                <a:ext uri="{FF2B5EF4-FFF2-40B4-BE49-F238E27FC236}">
                  <a16:creationId xmlns:a16="http://schemas.microsoft.com/office/drawing/2014/main" xmlns="" id="{6B03E978-D484-4E28-92E7-1288B72E4F98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3771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solidFill>
              <a:schemeClr val="accent2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Freeform: Shape 44">
              <a:extLst>
                <a:ext uri="{FF2B5EF4-FFF2-40B4-BE49-F238E27FC236}">
                  <a16:creationId xmlns:a16="http://schemas.microsoft.com/office/drawing/2014/main" xmlns="" id="{686091CF-D28C-42FC-892F-6CEDFBBC128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3212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solidFill>
              <a:schemeClr val="accent2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46" name="Freeform: Shape 74">
            <a:extLst>
              <a:ext uri="{FF2B5EF4-FFF2-40B4-BE49-F238E27FC236}">
                <a16:creationId xmlns:a16="http://schemas.microsoft.com/office/drawing/2014/main" xmlns="" id="{44BDDBB7-F8A2-43D3-9E16-941762B7238C}"/>
              </a:ext>
            </a:extLst>
          </p:cNvPr>
          <p:cNvSpPr>
            <a:spLocks/>
          </p:cNvSpPr>
          <p:nvPr/>
        </p:nvSpPr>
        <p:spPr bwMode="auto">
          <a:xfrm>
            <a:off x="5298145" y="1975059"/>
            <a:ext cx="403790" cy="32127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708" y="0"/>
                </a:moveTo>
                <a:cubicBezTo>
                  <a:pt x="20811" y="10"/>
                  <a:pt x="20921" y="52"/>
                  <a:pt x="21049" y="116"/>
                </a:cubicBezTo>
                <a:cubicBezTo>
                  <a:pt x="21416" y="342"/>
                  <a:pt x="21599" y="730"/>
                  <a:pt x="21599" y="1281"/>
                </a:cubicBezTo>
                <a:lnTo>
                  <a:pt x="21599" y="20332"/>
                </a:lnTo>
                <a:cubicBezTo>
                  <a:pt x="21599" y="20883"/>
                  <a:pt x="21416" y="21271"/>
                  <a:pt x="21049" y="21497"/>
                </a:cubicBezTo>
                <a:cubicBezTo>
                  <a:pt x="20921" y="21564"/>
                  <a:pt x="20811" y="21599"/>
                  <a:pt x="20708" y="21599"/>
                </a:cubicBezTo>
                <a:cubicBezTo>
                  <a:pt x="20451" y="21599"/>
                  <a:pt x="20236" y="21476"/>
                  <a:pt x="20065" y="21229"/>
                </a:cubicBezTo>
                <a:lnTo>
                  <a:pt x="14402" y="13267"/>
                </a:lnTo>
                <a:lnTo>
                  <a:pt x="14402" y="17275"/>
                </a:lnTo>
                <a:cubicBezTo>
                  <a:pt x="14402" y="17801"/>
                  <a:pt x="14331" y="18305"/>
                  <a:pt x="14187" y="18775"/>
                </a:cubicBezTo>
                <a:cubicBezTo>
                  <a:pt x="14042" y="19248"/>
                  <a:pt x="13849" y="19665"/>
                  <a:pt x="13606" y="20028"/>
                </a:cubicBezTo>
                <a:cubicBezTo>
                  <a:pt x="13364" y="20385"/>
                  <a:pt x="13080" y="20671"/>
                  <a:pt x="12757" y="20879"/>
                </a:cubicBezTo>
                <a:cubicBezTo>
                  <a:pt x="12431" y="21091"/>
                  <a:pt x="12084" y="21193"/>
                  <a:pt x="11707" y="21193"/>
                </a:cubicBezTo>
                <a:lnTo>
                  <a:pt x="2705" y="21193"/>
                </a:lnTo>
                <a:cubicBezTo>
                  <a:pt x="2340" y="21193"/>
                  <a:pt x="1990" y="21091"/>
                  <a:pt x="1664" y="20879"/>
                </a:cubicBezTo>
                <a:cubicBezTo>
                  <a:pt x="1334" y="20671"/>
                  <a:pt x="1047" y="20385"/>
                  <a:pt x="802" y="20028"/>
                </a:cubicBezTo>
                <a:cubicBezTo>
                  <a:pt x="555" y="19665"/>
                  <a:pt x="359" y="19252"/>
                  <a:pt x="215" y="18786"/>
                </a:cubicBezTo>
                <a:cubicBezTo>
                  <a:pt x="71" y="18316"/>
                  <a:pt x="0" y="17815"/>
                  <a:pt x="0" y="17275"/>
                </a:cubicBezTo>
                <a:lnTo>
                  <a:pt x="0" y="4293"/>
                </a:lnTo>
                <a:cubicBezTo>
                  <a:pt x="0" y="3760"/>
                  <a:pt x="70" y="3262"/>
                  <a:pt x="215" y="2789"/>
                </a:cubicBezTo>
                <a:cubicBezTo>
                  <a:pt x="359" y="2312"/>
                  <a:pt x="555" y="1906"/>
                  <a:pt x="802" y="1560"/>
                </a:cubicBezTo>
                <a:cubicBezTo>
                  <a:pt x="1047" y="1221"/>
                  <a:pt x="1334" y="946"/>
                  <a:pt x="1664" y="734"/>
                </a:cubicBezTo>
                <a:cubicBezTo>
                  <a:pt x="1990" y="526"/>
                  <a:pt x="2340" y="420"/>
                  <a:pt x="2705" y="420"/>
                </a:cubicBezTo>
                <a:lnTo>
                  <a:pt x="11707" y="420"/>
                </a:lnTo>
                <a:cubicBezTo>
                  <a:pt x="12074" y="420"/>
                  <a:pt x="12421" y="526"/>
                  <a:pt x="12752" y="734"/>
                </a:cubicBezTo>
                <a:cubicBezTo>
                  <a:pt x="13078" y="946"/>
                  <a:pt x="13364" y="1221"/>
                  <a:pt x="13606" y="1560"/>
                </a:cubicBezTo>
                <a:cubicBezTo>
                  <a:pt x="13849" y="1906"/>
                  <a:pt x="14042" y="2312"/>
                  <a:pt x="14187" y="2789"/>
                </a:cubicBezTo>
                <a:cubicBezTo>
                  <a:pt x="14331" y="3262"/>
                  <a:pt x="14402" y="3760"/>
                  <a:pt x="14402" y="4293"/>
                </a:cubicBezTo>
                <a:lnTo>
                  <a:pt x="14402" y="8346"/>
                </a:lnTo>
                <a:lnTo>
                  <a:pt x="20065" y="388"/>
                </a:lnTo>
                <a:cubicBezTo>
                  <a:pt x="20243" y="127"/>
                  <a:pt x="20456" y="0"/>
                  <a:pt x="20708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47" name="Group 78">
            <a:extLst>
              <a:ext uri="{FF2B5EF4-FFF2-40B4-BE49-F238E27FC236}">
                <a16:creationId xmlns:a16="http://schemas.microsoft.com/office/drawing/2014/main" xmlns="" id="{662760DE-39E1-4838-A149-AA44A7A80E68}"/>
              </a:ext>
            </a:extLst>
          </p:cNvPr>
          <p:cNvGrpSpPr/>
          <p:nvPr/>
        </p:nvGrpSpPr>
        <p:grpSpPr>
          <a:xfrm>
            <a:off x="4701015" y="2764389"/>
            <a:ext cx="1598048" cy="865617"/>
            <a:chOff x="3508705" y="4187350"/>
            <a:chExt cx="2386516" cy="1292707"/>
          </a:xfrm>
        </p:grpSpPr>
        <p:sp>
          <p:nvSpPr>
            <p:cNvPr id="48" name="TextBox 79">
              <a:extLst>
                <a:ext uri="{FF2B5EF4-FFF2-40B4-BE49-F238E27FC236}">
                  <a16:creationId xmlns:a16="http://schemas.microsoft.com/office/drawing/2014/main" xmlns="" id="{2FCD62A1-E5EC-45BD-B1F3-27F8D027EAC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508705" y="4187350"/>
              <a:ext cx="2386516" cy="625390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b" anchorCtr="1">
              <a:normAutofit/>
            </a:bodyPr>
            <a:lstStyle/>
            <a:p>
              <a:pPr latinLnBrk="0"/>
              <a:r>
                <a:rPr lang="zh-CN" altLang="en-US" sz="1400" dirty="0">
                  <a:solidFill>
                    <a:schemeClr val="accent2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49" name="TextBox 80">
              <a:extLst>
                <a:ext uri="{FF2B5EF4-FFF2-40B4-BE49-F238E27FC236}">
                  <a16:creationId xmlns:a16="http://schemas.microsoft.com/office/drawing/2014/main" xmlns="" id="{1D134DAE-2C08-4DC7-A755-E05CD2A044F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508705" y="4812739"/>
              <a:ext cx="2386516" cy="66731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ctr" anchorCtr="1">
              <a:normAutofit fontScale="70000" lnSpcReduction="20000"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（建议使用主题字体）</a:t>
              </a:r>
            </a:p>
          </p:txBody>
        </p:sp>
      </p:grpSp>
      <p:sp>
        <p:nvSpPr>
          <p:cNvPr id="26" name="Oval 45">
            <a:extLst>
              <a:ext uri="{FF2B5EF4-FFF2-40B4-BE49-F238E27FC236}">
                <a16:creationId xmlns:a16="http://schemas.microsoft.com/office/drawing/2014/main" xmlns="" id="{C3B9041F-B2A9-4899-8BCB-90A3790DF224}"/>
              </a:ext>
            </a:extLst>
          </p:cNvPr>
          <p:cNvSpPr>
            <a:spLocks/>
          </p:cNvSpPr>
          <p:nvPr/>
        </p:nvSpPr>
        <p:spPr bwMode="auto">
          <a:xfrm>
            <a:off x="6846697" y="1629756"/>
            <a:ext cx="1018845" cy="1019111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27" name="Group 46">
            <a:extLst>
              <a:ext uri="{FF2B5EF4-FFF2-40B4-BE49-F238E27FC236}">
                <a16:creationId xmlns:a16="http://schemas.microsoft.com/office/drawing/2014/main" xmlns="" id="{64A20D9E-F730-4821-A6C6-39B5BFB51138}"/>
              </a:ext>
            </a:extLst>
          </p:cNvPr>
          <p:cNvGrpSpPr/>
          <p:nvPr/>
        </p:nvGrpSpPr>
        <p:grpSpPr>
          <a:xfrm>
            <a:off x="6730822" y="1513495"/>
            <a:ext cx="1250564" cy="1250894"/>
            <a:chOff x="9237196" y="2257147"/>
            <a:chExt cx="1868076" cy="1868076"/>
          </a:xfrm>
        </p:grpSpPr>
        <p:sp>
          <p:nvSpPr>
            <p:cNvPr id="32" name="Freeform: Shape 47">
              <a:extLst>
                <a:ext uri="{FF2B5EF4-FFF2-40B4-BE49-F238E27FC236}">
                  <a16:creationId xmlns:a16="http://schemas.microsoft.com/office/drawing/2014/main" xmlns="" id="{1874A081-BEE3-404C-908D-9B210DBD5E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12979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Freeform: Shape 48">
              <a:extLst>
                <a:ext uri="{FF2B5EF4-FFF2-40B4-BE49-F238E27FC236}">
                  <a16:creationId xmlns:a16="http://schemas.microsoft.com/office/drawing/2014/main" xmlns="" id="{DCAFA5BD-A8F8-4CA0-8437-6E0F970E1F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93211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Freeform: Shape 49">
              <a:extLst>
                <a:ext uri="{FF2B5EF4-FFF2-40B4-BE49-F238E27FC236}">
                  <a16:creationId xmlns:a16="http://schemas.microsoft.com/office/drawing/2014/main" xmlns="" id="{123AD8F8-C0EF-47C8-A313-398286F985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14069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Freeform: Shape 50">
              <a:extLst>
                <a:ext uri="{FF2B5EF4-FFF2-40B4-BE49-F238E27FC236}">
                  <a16:creationId xmlns:a16="http://schemas.microsoft.com/office/drawing/2014/main" xmlns="" id="{E432555A-8ED0-49E7-9B58-4979DAC93B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14069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Freeform: Shape 51">
              <a:extLst>
                <a:ext uri="{FF2B5EF4-FFF2-40B4-BE49-F238E27FC236}">
                  <a16:creationId xmlns:a16="http://schemas.microsoft.com/office/drawing/2014/main" xmlns="" id="{2814B727-09C5-42FB-A6B4-772BA9A668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12979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Freeform: Shape 52">
              <a:extLst>
                <a:ext uri="{FF2B5EF4-FFF2-40B4-BE49-F238E27FC236}">
                  <a16:creationId xmlns:a16="http://schemas.microsoft.com/office/drawing/2014/main" xmlns="" id="{F1595686-D91E-4C6C-95BD-44D516CB25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93211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Freeform: Shape 53">
              <a:extLst>
                <a:ext uri="{FF2B5EF4-FFF2-40B4-BE49-F238E27FC236}">
                  <a16:creationId xmlns:a16="http://schemas.microsoft.com/office/drawing/2014/main" xmlns="" id="{6762ADFF-1779-4FB6-ABDB-5070A5ACF563}"/>
                </a:ext>
              </a:extLst>
            </p:cNvPr>
            <p:cNvSpPr>
              <a:spLocks/>
            </p:cNvSpPr>
            <p:nvPr/>
          </p:nvSpPr>
          <p:spPr bwMode="auto">
            <a:xfrm>
              <a:off x="9723995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Freeform: Shape 54">
              <a:extLst>
                <a:ext uri="{FF2B5EF4-FFF2-40B4-BE49-F238E27FC236}">
                  <a16:creationId xmlns:a16="http://schemas.microsoft.com/office/drawing/2014/main" xmlns="" id="{395D736C-1DBD-4559-B67D-923EAD76F228}"/>
                </a:ext>
              </a:extLst>
            </p:cNvPr>
            <p:cNvSpPr>
              <a:spLocks/>
            </p:cNvSpPr>
            <p:nvPr/>
          </p:nvSpPr>
          <p:spPr bwMode="auto">
            <a:xfrm>
              <a:off x="9374554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solidFill>
              <a:schemeClr val="accent4">
                <a:alpha val="2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Freeform: Shape 55">
              <a:extLst>
                <a:ext uri="{FF2B5EF4-FFF2-40B4-BE49-F238E27FC236}">
                  <a16:creationId xmlns:a16="http://schemas.microsoft.com/office/drawing/2014/main" xmlns="" id="{64E4FED6-D833-4778-AC88-9F2523DEE1A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37196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alpha val="2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Freeform: Shape 56">
              <a:extLst>
                <a:ext uri="{FF2B5EF4-FFF2-40B4-BE49-F238E27FC236}">
                  <a16:creationId xmlns:a16="http://schemas.microsoft.com/office/drawing/2014/main" xmlns="" id="{87959DFF-D228-4317-8909-EFC2A3749DE9}"/>
                </a:ext>
              </a:extLst>
            </p:cNvPr>
            <p:cNvSpPr>
              <a:spLocks/>
            </p:cNvSpPr>
            <p:nvPr/>
          </p:nvSpPr>
          <p:spPr bwMode="auto">
            <a:xfrm>
              <a:off x="9237196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solidFill>
              <a:schemeClr val="accent4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Freeform: Shape 57">
              <a:extLst>
                <a:ext uri="{FF2B5EF4-FFF2-40B4-BE49-F238E27FC236}">
                  <a16:creationId xmlns:a16="http://schemas.microsoft.com/office/drawing/2014/main" xmlns="" id="{3D0F3009-2039-4C67-9E17-879A2226E40D}"/>
                </a:ext>
              </a:extLst>
            </p:cNvPr>
            <p:cNvSpPr>
              <a:spLocks/>
            </p:cNvSpPr>
            <p:nvPr/>
          </p:nvSpPr>
          <p:spPr bwMode="auto">
            <a:xfrm>
              <a:off x="9374554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solidFill>
              <a:schemeClr val="accent4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Freeform: Shape 58">
              <a:extLst>
                <a:ext uri="{FF2B5EF4-FFF2-40B4-BE49-F238E27FC236}">
                  <a16:creationId xmlns:a16="http://schemas.microsoft.com/office/drawing/2014/main" xmlns="" id="{CC2BBD3E-8611-4141-8FF5-2854BD65B301}"/>
                </a:ext>
              </a:extLst>
            </p:cNvPr>
            <p:cNvSpPr>
              <a:spLocks/>
            </p:cNvSpPr>
            <p:nvPr/>
          </p:nvSpPr>
          <p:spPr bwMode="auto">
            <a:xfrm>
              <a:off x="9723995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solidFill>
              <a:schemeClr val="accent4"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8" name="Freeform: Shape 67">
            <a:extLst>
              <a:ext uri="{FF2B5EF4-FFF2-40B4-BE49-F238E27FC236}">
                <a16:creationId xmlns:a16="http://schemas.microsoft.com/office/drawing/2014/main" xmlns="" id="{B1B4EBBE-C2B0-4467-8094-4B1C46A1AB8B}"/>
              </a:ext>
            </a:extLst>
          </p:cNvPr>
          <p:cNvSpPr>
            <a:spLocks/>
          </p:cNvSpPr>
          <p:nvPr/>
        </p:nvSpPr>
        <p:spPr bwMode="auto">
          <a:xfrm>
            <a:off x="7142509" y="1936964"/>
            <a:ext cx="427221" cy="356111"/>
          </a:xfrm>
          <a:custGeom>
            <a:avLst/>
            <a:gdLst>
              <a:gd name="T0" fmla="*/ 75419876 w 21600"/>
              <a:gd name="T1" fmla="*/ 22815321 h 21579"/>
              <a:gd name="T2" fmla="*/ 74086090 w 21600"/>
              <a:gd name="T3" fmla="*/ 25988205 h 21579"/>
              <a:gd name="T4" fmla="*/ 70751508 w 21600"/>
              <a:gd name="T5" fmla="*/ 27764166 h 21579"/>
              <a:gd name="T6" fmla="*/ 70751508 w 21600"/>
              <a:gd name="T7" fmla="*/ 40356187 h 21579"/>
              <a:gd name="T8" fmla="*/ 68890459 w 21600"/>
              <a:gd name="T9" fmla="*/ 44041735 h 21579"/>
              <a:gd name="T10" fmla="*/ 64452543 w 21600"/>
              <a:gd name="T11" fmla="*/ 45574747 h 21579"/>
              <a:gd name="T12" fmla="*/ 57741601 w 21600"/>
              <a:gd name="T13" fmla="*/ 41068031 h 21579"/>
              <a:gd name="T14" fmla="*/ 49288264 w 21600"/>
              <a:gd name="T15" fmla="*/ 37061803 h 21579"/>
              <a:gd name="T16" fmla="*/ 39979537 w 21600"/>
              <a:gd name="T17" fmla="*/ 33937470 h 21579"/>
              <a:gd name="T18" fmla="*/ 30688181 w 21600"/>
              <a:gd name="T19" fmla="*/ 32234408 h 21579"/>
              <a:gd name="T20" fmla="*/ 27825021 w 21600"/>
              <a:gd name="T21" fmla="*/ 33597370 h 21579"/>
              <a:gd name="T22" fmla="*/ 26309651 w 21600"/>
              <a:gd name="T23" fmla="*/ 35728021 h 21579"/>
              <a:gd name="T24" fmla="*/ 26225861 w 21600"/>
              <a:gd name="T25" fmla="*/ 38138096 h 21579"/>
              <a:gd name="T26" fmla="*/ 27748204 w 21600"/>
              <a:gd name="T27" fmla="*/ 40356187 h 21579"/>
              <a:gd name="T28" fmla="*/ 26805477 w 21600"/>
              <a:gd name="T29" fmla="*/ 42936312 h 21579"/>
              <a:gd name="T30" fmla="*/ 27643496 w 21600"/>
              <a:gd name="T31" fmla="*/ 45203003 h 21579"/>
              <a:gd name="T32" fmla="*/ 29672124 w 21600"/>
              <a:gd name="T33" fmla="*/ 47299644 h 21579"/>
              <a:gd name="T34" fmla="*/ 32371191 w 21600"/>
              <a:gd name="T35" fmla="*/ 49296719 h 21579"/>
              <a:gd name="T36" fmla="*/ 29525462 w 21600"/>
              <a:gd name="T37" fmla="*/ 51536695 h 21579"/>
              <a:gd name="T38" fmla="*/ 25181854 w 21600"/>
              <a:gd name="T39" fmla="*/ 52406463 h 21579"/>
              <a:gd name="T40" fmla="*/ 20660147 w 21600"/>
              <a:gd name="T41" fmla="*/ 52049309 h 21579"/>
              <a:gd name="T42" fmla="*/ 17189421 w 21600"/>
              <a:gd name="T43" fmla="*/ 50560017 h 21579"/>
              <a:gd name="T44" fmla="*/ 15548366 w 21600"/>
              <a:gd name="T45" fmla="*/ 46296300 h 21579"/>
              <a:gd name="T46" fmla="*/ 14078377 w 21600"/>
              <a:gd name="T47" fmla="*/ 41845479 h 21579"/>
              <a:gd name="T48" fmla="*/ 13505733 w 21600"/>
              <a:gd name="T49" fmla="*/ 37124993 h 21579"/>
              <a:gd name="T50" fmla="*/ 14490413 w 21600"/>
              <a:gd name="T51" fmla="*/ 31957448 h 21579"/>
              <a:gd name="T52" fmla="*/ 6298965 w 21600"/>
              <a:gd name="T53" fmla="*/ 31957448 h 21579"/>
              <a:gd name="T54" fmla="*/ 1864535 w 21600"/>
              <a:gd name="T55" fmla="*/ 30424436 h 21579"/>
              <a:gd name="T56" fmla="*/ 0 w 21600"/>
              <a:gd name="T57" fmla="*/ 26702464 h 21579"/>
              <a:gd name="T58" fmla="*/ 0 w 21600"/>
              <a:gd name="T59" fmla="*/ 18886823 h 21579"/>
              <a:gd name="T60" fmla="*/ 1836585 w 21600"/>
              <a:gd name="T61" fmla="*/ 15172146 h 21579"/>
              <a:gd name="T62" fmla="*/ 6298965 w 21600"/>
              <a:gd name="T63" fmla="*/ 13617249 h 21579"/>
              <a:gd name="T64" fmla="*/ 26721687 w 21600"/>
              <a:gd name="T65" fmla="*/ 13617249 h 21579"/>
              <a:gd name="T66" fmla="*/ 36749721 w 21600"/>
              <a:gd name="T67" fmla="*/ 12477866 h 21579"/>
              <a:gd name="T68" fmla="*/ 47175846 w 21600"/>
              <a:gd name="T69" fmla="*/ 9411842 h 21579"/>
              <a:gd name="T70" fmla="*/ 56819793 w 21600"/>
              <a:gd name="T71" fmla="*/ 5033920 h 21579"/>
              <a:gd name="T72" fmla="*/ 64452543 w 21600"/>
              <a:gd name="T73" fmla="*/ 0 h 21579"/>
              <a:gd name="T74" fmla="*/ 68890459 w 21600"/>
              <a:gd name="T75" fmla="*/ 1540307 h 21579"/>
              <a:gd name="T76" fmla="*/ 70751508 w 21600"/>
              <a:gd name="T77" fmla="*/ 5262280 h 21579"/>
              <a:gd name="T78" fmla="*/ 70751508 w 21600"/>
              <a:gd name="T79" fmla="*/ 17817875 h 21579"/>
              <a:gd name="T80" fmla="*/ 74086090 w 21600"/>
              <a:gd name="T81" fmla="*/ 19608377 h 21579"/>
              <a:gd name="T82" fmla="*/ 75419876 w 21600"/>
              <a:gd name="T83" fmla="*/ 22815321 h 21579"/>
              <a:gd name="T84" fmla="*/ 64452543 w 21600"/>
              <a:gd name="T85" fmla="*/ 6936162 h 21579"/>
              <a:gd name="T86" fmla="*/ 57657811 w 21600"/>
              <a:gd name="T87" fmla="*/ 10816059 h 21579"/>
              <a:gd name="T88" fmla="*/ 49860908 w 21600"/>
              <a:gd name="T89" fmla="*/ 14173632 h 21579"/>
              <a:gd name="T90" fmla="*/ 41473930 w 21600"/>
              <a:gd name="T91" fmla="*/ 16819313 h 21579"/>
              <a:gd name="T92" fmla="*/ 33020652 w 21600"/>
              <a:gd name="T93" fmla="*/ 18473824 h 21579"/>
              <a:gd name="T94" fmla="*/ 33020652 w 21600"/>
              <a:gd name="T95" fmla="*/ 27144643 h 21579"/>
              <a:gd name="T96" fmla="*/ 41473930 w 21600"/>
              <a:gd name="T97" fmla="*/ 28818574 h 21579"/>
              <a:gd name="T98" fmla="*/ 49860908 w 21600"/>
              <a:gd name="T99" fmla="*/ 31478844 h 21579"/>
              <a:gd name="T100" fmla="*/ 57699706 w 21600"/>
              <a:gd name="T101" fmla="*/ 34858253 h 21579"/>
              <a:gd name="T102" fmla="*/ 64452543 w 21600"/>
              <a:gd name="T103" fmla="*/ 38679840 h 21579"/>
              <a:gd name="T104" fmla="*/ 64452543 w 21600"/>
              <a:gd name="T105" fmla="*/ 6936162 h 21579"/>
              <a:gd name="T106" fmla="*/ 64452543 w 21600"/>
              <a:gd name="T107" fmla="*/ 6936162 h 2157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3" y="10321"/>
                  <a:pt x="21218" y="10697"/>
                </a:cubicBezTo>
                <a:cubicBezTo>
                  <a:pt x="20963" y="11073"/>
                  <a:pt x="20648" y="11313"/>
                  <a:pt x="20263" y="11428"/>
                </a:cubicBezTo>
                <a:lnTo>
                  <a:pt x="20263" y="16611"/>
                </a:lnTo>
                <a:cubicBezTo>
                  <a:pt x="20263" y="17201"/>
                  <a:pt x="20087" y="17708"/>
                  <a:pt x="19730" y="18128"/>
                </a:cubicBezTo>
                <a:cubicBezTo>
                  <a:pt x="19375" y="18551"/>
                  <a:pt x="18951" y="18759"/>
                  <a:pt x="18459" y="18759"/>
                </a:cubicBezTo>
                <a:cubicBezTo>
                  <a:pt x="17928" y="18122"/>
                  <a:pt x="17286" y="17506"/>
                  <a:pt x="16537" y="16904"/>
                </a:cubicBezTo>
                <a:cubicBezTo>
                  <a:pt x="15786" y="16306"/>
                  <a:pt x="14980" y="15757"/>
                  <a:pt x="14116" y="15255"/>
                </a:cubicBezTo>
                <a:cubicBezTo>
                  <a:pt x="13254" y="14756"/>
                  <a:pt x="12363" y="14325"/>
                  <a:pt x="11450" y="13969"/>
                </a:cubicBezTo>
                <a:cubicBezTo>
                  <a:pt x="10537" y="13614"/>
                  <a:pt x="9648" y="13380"/>
                  <a:pt x="8789" y="13268"/>
                </a:cubicBezTo>
                <a:cubicBezTo>
                  <a:pt x="8453" y="13379"/>
                  <a:pt x="8179" y="13564"/>
                  <a:pt x="7969" y="13829"/>
                </a:cubicBezTo>
                <a:cubicBezTo>
                  <a:pt x="7758" y="14093"/>
                  <a:pt x="7614" y="14386"/>
                  <a:pt x="7535" y="14706"/>
                </a:cubicBezTo>
                <a:cubicBezTo>
                  <a:pt x="7457" y="15029"/>
                  <a:pt x="7450" y="15361"/>
                  <a:pt x="7511" y="15698"/>
                </a:cubicBezTo>
                <a:cubicBezTo>
                  <a:pt x="7575" y="16036"/>
                  <a:pt x="7719" y="16341"/>
                  <a:pt x="7947" y="16611"/>
                </a:cubicBezTo>
                <a:cubicBezTo>
                  <a:pt x="7751" y="16992"/>
                  <a:pt x="7660" y="17347"/>
                  <a:pt x="7677" y="17673"/>
                </a:cubicBezTo>
                <a:cubicBezTo>
                  <a:pt x="7692" y="17993"/>
                  <a:pt x="7773" y="18307"/>
                  <a:pt x="7917" y="18606"/>
                </a:cubicBezTo>
                <a:cubicBezTo>
                  <a:pt x="8059" y="18909"/>
                  <a:pt x="8255" y="19193"/>
                  <a:pt x="8498" y="19469"/>
                </a:cubicBezTo>
                <a:cubicBezTo>
                  <a:pt x="8737" y="19745"/>
                  <a:pt x="8997" y="20021"/>
                  <a:pt x="9271" y="20291"/>
                </a:cubicBezTo>
                <a:cubicBezTo>
                  <a:pt x="9114" y="20696"/>
                  <a:pt x="8843" y="21001"/>
                  <a:pt x="8456" y="21213"/>
                </a:cubicBezTo>
                <a:cubicBezTo>
                  <a:pt x="8069" y="21424"/>
                  <a:pt x="7655" y="21541"/>
                  <a:pt x="7212" y="21571"/>
                </a:cubicBezTo>
                <a:cubicBezTo>
                  <a:pt x="6772" y="21600"/>
                  <a:pt x="6341" y="21550"/>
                  <a:pt x="5917" y="21424"/>
                </a:cubicBezTo>
                <a:cubicBezTo>
                  <a:pt x="5496" y="21295"/>
                  <a:pt x="5163" y="21092"/>
                  <a:pt x="4923" y="20811"/>
                </a:cubicBezTo>
                <a:cubicBezTo>
                  <a:pt x="4781" y="20241"/>
                  <a:pt x="4625" y="19657"/>
                  <a:pt x="4453" y="19056"/>
                </a:cubicBezTo>
                <a:cubicBezTo>
                  <a:pt x="4282" y="18454"/>
                  <a:pt x="4140" y="17843"/>
                  <a:pt x="4032" y="17224"/>
                </a:cubicBezTo>
                <a:cubicBezTo>
                  <a:pt x="3922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50" y="13154"/>
                </a:cubicBezTo>
                <a:lnTo>
                  <a:pt x="1804" y="13154"/>
                </a:lnTo>
                <a:cubicBezTo>
                  <a:pt x="1312" y="13154"/>
                  <a:pt x="889" y="12945"/>
                  <a:pt x="534" y="12523"/>
                </a:cubicBezTo>
                <a:cubicBezTo>
                  <a:pt x="176" y="12100"/>
                  <a:pt x="0" y="11592"/>
                  <a:pt x="0" y="10991"/>
                </a:cubicBezTo>
                <a:lnTo>
                  <a:pt x="0" y="7774"/>
                </a:lnTo>
                <a:cubicBezTo>
                  <a:pt x="0" y="7184"/>
                  <a:pt x="176" y="6677"/>
                  <a:pt x="526" y="6245"/>
                </a:cubicBezTo>
                <a:cubicBezTo>
                  <a:pt x="879" y="5820"/>
                  <a:pt x="1305" y="5605"/>
                  <a:pt x="1804" y="5605"/>
                </a:cubicBezTo>
                <a:lnTo>
                  <a:pt x="7653" y="5605"/>
                </a:lnTo>
                <a:cubicBezTo>
                  <a:pt x="8551" y="5605"/>
                  <a:pt x="9509" y="5450"/>
                  <a:pt x="10525" y="5136"/>
                </a:cubicBezTo>
                <a:cubicBezTo>
                  <a:pt x="11541" y="4822"/>
                  <a:pt x="12537" y="4399"/>
                  <a:pt x="13511" y="3874"/>
                </a:cubicBezTo>
                <a:cubicBezTo>
                  <a:pt x="14488" y="3343"/>
                  <a:pt x="15409" y="2744"/>
                  <a:pt x="16273" y="2072"/>
                </a:cubicBezTo>
                <a:cubicBezTo>
                  <a:pt x="17135" y="1406"/>
                  <a:pt x="17864" y="713"/>
                  <a:pt x="18459" y="0"/>
                </a:cubicBezTo>
                <a:cubicBezTo>
                  <a:pt x="18951" y="0"/>
                  <a:pt x="19375" y="214"/>
                  <a:pt x="19730" y="634"/>
                </a:cubicBezTo>
                <a:cubicBezTo>
                  <a:pt x="20087" y="1057"/>
                  <a:pt x="20263" y="1567"/>
                  <a:pt x="20263" y="2166"/>
                </a:cubicBezTo>
                <a:lnTo>
                  <a:pt x="20263" y="7334"/>
                </a:lnTo>
                <a:cubicBezTo>
                  <a:pt x="20648" y="7446"/>
                  <a:pt x="20963" y="7692"/>
                  <a:pt x="21218" y="8071"/>
                </a:cubicBezTo>
                <a:cubicBezTo>
                  <a:pt x="21473" y="8455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3" y="4452"/>
                </a:cubicBezTo>
                <a:cubicBezTo>
                  <a:pt x="15810" y="4963"/>
                  <a:pt x="15066" y="5423"/>
                  <a:pt x="14280" y="5834"/>
                </a:cubicBezTo>
                <a:cubicBezTo>
                  <a:pt x="13494" y="6245"/>
                  <a:pt x="12694" y="6609"/>
                  <a:pt x="11878" y="6923"/>
                </a:cubicBezTo>
                <a:cubicBezTo>
                  <a:pt x="11061" y="7237"/>
                  <a:pt x="10255" y="7463"/>
                  <a:pt x="9457" y="7604"/>
                </a:cubicBezTo>
                <a:lnTo>
                  <a:pt x="9457" y="11173"/>
                </a:lnTo>
                <a:cubicBezTo>
                  <a:pt x="10255" y="11325"/>
                  <a:pt x="11061" y="11554"/>
                  <a:pt x="11878" y="11862"/>
                </a:cubicBezTo>
                <a:cubicBezTo>
                  <a:pt x="12694" y="12170"/>
                  <a:pt x="13494" y="12537"/>
                  <a:pt x="14280" y="12957"/>
                </a:cubicBezTo>
                <a:cubicBezTo>
                  <a:pt x="15066" y="13379"/>
                  <a:pt x="15813" y="13843"/>
                  <a:pt x="16525" y="14348"/>
                </a:cubicBezTo>
                <a:cubicBezTo>
                  <a:pt x="17235" y="14856"/>
                  <a:pt x="17881" y="15381"/>
                  <a:pt x="18459" y="15921"/>
                </a:cubicBezTo>
                <a:lnTo>
                  <a:pt x="18459" y="2855"/>
                </a:lnTo>
                <a:close/>
                <a:moveTo>
                  <a:pt x="18459" y="2855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29" name="Group 81">
            <a:extLst>
              <a:ext uri="{FF2B5EF4-FFF2-40B4-BE49-F238E27FC236}">
                <a16:creationId xmlns:a16="http://schemas.microsoft.com/office/drawing/2014/main" xmlns="" id="{E9216605-4154-4F7E-A8E9-5DBF5964EEDA}"/>
              </a:ext>
            </a:extLst>
          </p:cNvPr>
          <p:cNvGrpSpPr/>
          <p:nvPr/>
        </p:nvGrpSpPr>
        <p:grpSpPr>
          <a:xfrm>
            <a:off x="6557095" y="2764389"/>
            <a:ext cx="1598048" cy="865617"/>
            <a:chOff x="3508705" y="4187350"/>
            <a:chExt cx="2386516" cy="1292707"/>
          </a:xfrm>
        </p:grpSpPr>
        <p:sp>
          <p:nvSpPr>
            <p:cNvPr id="30" name="TextBox 82">
              <a:extLst>
                <a:ext uri="{FF2B5EF4-FFF2-40B4-BE49-F238E27FC236}">
                  <a16:creationId xmlns:a16="http://schemas.microsoft.com/office/drawing/2014/main" xmlns="" id="{E9BC1989-421F-47A1-A3F4-375930414D4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508705" y="4187350"/>
              <a:ext cx="2386516" cy="625390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b" anchorCtr="1">
              <a:normAutofit/>
            </a:bodyPr>
            <a:lstStyle/>
            <a:p>
              <a:pPr latinLnBrk="0"/>
              <a:r>
                <a:rPr lang="zh-CN" altLang="en-US" sz="1400" dirty="0">
                  <a:solidFill>
                    <a:schemeClr val="accent4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31" name="TextBox 83">
              <a:extLst>
                <a:ext uri="{FF2B5EF4-FFF2-40B4-BE49-F238E27FC236}">
                  <a16:creationId xmlns:a16="http://schemas.microsoft.com/office/drawing/2014/main" xmlns="" id="{4B4C2F26-B59F-4EA4-91FF-989038D0920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508705" y="4812739"/>
              <a:ext cx="2386516" cy="66731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ctr" anchorCtr="1">
              <a:normAutofit fontScale="70000" lnSpcReduction="20000"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（建议使用主题字体）</a:t>
              </a:r>
            </a:p>
          </p:txBody>
        </p:sp>
      </p:grpSp>
      <p:sp>
        <p:nvSpPr>
          <p:cNvPr id="8" name="Oval 3">
            <a:extLst>
              <a:ext uri="{FF2B5EF4-FFF2-40B4-BE49-F238E27FC236}">
                <a16:creationId xmlns:a16="http://schemas.microsoft.com/office/drawing/2014/main" xmlns="" id="{02C27209-4FC2-45DE-9BD2-552190BD4E28}"/>
              </a:ext>
            </a:extLst>
          </p:cNvPr>
          <p:cNvSpPr>
            <a:spLocks/>
          </p:cNvSpPr>
          <p:nvPr/>
        </p:nvSpPr>
        <p:spPr bwMode="auto">
          <a:xfrm>
            <a:off x="1278458" y="1629756"/>
            <a:ext cx="1018845" cy="1019111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9" name="Group 4">
            <a:extLst>
              <a:ext uri="{FF2B5EF4-FFF2-40B4-BE49-F238E27FC236}">
                <a16:creationId xmlns:a16="http://schemas.microsoft.com/office/drawing/2014/main" xmlns="" id="{D53A9EE0-F868-4BF5-BA3E-594F427B3042}"/>
              </a:ext>
            </a:extLst>
          </p:cNvPr>
          <p:cNvGrpSpPr/>
          <p:nvPr/>
        </p:nvGrpSpPr>
        <p:grpSpPr>
          <a:xfrm>
            <a:off x="1162594" y="1513495"/>
            <a:ext cx="1250564" cy="1250894"/>
            <a:chOff x="1119258" y="2257147"/>
            <a:chExt cx="1868076" cy="1868076"/>
          </a:xfrm>
        </p:grpSpPr>
        <p:sp>
          <p:nvSpPr>
            <p:cNvPr id="14" name="Freeform: Shape 5">
              <a:extLst>
                <a:ext uri="{FF2B5EF4-FFF2-40B4-BE49-F238E27FC236}">
                  <a16:creationId xmlns:a16="http://schemas.microsoft.com/office/drawing/2014/main" xmlns="" id="{321E419C-A5DC-4963-BAB2-5C7AD2BD8C2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5041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: Shape 6">
              <a:extLst>
                <a:ext uri="{FF2B5EF4-FFF2-40B4-BE49-F238E27FC236}">
                  <a16:creationId xmlns:a16="http://schemas.microsoft.com/office/drawing/2014/main" xmlns="" id="{81D874A6-77B9-4362-915C-B8DE6D3954F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5273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: Shape 7">
              <a:extLst>
                <a:ext uri="{FF2B5EF4-FFF2-40B4-BE49-F238E27FC236}">
                  <a16:creationId xmlns:a16="http://schemas.microsoft.com/office/drawing/2014/main" xmlns="" id="{CFCE5C41-879A-4D2A-894E-C5A3187104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6131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: Shape 8">
              <a:extLst>
                <a:ext uri="{FF2B5EF4-FFF2-40B4-BE49-F238E27FC236}">
                  <a16:creationId xmlns:a16="http://schemas.microsoft.com/office/drawing/2014/main" xmlns="" id="{CCACA9E5-D2AB-4F4D-B95E-C0196EE41F2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6131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Freeform: Shape 9">
              <a:extLst>
                <a:ext uri="{FF2B5EF4-FFF2-40B4-BE49-F238E27FC236}">
                  <a16:creationId xmlns:a16="http://schemas.microsoft.com/office/drawing/2014/main" xmlns="" id="{6A74D559-18BB-43B6-9375-CCDF04B684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5041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Freeform: Shape 10">
              <a:extLst>
                <a:ext uri="{FF2B5EF4-FFF2-40B4-BE49-F238E27FC236}">
                  <a16:creationId xmlns:a16="http://schemas.microsoft.com/office/drawing/2014/main" xmlns="" id="{01FBE9C1-EC52-4E1C-B03D-38DE44E2C92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5273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: Shape 11">
              <a:extLst>
                <a:ext uri="{FF2B5EF4-FFF2-40B4-BE49-F238E27FC236}">
                  <a16:creationId xmlns:a16="http://schemas.microsoft.com/office/drawing/2014/main" xmlns="" id="{ADE51A59-28A1-4318-9BD7-1963DF05E4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6057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solidFill>
              <a:schemeClr val="accent1">
                <a:lumMod val="75000"/>
                <a:alpha val="24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12">
              <a:extLst>
                <a:ext uri="{FF2B5EF4-FFF2-40B4-BE49-F238E27FC236}">
                  <a16:creationId xmlns:a16="http://schemas.microsoft.com/office/drawing/2014/main" xmlns="" id="{1C204BE2-B1C8-4E56-A21B-259F1CE02F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6616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24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13">
              <a:extLst>
                <a:ext uri="{FF2B5EF4-FFF2-40B4-BE49-F238E27FC236}">
                  <a16:creationId xmlns:a16="http://schemas.microsoft.com/office/drawing/2014/main" xmlns="" id="{DC34F516-2E06-4B52-96EE-21860037AA2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9258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24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Freeform: Shape 14">
              <a:extLst>
                <a:ext uri="{FF2B5EF4-FFF2-40B4-BE49-F238E27FC236}">
                  <a16:creationId xmlns:a16="http://schemas.microsoft.com/office/drawing/2014/main" xmlns="" id="{7094F3F9-8E62-4FD6-A15A-060BAD7257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9258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solidFill>
              <a:schemeClr val="accent1">
                <a:lumMod val="75000"/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Freeform: Shape 15">
              <a:extLst>
                <a:ext uri="{FF2B5EF4-FFF2-40B4-BE49-F238E27FC236}">
                  <a16:creationId xmlns:a16="http://schemas.microsoft.com/office/drawing/2014/main" xmlns="" id="{15704B22-150B-4F1A-B098-0F725EE78E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6616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Freeform: Shape 16">
              <a:extLst>
                <a:ext uri="{FF2B5EF4-FFF2-40B4-BE49-F238E27FC236}">
                  <a16:creationId xmlns:a16="http://schemas.microsoft.com/office/drawing/2014/main" xmlns="" id="{A6E8B8DB-29DD-4968-A293-573D3CC53A9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6057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0" name="Freeform: Shape 73">
            <a:extLst>
              <a:ext uri="{FF2B5EF4-FFF2-40B4-BE49-F238E27FC236}">
                <a16:creationId xmlns:a16="http://schemas.microsoft.com/office/drawing/2014/main" xmlns="" id="{22F5430B-B518-4E3A-A6C2-AC86B16DE2BC}"/>
              </a:ext>
            </a:extLst>
          </p:cNvPr>
          <p:cNvSpPr>
            <a:spLocks/>
          </p:cNvSpPr>
          <p:nvPr/>
        </p:nvSpPr>
        <p:spPr bwMode="auto">
          <a:xfrm>
            <a:off x="1629759" y="1982005"/>
            <a:ext cx="316243" cy="3163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45" y="434"/>
                </a:moveTo>
                <a:cubicBezTo>
                  <a:pt x="19000" y="276"/>
                  <a:pt x="19186" y="194"/>
                  <a:pt x="19399" y="194"/>
                </a:cubicBezTo>
                <a:cubicBezTo>
                  <a:pt x="19670" y="194"/>
                  <a:pt x="19900" y="332"/>
                  <a:pt x="20087" y="602"/>
                </a:cubicBezTo>
                <a:cubicBezTo>
                  <a:pt x="20165" y="716"/>
                  <a:pt x="20282" y="872"/>
                  <a:pt x="20432" y="1072"/>
                </a:cubicBezTo>
                <a:cubicBezTo>
                  <a:pt x="20586" y="1274"/>
                  <a:pt x="20733" y="1483"/>
                  <a:pt x="20880" y="1692"/>
                </a:cubicBezTo>
                <a:cubicBezTo>
                  <a:pt x="21024" y="1903"/>
                  <a:pt x="21147" y="2127"/>
                  <a:pt x="21252" y="2359"/>
                </a:cubicBezTo>
                <a:cubicBezTo>
                  <a:pt x="21357" y="2597"/>
                  <a:pt x="21411" y="2796"/>
                  <a:pt x="21411" y="2967"/>
                </a:cubicBezTo>
                <a:cubicBezTo>
                  <a:pt x="21411" y="3334"/>
                  <a:pt x="21298" y="3616"/>
                  <a:pt x="21071" y="3825"/>
                </a:cubicBezTo>
                <a:lnTo>
                  <a:pt x="2568" y="21376"/>
                </a:lnTo>
                <a:cubicBezTo>
                  <a:pt x="2408" y="21526"/>
                  <a:pt x="2227" y="21599"/>
                  <a:pt x="2017" y="21599"/>
                </a:cubicBezTo>
                <a:cubicBezTo>
                  <a:pt x="1725" y="21599"/>
                  <a:pt x="1495" y="21464"/>
                  <a:pt x="1324" y="21194"/>
                </a:cubicBezTo>
                <a:cubicBezTo>
                  <a:pt x="1248" y="21082"/>
                  <a:pt x="1128" y="20924"/>
                  <a:pt x="971" y="20724"/>
                </a:cubicBezTo>
                <a:cubicBezTo>
                  <a:pt x="817" y="20521"/>
                  <a:pt x="668" y="20316"/>
                  <a:pt x="528" y="20104"/>
                </a:cubicBezTo>
                <a:cubicBezTo>
                  <a:pt x="386" y="19893"/>
                  <a:pt x="261" y="19672"/>
                  <a:pt x="156" y="19443"/>
                </a:cubicBezTo>
                <a:cubicBezTo>
                  <a:pt x="51" y="19214"/>
                  <a:pt x="0" y="19008"/>
                  <a:pt x="0" y="18832"/>
                </a:cubicBezTo>
                <a:cubicBezTo>
                  <a:pt x="0" y="18465"/>
                  <a:pt x="115" y="18177"/>
                  <a:pt x="337" y="17971"/>
                </a:cubicBezTo>
                <a:lnTo>
                  <a:pt x="18845" y="434"/>
                </a:lnTo>
                <a:close/>
                <a:moveTo>
                  <a:pt x="4372" y="9154"/>
                </a:moveTo>
                <a:lnTo>
                  <a:pt x="2998" y="8634"/>
                </a:lnTo>
                <a:lnTo>
                  <a:pt x="4372" y="8126"/>
                </a:lnTo>
                <a:lnTo>
                  <a:pt x="4805" y="6484"/>
                </a:lnTo>
                <a:lnTo>
                  <a:pt x="5204" y="8126"/>
                </a:lnTo>
                <a:lnTo>
                  <a:pt x="6597" y="8634"/>
                </a:lnTo>
                <a:lnTo>
                  <a:pt x="5204" y="9154"/>
                </a:lnTo>
                <a:lnTo>
                  <a:pt x="4805" y="10800"/>
                </a:lnTo>
                <a:lnTo>
                  <a:pt x="4372" y="9154"/>
                </a:lnTo>
                <a:close/>
                <a:moveTo>
                  <a:pt x="7126" y="5329"/>
                </a:moveTo>
                <a:lnTo>
                  <a:pt x="4372" y="4316"/>
                </a:lnTo>
                <a:lnTo>
                  <a:pt x="7126" y="3317"/>
                </a:lnTo>
                <a:lnTo>
                  <a:pt x="7971" y="0"/>
                </a:lnTo>
                <a:lnTo>
                  <a:pt x="8810" y="3317"/>
                </a:lnTo>
                <a:lnTo>
                  <a:pt x="11565" y="4316"/>
                </a:lnTo>
                <a:lnTo>
                  <a:pt x="8810" y="5329"/>
                </a:lnTo>
                <a:lnTo>
                  <a:pt x="7971" y="8634"/>
                </a:lnTo>
                <a:lnTo>
                  <a:pt x="7126" y="5329"/>
                </a:lnTo>
                <a:close/>
                <a:moveTo>
                  <a:pt x="12412" y="2670"/>
                </a:moveTo>
                <a:lnTo>
                  <a:pt x="11041" y="2162"/>
                </a:lnTo>
                <a:lnTo>
                  <a:pt x="12412" y="1642"/>
                </a:lnTo>
                <a:lnTo>
                  <a:pt x="12845" y="0"/>
                </a:lnTo>
                <a:lnTo>
                  <a:pt x="13278" y="1642"/>
                </a:lnTo>
                <a:lnTo>
                  <a:pt x="14637" y="2162"/>
                </a:lnTo>
                <a:lnTo>
                  <a:pt x="13278" y="2670"/>
                </a:lnTo>
                <a:lnTo>
                  <a:pt x="12845" y="4316"/>
                </a:lnTo>
                <a:lnTo>
                  <a:pt x="12412" y="2670"/>
                </a:lnTo>
                <a:close/>
                <a:moveTo>
                  <a:pt x="20498" y="2993"/>
                </a:moveTo>
                <a:lnTo>
                  <a:pt x="19399" y="1289"/>
                </a:lnTo>
                <a:lnTo>
                  <a:pt x="15070" y="5385"/>
                </a:lnTo>
                <a:lnTo>
                  <a:pt x="16172" y="7086"/>
                </a:lnTo>
                <a:lnTo>
                  <a:pt x="20498" y="2993"/>
                </a:lnTo>
                <a:close/>
                <a:moveTo>
                  <a:pt x="21599" y="9154"/>
                </a:moveTo>
                <a:lnTo>
                  <a:pt x="20229" y="9674"/>
                </a:lnTo>
                <a:lnTo>
                  <a:pt x="19807" y="11320"/>
                </a:lnTo>
                <a:lnTo>
                  <a:pt x="19374" y="9674"/>
                </a:lnTo>
                <a:lnTo>
                  <a:pt x="18001" y="9154"/>
                </a:lnTo>
                <a:lnTo>
                  <a:pt x="19374" y="8661"/>
                </a:lnTo>
                <a:lnTo>
                  <a:pt x="19807" y="7004"/>
                </a:lnTo>
                <a:lnTo>
                  <a:pt x="20229" y="8661"/>
                </a:lnTo>
                <a:lnTo>
                  <a:pt x="21599" y="915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1" name="Group 84">
            <a:extLst>
              <a:ext uri="{FF2B5EF4-FFF2-40B4-BE49-F238E27FC236}">
                <a16:creationId xmlns:a16="http://schemas.microsoft.com/office/drawing/2014/main" xmlns="" id="{345A9D36-2E9E-47AB-86D9-10F94142D0EC}"/>
              </a:ext>
            </a:extLst>
          </p:cNvPr>
          <p:cNvGrpSpPr/>
          <p:nvPr/>
        </p:nvGrpSpPr>
        <p:grpSpPr>
          <a:xfrm>
            <a:off x="988856" y="2764389"/>
            <a:ext cx="1598048" cy="865617"/>
            <a:chOff x="3508705" y="4187350"/>
            <a:chExt cx="2386516" cy="1292707"/>
          </a:xfrm>
        </p:grpSpPr>
        <p:sp>
          <p:nvSpPr>
            <p:cNvPr id="12" name="TextBox 85">
              <a:extLst>
                <a:ext uri="{FF2B5EF4-FFF2-40B4-BE49-F238E27FC236}">
                  <a16:creationId xmlns:a16="http://schemas.microsoft.com/office/drawing/2014/main" xmlns="" id="{E7F871A3-20CD-479A-B2A2-6AAE3EA99B7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508705" y="4187350"/>
              <a:ext cx="2386516" cy="625390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b" anchorCtr="1">
              <a:normAutofit/>
            </a:bodyPr>
            <a:lstStyle/>
            <a:p>
              <a:pPr latinLnBrk="0"/>
              <a:r>
                <a:rPr lang="zh-CN" altLang="en-US" sz="1400" dirty="0">
                  <a:solidFill>
                    <a:schemeClr val="accent1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13" name="TextBox 86">
              <a:extLst>
                <a:ext uri="{FF2B5EF4-FFF2-40B4-BE49-F238E27FC236}">
                  <a16:creationId xmlns:a16="http://schemas.microsoft.com/office/drawing/2014/main" xmlns="" id="{EFF457BB-E855-470E-B91B-D4C085F7860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508705" y="4812739"/>
              <a:ext cx="2386516" cy="66731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ctr" anchorCtr="1">
              <a:normAutofit fontScale="70000" lnSpcReduction="20000"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（建议使用主题字体）</a:t>
              </a:r>
            </a:p>
          </p:txBody>
        </p:sp>
      </p:grpSp>
      <p:sp>
        <p:nvSpPr>
          <p:cNvPr id="85" name="Title 1">
            <a:extLst>
              <a:ext uri="{FF2B5EF4-FFF2-40B4-BE49-F238E27FC236}">
                <a16:creationId xmlns:a16="http://schemas.microsoft.com/office/drawing/2014/main" xmlns="" id="{51797819-9931-443F-8A99-54A58A033750}"/>
              </a:ext>
            </a:extLst>
          </p:cNvPr>
          <p:cNvSpPr txBox="1">
            <a:spLocks/>
          </p:cNvSpPr>
          <p:nvPr/>
        </p:nvSpPr>
        <p:spPr>
          <a:xfrm>
            <a:off x="382316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721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1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1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1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1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1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1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9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44" grpId="0" animBg="1"/>
      <p:bldP spid="46" grpId="0" animBg="1"/>
      <p:bldP spid="26" grpId="0" animBg="1"/>
      <p:bldP spid="28" grpId="0" animBg="1"/>
      <p:bldP spid="8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Group 5">
            <a:extLst>
              <a:ext uri="{FF2B5EF4-FFF2-40B4-BE49-F238E27FC236}">
                <a16:creationId xmlns:a16="http://schemas.microsoft.com/office/drawing/2014/main" xmlns="" id="{C6098B11-9260-4231-8B53-F612BD5525A8}"/>
              </a:ext>
            </a:extLst>
          </p:cNvPr>
          <p:cNvGrpSpPr/>
          <p:nvPr/>
        </p:nvGrpSpPr>
        <p:grpSpPr>
          <a:xfrm>
            <a:off x="4716016" y="1170991"/>
            <a:ext cx="3322969" cy="530915"/>
            <a:chOff x="1598315" y="1418185"/>
            <a:chExt cx="4430626" cy="707886"/>
          </a:xfrm>
        </p:grpSpPr>
        <p:sp>
          <p:nvSpPr>
            <p:cNvPr id="63" name="TextBox 6">
              <a:extLst>
                <a:ext uri="{FF2B5EF4-FFF2-40B4-BE49-F238E27FC236}">
                  <a16:creationId xmlns:a16="http://schemas.microsoft.com/office/drawing/2014/main" xmlns="" id="{4E10D728-36FA-412C-BB48-945D2235F7D9}"/>
                </a:ext>
              </a:extLst>
            </p:cNvPr>
            <p:cNvSpPr txBox="1"/>
            <p:nvPr/>
          </p:nvSpPr>
          <p:spPr>
            <a:xfrm>
              <a:off x="1598315" y="1418185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>
                  <a:solidFill>
                    <a:srgbClr val="424343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grpSp>
          <p:nvGrpSpPr>
            <p:cNvPr id="64" name="Group 7">
              <a:extLst>
                <a:ext uri="{FF2B5EF4-FFF2-40B4-BE49-F238E27FC236}">
                  <a16:creationId xmlns:a16="http://schemas.microsoft.com/office/drawing/2014/main" xmlns="" id="{18A6AEE9-5B83-4281-ABD0-91A5E8EE029E}"/>
                </a:ext>
              </a:extLst>
            </p:cNvPr>
            <p:cNvGrpSpPr/>
            <p:nvPr/>
          </p:nvGrpSpPr>
          <p:grpSpPr>
            <a:xfrm>
              <a:off x="2066367" y="1529264"/>
              <a:ext cx="3962574" cy="563232"/>
              <a:chOff x="3943834" y="704409"/>
              <a:chExt cx="3962574" cy="563232"/>
            </a:xfrm>
          </p:grpSpPr>
          <p:sp>
            <p:nvSpPr>
              <p:cNvPr id="65" name="TextBox 8">
                <a:extLst>
                  <a:ext uri="{FF2B5EF4-FFF2-40B4-BE49-F238E27FC236}">
                    <a16:creationId xmlns:a16="http://schemas.microsoft.com/office/drawing/2014/main" xmlns="" id="{DAED25DB-CA31-4941-8071-5B2810021326}"/>
                  </a:ext>
                </a:extLst>
              </p:cNvPr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rgbClr val="424343"/>
                    </a:solidFill>
                  </a:rPr>
                  <a:t> 标题文本预设</a:t>
                </a:r>
              </a:p>
            </p:txBody>
          </p:sp>
          <p:sp>
            <p:nvSpPr>
              <p:cNvPr id="66" name="TextBox 9">
                <a:extLst>
                  <a:ext uri="{FF2B5EF4-FFF2-40B4-BE49-F238E27FC236}">
                    <a16:creationId xmlns:a16="http://schemas.microsoft.com/office/drawing/2014/main" xmlns="" id="{88253128-B3C2-4B08-93E0-C61F66B1668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rgbClr val="424343"/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67" name="Group 10">
            <a:extLst>
              <a:ext uri="{FF2B5EF4-FFF2-40B4-BE49-F238E27FC236}">
                <a16:creationId xmlns:a16="http://schemas.microsoft.com/office/drawing/2014/main" xmlns="" id="{566747A9-6EEE-4C78-BFE6-17693050677B}"/>
              </a:ext>
            </a:extLst>
          </p:cNvPr>
          <p:cNvGrpSpPr/>
          <p:nvPr/>
        </p:nvGrpSpPr>
        <p:grpSpPr>
          <a:xfrm>
            <a:off x="4716016" y="2008868"/>
            <a:ext cx="3322969" cy="530915"/>
            <a:chOff x="1598315" y="2786337"/>
            <a:chExt cx="4430626" cy="707886"/>
          </a:xfrm>
        </p:grpSpPr>
        <p:sp>
          <p:nvSpPr>
            <p:cNvPr id="68" name="TextBox 11">
              <a:extLst>
                <a:ext uri="{FF2B5EF4-FFF2-40B4-BE49-F238E27FC236}">
                  <a16:creationId xmlns:a16="http://schemas.microsoft.com/office/drawing/2014/main" xmlns="" id="{1B88FDAB-E7EA-4B12-A861-3EC29FAA8666}"/>
                </a:ext>
              </a:extLst>
            </p:cNvPr>
            <p:cNvSpPr txBox="1"/>
            <p:nvPr/>
          </p:nvSpPr>
          <p:spPr>
            <a:xfrm>
              <a:off x="1598315" y="2786337"/>
              <a:ext cx="718466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>
                  <a:solidFill>
                    <a:srgbClr val="424343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grpSp>
          <p:nvGrpSpPr>
            <p:cNvPr id="69" name="Group 12">
              <a:extLst>
                <a:ext uri="{FF2B5EF4-FFF2-40B4-BE49-F238E27FC236}">
                  <a16:creationId xmlns:a16="http://schemas.microsoft.com/office/drawing/2014/main" xmlns="" id="{7DD5E59F-E332-4A9E-B54B-249C15D8E724}"/>
                </a:ext>
              </a:extLst>
            </p:cNvPr>
            <p:cNvGrpSpPr/>
            <p:nvPr/>
          </p:nvGrpSpPr>
          <p:grpSpPr>
            <a:xfrm>
              <a:off x="2066367" y="2897416"/>
              <a:ext cx="3962574" cy="563232"/>
              <a:chOff x="3943834" y="704409"/>
              <a:chExt cx="3962574" cy="563232"/>
            </a:xfrm>
          </p:grpSpPr>
          <p:sp>
            <p:nvSpPr>
              <p:cNvPr id="70" name="TextBox 13">
                <a:extLst>
                  <a:ext uri="{FF2B5EF4-FFF2-40B4-BE49-F238E27FC236}">
                    <a16:creationId xmlns:a16="http://schemas.microsoft.com/office/drawing/2014/main" xmlns="" id="{A0F0A554-36C6-4049-A26D-A442CA8B24D5}"/>
                  </a:ext>
                </a:extLst>
              </p:cNvPr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rgbClr val="424343"/>
                    </a:solidFill>
                  </a:rPr>
                  <a:t> 标题文本预设</a:t>
                </a:r>
              </a:p>
            </p:txBody>
          </p:sp>
          <p:sp>
            <p:nvSpPr>
              <p:cNvPr id="71" name="TextBox 14">
                <a:extLst>
                  <a:ext uri="{FF2B5EF4-FFF2-40B4-BE49-F238E27FC236}">
                    <a16:creationId xmlns:a16="http://schemas.microsoft.com/office/drawing/2014/main" xmlns="" id="{27E34AEF-F759-49C1-9665-0E79A412ABF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rgbClr val="424343"/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72" name="Group 15">
            <a:extLst>
              <a:ext uri="{FF2B5EF4-FFF2-40B4-BE49-F238E27FC236}">
                <a16:creationId xmlns:a16="http://schemas.microsoft.com/office/drawing/2014/main" xmlns="" id="{19C7126A-70AD-4DD8-81B9-B361D8C4A9AB}"/>
              </a:ext>
            </a:extLst>
          </p:cNvPr>
          <p:cNvGrpSpPr/>
          <p:nvPr/>
        </p:nvGrpSpPr>
        <p:grpSpPr>
          <a:xfrm>
            <a:off x="4716016" y="2846744"/>
            <a:ext cx="3322969" cy="530915"/>
            <a:chOff x="1598315" y="4154489"/>
            <a:chExt cx="4430626" cy="707886"/>
          </a:xfrm>
        </p:grpSpPr>
        <p:sp>
          <p:nvSpPr>
            <p:cNvPr id="73" name="TextBox 16">
              <a:extLst>
                <a:ext uri="{FF2B5EF4-FFF2-40B4-BE49-F238E27FC236}">
                  <a16:creationId xmlns:a16="http://schemas.microsoft.com/office/drawing/2014/main" xmlns="" id="{F415E8B1-C2CC-4822-A5F1-A459CA10B337}"/>
                </a:ext>
              </a:extLst>
            </p:cNvPr>
            <p:cNvSpPr txBox="1"/>
            <p:nvPr/>
          </p:nvSpPr>
          <p:spPr>
            <a:xfrm>
              <a:off x="1598315" y="4154489"/>
              <a:ext cx="732893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 dirty="0">
                  <a:solidFill>
                    <a:srgbClr val="424343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grpSp>
          <p:nvGrpSpPr>
            <p:cNvPr id="74" name="Group 17">
              <a:extLst>
                <a:ext uri="{FF2B5EF4-FFF2-40B4-BE49-F238E27FC236}">
                  <a16:creationId xmlns:a16="http://schemas.microsoft.com/office/drawing/2014/main" xmlns="" id="{4ABE7C44-2909-4297-8042-C5D1E3DBB256}"/>
                </a:ext>
              </a:extLst>
            </p:cNvPr>
            <p:cNvGrpSpPr/>
            <p:nvPr/>
          </p:nvGrpSpPr>
          <p:grpSpPr>
            <a:xfrm>
              <a:off x="2066367" y="4265568"/>
              <a:ext cx="3962574" cy="563232"/>
              <a:chOff x="3943834" y="704409"/>
              <a:chExt cx="3962574" cy="563232"/>
            </a:xfrm>
          </p:grpSpPr>
          <p:sp>
            <p:nvSpPr>
              <p:cNvPr id="75" name="TextBox 18">
                <a:extLst>
                  <a:ext uri="{FF2B5EF4-FFF2-40B4-BE49-F238E27FC236}">
                    <a16:creationId xmlns:a16="http://schemas.microsoft.com/office/drawing/2014/main" xmlns="" id="{2C5A6705-55D2-4153-A659-ACDEE65C2998}"/>
                  </a:ext>
                </a:extLst>
              </p:cNvPr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rgbClr val="424343"/>
                    </a:solidFill>
                  </a:rPr>
                  <a:t> 标题文本预设</a:t>
                </a:r>
              </a:p>
            </p:txBody>
          </p:sp>
          <p:sp>
            <p:nvSpPr>
              <p:cNvPr id="76" name="TextBox 19">
                <a:extLst>
                  <a:ext uri="{FF2B5EF4-FFF2-40B4-BE49-F238E27FC236}">
                    <a16:creationId xmlns:a16="http://schemas.microsoft.com/office/drawing/2014/main" xmlns="" id="{92E8F928-966E-4D31-853F-5A43A18D10B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rgbClr val="424343"/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77" name="Group 20">
            <a:extLst>
              <a:ext uri="{FF2B5EF4-FFF2-40B4-BE49-F238E27FC236}">
                <a16:creationId xmlns:a16="http://schemas.microsoft.com/office/drawing/2014/main" xmlns="" id="{1CF84D49-8224-4A02-9633-E64794999069}"/>
              </a:ext>
            </a:extLst>
          </p:cNvPr>
          <p:cNvGrpSpPr/>
          <p:nvPr/>
        </p:nvGrpSpPr>
        <p:grpSpPr>
          <a:xfrm>
            <a:off x="4716016" y="3684622"/>
            <a:ext cx="3322969" cy="530915"/>
            <a:chOff x="1598315" y="5522641"/>
            <a:chExt cx="4430626" cy="707886"/>
          </a:xfrm>
        </p:grpSpPr>
        <p:sp>
          <p:nvSpPr>
            <p:cNvPr id="78" name="TextBox 21">
              <a:extLst>
                <a:ext uri="{FF2B5EF4-FFF2-40B4-BE49-F238E27FC236}">
                  <a16:creationId xmlns:a16="http://schemas.microsoft.com/office/drawing/2014/main" xmlns="" id="{1A09156F-5085-4014-B39E-D03483C9AEDC}"/>
                </a:ext>
              </a:extLst>
            </p:cNvPr>
            <p:cNvSpPr txBox="1"/>
            <p:nvPr/>
          </p:nvSpPr>
          <p:spPr>
            <a:xfrm>
              <a:off x="1598315" y="5522641"/>
              <a:ext cx="716863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>
                  <a:solidFill>
                    <a:srgbClr val="424343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grpSp>
          <p:nvGrpSpPr>
            <p:cNvPr id="79" name="Group 22">
              <a:extLst>
                <a:ext uri="{FF2B5EF4-FFF2-40B4-BE49-F238E27FC236}">
                  <a16:creationId xmlns:a16="http://schemas.microsoft.com/office/drawing/2014/main" xmlns="" id="{0386A0BD-F940-4EEE-A243-31CD4B9D3C64}"/>
                </a:ext>
              </a:extLst>
            </p:cNvPr>
            <p:cNvGrpSpPr/>
            <p:nvPr/>
          </p:nvGrpSpPr>
          <p:grpSpPr>
            <a:xfrm>
              <a:off x="2066367" y="5633720"/>
              <a:ext cx="3962574" cy="563232"/>
              <a:chOff x="3943834" y="704409"/>
              <a:chExt cx="3962574" cy="563232"/>
            </a:xfrm>
          </p:grpSpPr>
          <p:sp>
            <p:nvSpPr>
              <p:cNvPr id="80" name="TextBox 23">
                <a:extLst>
                  <a:ext uri="{FF2B5EF4-FFF2-40B4-BE49-F238E27FC236}">
                    <a16:creationId xmlns:a16="http://schemas.microsoft.com/office/drawing/2014/main" xmlns="" id="{7102EF24-8F01-4C86-8C25-628F540BDD7A}"/>
                  </a:ext>
                </a:extLst>
              </p:cNvPr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rgbClr val="424343"/>
                    </a:solidFill>
                  </a:rPr>
                  <a:t> 标题文本预设</a:t>
                </a:r>
              </a:p>
            </p:txBody>
          </p:sp>
          <p:sp>
            <p:nvSpPr>
              <p:cNvPr id="81" name="TextBox 24">
                <a:extLst>
                  <a:ext uri="{FF2B5EF4-FFF2-40B4-BE49-F238E27FC236}">
                    <a16:creationId xmlns:a16="http://schemas.microsoft.com/office/drawing/2014/main" xmlns="" id="{C1BE70C3-19DB-4341-92EF-24661797E38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rgbClr val="424343"/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</p:grpSp>
      <p:pic>
        <p:nvPicPr>
          <p:cNvPr id="82" name="图片 81">
            <a:extLst>
              <a:ext uri="{FF2B5EF4-FFF2-40B4-BE49-F238E27FC236}">
                <a16:creationId xmlns:a16="http://schemas.microsoft.com/office/drawing/2014/main" xmlns="" id="{13348BDA-DDC2-42D3-B288-D7FF950B26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729184" flipH="1">
            <a:off x="-3395830" y="-1844824"/>
            <a:ext cx="5944362" cy="5187635"/>
          </a:xfrm>
          <a:prstGeom prst="rect">
            <a:avLst/>
          </a:prstGeom>
        </p:spPr>
      </p:pic>
      <p:pic>
        <p:nvPicPr>
          <p:cNvPr id="83" name="图片 82">
            <a:extLst>
              <a:ext uri="{FF2B5EF4-FFF2-40B4-BE49-F238E27FC236}">
                <a16:creationId xmlns:a16="http://schemas.microsoft.com/office/drawing/2014/main" xmlns="" id="{4D519469-8AF0-4925-8689-C974AD09B7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1896" y="1425128"/>
            <a:ext cx="1937715" cy="1938669"/>
          </a:xfrm>
          <a:prstGeom prst="rect">
            <a:avLst/>
          </a:prstGeom>
        </p:spPr>
      </p:pic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E5F0F2C8-6449-4DA9-9E79-4D7F4B34D93E}"/>
              </a:ext>
            </a:extLst>
          </p:cNvPr>
          <p:cNvGrpSpPr/>
          <p:nvPr/>
        </p:nvGrpSpPr>
        <p:grpSpPr>
          <a:xfrm>
            <a:off x="2291665" y="2092177"/>
            <a:ext cx="1272223" cy="783087"/>
            <a:chOff x="857546" y="927617"/>
            <a:chExt cx="1272223" cy="783087"/>
          </a:xfrm>
          <a:noFill/>
        </p:grpSpPr>
        <p:sp>
          <p:nvSpPr>
            <p:cNvPr id="60" name="Rectangle 2">
              <a:extLst>
                <a:ext uri="{FF2B5EF4-FFF2-40B4-BE49-F238E27FC236}">
                  <a16:creationId xmlns:a16="http://schemas.microsoft.com/office/drawing/2014/main" xmlns="" id="{7AD2135A-E97F-47A7-8B10-BC004A140078}"/>
                </a:ext>
              </a:extLst>
            </p:cNvPr>
            <p:cNvSpPr/>
            <p:nvPr/>
          </p:nvSpPr>
          <p:spPr>
            <a:xfrm>
              <a:off x="857546" y="927617"/>
              <a:ext cx="1236218" cy="783087"/>
            </a:xfrm>
            <a:prstGeom prst="rect">
              <a:avLst/>
            </a:prstGeom>
            <a:grpFill/>
          </p:spPr>
          <p:txBody>
            <a:bodyPr wrap="square">
              <a:normAutofit fontScale="70000" lnSpcReduction="20000"/>
            </a:bodyPr>
            <a:lstStyle/>
            <a:p>
              <a:pPr algn="r"/>
              <a:r>
                <a:rPr lang="zh-CN" altLang="en-US" sz="5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61" name="Rectangle 3">
              <a:extLst>
                <a:ext uri="{FF2B5EF4-FFF2-40B4-BE49-F238E27FC236}">
                  <a16:creationId xmlns:a16="http://schemas.microsoft.com/office/drawing/2014/main" xmlns="" id="{E3F4F682-A4DF-4624-979F-47EBD4758E27}"/>
                </a:ext>
              </a:extLst>
            </p:cNvPr>
            <p:cNvSpPr/>
            <p:nvPr/>
          </p:nvSpPr>
          <p:spPr>
            <a:xfrm>
              <a:off x="857546" y="1410621"/>
              <a:ext cx="1272223" cy="300083"/>
            </a:xfrm>
            <a:prstGeom prst="rect">
              <a:avLst/>
            </a:prstGeom>
            <a:grpFill/>
          </p:spPr>
          <p:txBody>
            <a:bodyPr wrap="none">
              <a:normAutofit/>
            </a:bodyPr>
            <a:lstStyle/>
            <a:p>
              <a:r>
                <a:rPr lang="en-US" altLang="zh-CN" sz="12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46978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2" fill="hold" nodeType="after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21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22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2" fill="hold" nodeType="after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26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27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2" presetClass="entr" presetSubtype="2" fill="hold" nodeType="after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31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32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2" presetClass="entr" presetSubtype="2" fill="hold" nodeType="after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36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3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4A8B12A4-A53E-49D8-B514-BD6B6D18A5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3442" y="481914"/>
            <a:ext cx="5199306" cy="453742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14265444-643D-4757-9BB1-D1B2F0535C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57041" y="390832"/>
            <a:ext cx="1937715" cy="1938669"/>
          </a:xfrm>
          <a:prstGeom prst="rect">
            <a:avLst/>
          </a:prstGeom>
        </p:spPr>
      </p:pic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5C49AF21-22FB-4E0B-8D21-BCC3FA060346}"/>
              </a:ext>
            </a:extLst>
          </p:cNvPr>
          <p:cNvSpPr/>
          <p:nvPr/>
        </p:nvSpPr>
        <p:spPr>
          <a:xfrm>
            <a:off x="2565350" y="1108199"/>
            <a:ext cx="4238898" cy="3191743"/>
          </a:xfrm>
          <a:custGeom>
            <a:avLst/>
            <a:gdLst>
              <a:gd name="connsiteX0" fmla="*/ 220104 w 4238898"/>
              <a:gd name="connsiteY0" fmla="*/ 2176475 h 3191743"/>
              <a:gd name="connsiteX1" fmla="*/ 442526 w 4238898"/>
              <a:gd name="connsiteY1" fmla="*/ 14042 h 3191743"/>
              <a:gd name="connsiteX2" fmla="*/ 4198980 w 4238898"/>
              <a:gd name="connsiteY2" fmla="*/ 1336215 h 3191743"/>
              <a:gd name="connsiteX3" fmla="*/ 2296040 w 4238898"/>
              <a:gd name="connsiteY3" fmla="*/ 3140302 h 3191743"/>
              <a:gd name="connsiteX4" fmla="*/ 318959 w 4238898"/>
              <a:gd name="connsiteY4" fmla="*/ 2522464 h 3191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38898" h="3191743">
                <a:moveTo>
                  <a:pt x="220104" y="2176475"/>
                </a:moveTo>
                <a:cubicBezTo>
                  <a:pt x="-258" y="1165280"/>
                  <a:pt x="-220620" y="154085"/>
                  <a:pt x="442526" y="14042"/>
                </a:cubicBezTo>
                <a:cubicBezTo>
                  <a:pt x="1105672" y="-126001"/>
                  <a:pt x="3890061" y="815172"/>
                  <a:pt x="4198980" y="1336215"/>
                </a:cubicBezTo>
                <a:cubicBezTo>
                  <a:pt x="4507899" y="1857258"/>
                  <a:pt x="2942710" y="2942594"/>
                  <a:pt x="2296040" y="3140302"/>
                </a:cubicBezTo>
                <a:cubicBezTo>
                  <a:pt x="1649370" y="3338010"/>
                  <a:pt x="984164" y="2930237"/>
                  <a:pt x="318959" y="2522464"/>
                </a:cubicBezTo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F0F476B6-2B32-42C1-9282-5FEB2574E2DF}"/>
              </a:ext>
            </a:extLst>
          </p:cNvPr>
          <p:cNvSpPr/>
          <p:nvPr/>
        </p:nvSpPr>
        <p:spPr>
          <a:xfrm>
            <a:off x="3275856" y="2347015"/>
            <a:ext cx="37444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标题文本预设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74ACE72D-2A81-49BB-BC4F-EB714234DBBE}"/>
              </a:ext>
            </a:extLst>
          </p:cNvPr>
          <p:cNvSpPr/>
          <p:nvPr/>
        </p:nvSpPr>
        <p:spPr>
          <a:xfrm>
            <a:off x="5616116" y="636891"/>
            <a:ext cx="122413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800" spc="300" dirty="0">
                <a:solidFill>
                  <a:schemeClr val="bg1"/>
                </a:solidFill>
                <a:latin typeface="Agency FB" panose="020B0503020202020204" pitchFamily="34" charset="0"/>
                <a:ea typeface="DFPPOP1W7-B5" panose="040B0700000000000000" pitchFamily="82" charset="-120"/>
                <a:cs typeface="Adobe Arabic" panose="02040503050201020203" pitchFamily="18" charset="-78"/>
                <a:sym typeface="微软雅黑" pitchFamily="34" charset="-122"/>
              </a:rPr>
              <a:t>O4</a:t>
            </a:r>
            <a:endParaRPr lang="zh-CN" altLang="en-US" sz="8800" spc="300" dirty="0">
              <a:solidFill>
                <a:schemeClr val="bg1"/>
              </a:solidFill>
              <a:latin typeface="Agency FB" panose="020B0503020202020204" pitchFamily="34" charset="0"/>
              <a:ea typeface="DFPPOP1W7-B5" panose="040B0700000000000000" pitchFamily="82" charset="-120"/>
              <a:cs typeface="Adobe Arabic" panose="02040503050201020203" pitchFamily="18" charset="-78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0165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: Shape 2">
            <a:extLst>
              <a:ext uri="{FF2B5EF4-FFF2-40B4-BE49-F238E27FC236}">
                <a16:creationId xmlns:a16="http://schemas.microsoft.com/office/drawing/2014/main" xmlns="" id="{A306A5A6-54FD-4231-B8F2-FBC0A8F50426}"/>
              </a:ext>
            </a:extLst>
          </p:cNvPr>
          <p:cNvSpPr>
            <a:spLocks/>
          </p:cNvSpPr>
          <p:nvPr/>
        </p:nvSpPr>
        <p:spPr bwMode="auto">
          <a:xfrm>
            <a:off x="3200282" y="1302613"/>
            <a:ext cx="1635792" cy="1591779"/>
          </a:xfrm>
          <a:custGeom>
            <a:avLst/>
            <a:gdLst>
              <a:gd name="T0" fmla="*/ 131 w 164"/>
              <a:gd name="T1" fmla="*/ 15 h 159"/>
              <a:gd name="T2" fmla="*/ 85 w 164"/>
              <a:gd name="T3" fmla="*/ 0 h 159"/>
              <a:gd name="T4" fmla="*/ 0 w 164"/>
              <a:gd name="T5" fmla="*/ 86 h 159"/>
              <a:gd name="T6" fmla="*/ 0 w 164"/>
              <a:gd name="T7" fmla="*/ 159 h 159"/>
              <a:gd name="T8" fmla="*/ 10 w 164"/>
              <a:gd name="T9" fmla="*/ 140 h 159"/>
              <a:gd name="T10" fmla="*/ 57 w 164"/>
              <a:gd name="T11" fmla="*/ 104 h 159"/>
              <a:gd name="T12" fmla="*/ 164 w 164"/>
              <a:gd name="T13" fmla="*/ 56 h 159"/>
              <a:gd name="T14" fmla="*/ 131 w 164"/>
              <a:gd name="T15" fmla="*/ 15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4" h="159">
                <a:moveTo>
                  <a:pt x="131" y="15"/>
                </a:moveTo>
                <a:cubicBezTo>
                  <a:pt x="112" y="2"/>
                  <a:pt x="92" y="0"/>
                  <a:pt x="85" y="0"/>
                </a:cubicBezTo>
                <a:cubicBezTo>
                  <a:pt x="38" y="1"/>
                  <a:pt x="0" y="39"/>
                  <a:pt x="0" y="86"/>
                </a:cubicBezTo>
                <a:cubicBezTo>
                  <a:pt x="0" y="159"/>
                  <a:pt x="0" y="159"/>
                  <a:pt x="0" y="159"/>
                </a:cubicBezTo>
                <a:cubicBezTo>
                  <a:pt x="3" y="153"/>
                  <a:pt x="6" y="146"/>
                  <a:pt x="10" y="140"/>
                </a:cubicBezTo>
                <a:cubicBezTo>
                  <a:pt x="28" y="115"/>
                  <a:pt x="55" y="104"/>
                  <a:pt x="57" y="104"/>
                </a:cubicBezTo>
                <a:cubicBezTo>
                  <a:pt x="164" y="56"/>
                  <a:pt x="164" y="56"/>
                  <a:pt x="164" y="56"/>
                </a:cubicBezTo>
                <a:cubicBezTo>
                  <a:pt x="161" y="49"/>
                  <a:pt x="150" y="29"/>
                  <a:pt x="131" y="15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Freeform: Shape 3">
            <a:extLst>
              <a:ext uri="{FF2B5EF4-FFF2-40B4-BE49-F238E27FC236}">
                <a16:creationId xmlns:a16="http://schemas.microsoft.com/office/drawing/2014/main" xmlns="" id="{AE88D14B-62A8-41D1-A284-866F139D7709}"/>
              </a:ext>
            </a:extLst>
          </p:cNvPr>
          <p:cNvSpPr>
            <a:spLocks/>
          </p:cNvSpPr>
          <p:nvPr/>
        </p:nvSpPr>
        <p:spPr bwMode="auto">
          <a:xfrm>
            <a:off x="3200282" y="2417591"/>
            <a:ext cx="1591779" cy="1628453"/>
          </a:xfrm>
          <a:custGeom>
            <a:avLst/>
            <a:gdLst>
              <a:gd name="T0" fmla="*/ 56 w 159"/>
              <a:gd name="T1" fmla="*/ 0 h 163"/>
              <a:gd name="T2" fmla="*/ 15 w 159"/>
              <a:gd name="T3" fmla="*/ 33 h 163"/>
              <a:gd name="T4" fmla="*/ 0 w 159"/>
              <a:gd name="T5" fmla="*/ 79 h 163"/>
              <a:gd name="T6" fmla="*/ 86 w 159"/>
              <a:gd name="T7" fmla="*/ 163 h 163"/>
              <a:gd name="T8" fmla="*/ 159 w 159"/>
              <a:gd name="T9" fmla="*/ 163 h 163"/>
              <a:gd name="T10" fmla="*/ 140 w 159"/>
              <a:gd name="T11" fmla="*/ 153 h 163"/>
              <a:gd name="T12" fmla="*/ 104 w 159"/>
              <a:gd name="T13" fmla="*/ 107 h 163"/>
              <a:gd name="T14" fmla="*/ 56 w 159"/>
              <a:gd name="T15" fmla="*/ 0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63">
                <a:moveTo>
                  <a:pt x="56" y="0"/>
                </a:moveTo>
                <a:cubicBezTo>
                  <a:pt x="49" y="3"/>
                  <a:pt x="29" y="13"/>
                  <a:pt x="15" y="33"/>
                </a:cubicBezTo>
                <a:cubicBezTo>
                  <a:pt x="2" y="52"/>
                  <a:pt x="0" y="71"/>
                  <a:pt x="0" y="79"/>
                </a:cubicBezTo>
                <a:cubicBezTo>
                  <a:pt x="1" y="125"/>
                  <a:pt x="39" y="163"/>
                  <a:pt x="86" y="163"/>
                </a:cubicBezTo>
                <a:cubicBezTo>
                  <a:pt x="159" y="163"/>
                  <a:pt x="159" y="163"/>
                  <a:pt x="159" y="163"/>
                </a:cubicBezTo>
                <a:cubicBezTo>
                  <a:pt x="153" y="161"/>
                  <a:pt x="146" y="158"/>
                  <a:pt x="140" y="153"/>
                </a:cubicBezTo>
                <a:cubicBezTo>
                  <a:pt x="115" y="136"/>
                  <a:pt x="104" y="109"/>
                  <a:pt x="104" y="107"/>
                </a:cubicBezTo>
                <a:lnTo>
                  <a:pt x="56" y="0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Freeform: Shape 4">
            <a:extLst>
              <a:ext uri="{FF2B5EF4-FFF2-40B4-BE49-F238E27FC236}">
                <a16:creationId xmlns:a16="http://schemas.microsoft.com/office/drawing/2014/main" xmlns="" id="{797D94E8-622F-48D7-BAEC-638D3A042598}"/>
              </a:ext>
            </a:extLst>
          </p:cNvPr>
          <p:cNvSpPr>
            <a:spLocks/>
          </p:cNvSpPr>
          <p:nvPr/>
        </p:nvSpPr>
        <p:spPr bwMode="auto">
          <a:xfrm>
            <a:off x="4359273" y="1302613"/>
            <a:ext cx="1584441" cy="1643124"/>
          </a:xfrm>
          <a:custGeom>
            <a:avLst/>
            <a:gdLst>
              <a:gd name="T0" fmla="*/ 73 w 158"/>
              <a:gd name="T1" fmla="*/ 0 h 164"/>
              <a:gd name="T2" fmla="*/ 0 w 158"/>
              <a:gd name="T3" fmla="*/ 0 h 164"/>
              <a:gd name="T4" fmla="*/ 18 w 158"/>
              <a:gd name="T5" fmla="*/ 10 h 164"/>
              <a:gd name="T6" fmla="*/ 55 w 158"/>
              <a:gd name="T7" fmla="*/ 57 h 164"/>
              <a:gd name="T8" fmla="*/ 102 w 158"/>
              <a:gd name="T9" fmla="*/ 164 h 164"/>
              <a:gd name="T10" fmla="*/ 143 w 158"/>
              <a:gd name="T11" fmla="*/ 131 h 164"/>
              <a:gd name="T12" fmla="*/ 158 w 158"/>
              <a:gd name="T13" fmla="*/ 85 h 164"/>
              <a:gd name="T14" fmla="*/ 73 w 158"/>
              <a:gd name="T15" fmla="*/ 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8" h="164">
                <a:moveTo>
                  <a:pt x="73" y="0"/>
                </a:moveTo>
                <a:cubicBezTo>
                  <a:pt x="0" y="0"/>
                  <a:pt x="0" y="0"/>
                  <a:pt x="0" y="0"/>
                </a:cubicBezTo>
                <a:cubicBezTo>
                  <a:pt x="6" y="3"/>
                  <a:pt x="12" y="6"/>
                  <a:pt x="18" y="10"/>
                </a:cubicBezTo>
                <a:cubicBezTo>
                  <a:pt x="43" y="28"/>
                  <a:pt x="54" y="55"/>
                  <a:pt x="55" y="57"/>
                </a:cubicBezTo>
                <a:cubicBezTo>
                  <a:pt x="102" y="164"/>
                  <a:pt x="102" y="164"/>
                  <a:pt x="102" y="164"/>
                </a:cubicBezTo>
                <a:cubicBezTo>
                  <a:pt x="109" y="161"/>
                  <a:pt x="130" y="150"/>
                  <a:pt x="143" y="131"/>
                </a:cubicBezTo>
                <a:cubicBezTo>
                  <a:pt x="157" y="112"/>
                  <a:pt x="158" y="92"/>
                  <a:pt x="158" y="85"/>
                </a:cubicBezTo>
                <a:cubicBezTo>
                  <a:pt x="158" y="38"/>
                  <a:pt x="119" y="0"/>
                  <a:pt x="73" y="0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Freeform: Shape 5">
            <a:extLst>
              <a:ext uri="{FF2B5EF4-FFF2-40B4-BE49-F238E27FC236}">
                <a16:creationId xmlns:a16="http://schemas.microsoft.com/office/drawing/2014/main" xmlns="" id="{9A583522-51A0-47F4-B09D-08A7B4401FD6}"/>
              </a:ext>
            </a:extLst>
          </p:cNvPr>
          <p:cNvSpPr>
            <a:spLocks/>
          </p:cNvSpPr>
          <p:nvPr/>
        </p:nvSpPr>
        <p:spPr bwMode="auto">
          <a:xfrm>
            <a:off x="4307926" y="2468940"/>
            <a:ext cx="1635792" cy="1577108"/>
          </a:xfrm>
          <a:custGeom>
            <a:avLst/>
            <a:gdLst>
              <a:gd name="T0" fmla="*/ 107 w 163"/>
              <a:gd name="T1" fmla="*/ 55 h 158"/>
              <a:gd name="T2" fmla="*/ 0 w 163"/>
              <a:gd name="T3" fmla="*/ 102 h 158"/>
              <a:gd name="T4" fmla="*/ 33 w 163"/>
              <a:gd name="T5" fmla="*/ 143 h 158"/>
              <a:gd name="T6" fmla="*/ 78 w 163"/>
              <a:gd name="T7" fmla="*/ 158 h 158"/>
              <a:gd name="T8" fmla="*/ 163 w 163"/>
              <a:gd name="T9" fmla="*/ 73 h 158"/>
              <a:gd name="T10" fmla="*/ 163 w 163"/>
              <a:gd name="T11" fmla="*/ 0 h 158"/>
              <a:gd name="T12" fmla="*/ 153 w 163"/>
              <a:gd name="T13" fmla="*/ 18 h 158"/>
              <a:gd name="T14" fmla="*/ 107 w 163"/>
              <a:gd name="T15" fmla="*/ 55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3" h="158">
                <a:moveTo>
                  <a:pt x="107" y="55"/>
                </a:moveTo>
                <a:cubicBezTo>
                  <a:pt x="0" y="102"/>
                  <a:pt x="0" y="102"/>
                  <a:pt x="0" y="102"/>
                </a:cubicBezTo>
                <a:cubicBezTo>
                  <a:pt x="3" y="109"/>
                  <a:pt x="13" y="130"/>
                  <a:pt x="33" y="143"/>
                </a:cubicBezTo>
                <a:cubicBezTo>
                  <a:pt x="52" y="157"/>
                  <a:pt x="71" y="158"/>
                  <a:pt x="78" y="158"/>
                </a:cubicBezTo>
                <a:cubicBezTo>
                  <a:pt x="125" y="158"/>
                  <a:pt x="163" y="119"/>
                  <a:pt x="163" y="73"/>
                </a:cubicBezTo>
                <a:cubicBezTo>
                  <a:pt x="163" y="0"/>
                  <a:pt x="163" y="0"/>
                  <a:pt x="163" y="0"/>
                </a:cubicBezTo>
                <a:cubicBezTo>
                  <a:pt x="161" y="6"/>
                  <a:pt x="158" y="12"/>
                  <a:pt x="153" y="18"/>
                </a:cubicBezTo>
                <a:cubicBezTo>
                  <a:pt x="136" y="43"/>
                  <a:pt x="109" y="54"/>
                  <a:pt x="107" y="55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Rectangle: Rounded Corners 6">
            <a:extLst>
              <a:ext uri="{FF2B5EF4-FFF2-40B4-BE49-F238E27FC236}">
                <a16:creationId xmlns:a16="http://schemas.microsoft.com/office/drawing/2014/main" xmlns="" id="{A998297B-3E90-45BB-A2FE-3C07045AE6D3}"/>
              </a:ext>
            </a:extLst>
          </p:cNvPr>
          <p:cNvSpPr/>
          <p:nvPr/>
        </p:nvSpPr>
        <p:spPr>
          <a:xfrm>
            <a:off x="5497146" y="1302613"/>
            <a:ext cx="446568" cy="446568"/>
          </a:xfrm>
          <a:prstGeom prst="roundRect">
            <a:avLst>
              <a:gd name="adj" fmla="val 23810"/>
            </a:avLst>
          </a:prstGeom>
          <a:solidFill>
            <a:schemeClr val="accent2"/>
          </a:solidFill>
          <a:ln w="38100"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algn="ctr"/>
            <a:r>
              <a:rPr lang="zh-CN" altLang="en-US" sz="120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28" name="Rectangle: Rounded Corners 7">
            <a:extLst>
              <a:ext uri="{FF2B5EF4-FFF2-40B4-BE49-F238E27FC236}">
                <a16:creationId xmlns:a16="http://schemas.microsoft.com/office/drawing/2014/main" xmlns="" id="{D94D83F7-E5A2-4F55-A299-4D265C408B93}"/>
              </a:ext>
            </a:extLst>
          </p:cNvPr>
          <p:cNvSpPr/>
          <p:nvPr/>
        </p:nvSpPr>
        <p:spPr>
          <a:xfrm>
            <a:off x="3200282" y="1302609"/>
            <a:ext cx="446568" cy="446568"/>
          </a:xfrm>
          <a:prstGeom prst="roundRect">
            <a:avLst>
              <a:gd name="adj" fmla="val 23810"/>
            </a:avLst>
          </a:prstGeom>
          <a:solidFill>
            <a:schemeClr val="accent1"/>
          </a:solidFill>
          <a:ln w="38100"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algn="ctr"/>
            <a:r>
              <a:rPr lang="zh-CN" altLang="en-US" sz="120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29" name="Rectangle: Rounded Corners 8">
            <a:extLst>
              <a:ext uri="{FF2B5EF4-FFF2-40B4-BE49-F238E27FC236}">
                <a16:creationId xmlns:a16="http://schemas.microsoft.com/office/drawing/2014/main" xmlns="" id="{33629FEA-E4DE-48A4-9356-872A4211246A}"/>
              </a:ext>
            </a:extLst>
          </p:cNvPr>
          <p:cNvSpPr/>
          <p:nvPr/>
        </p:nvSpPr>
        <p:spPr>
          <a:xfrm>
            <a:off x="5497146" y="3598810"/>
            <a:ext cx="446568" cy="446568"/>
          </a:xfrm>
          <a:prstGeom prst="roundRect">
            <a:avLst>
              <a:gd name="adj" fmla="val 23810"/>
            </a:avLst>
          </a:prstGeom>
          <a:solidFill>
            <a:schemeClr val="accent1"/>
          </a:solidFill>
          <a:ln w="38100"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algn="ctr"/>
            <a:r>
              <a:rPr lang="zh-CN" altLang="en-US" sz="120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30" name="Rectangle: Rounded Corners 9">
            <a:extLst>
              <a:ext uri="{FF2B5EF4-FFF2-40B4-BE49-F238E27FC236}">
                <a16:creationId xmlns:a16="http://schemas.microsoft.com/office/drawing/2014/main" xmlns="" id="{7364D744-7F79-4B34-B045-3D181CE2A01B}"/>
              </a:ext>
            </a:extLst>
          </p:cNvPr>
          <p:cNvSpPr/>
          <p:nvPr/>
        </p:nvSpPr>
        <p:spPr>
          <a:xfrm>
            <a:off x="3200282" y="3598810"/>
            <a:ext cx="446568" cy="446568"/>
          </a:xfrm>
          <a:prstGeom prst="roundRect">
            <a:avLst>
              <a:gd name="adj" fmla="val 23810"/>
            </a:avLst>
          </a:prstGeom>
          <a:solidFill>
            <a:schemeClr val="accent2"/>
          </a:solidFill>
          <a:ln w="38100"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algn="ctr"/>
            <a:r>
              <a:rPr lang="zh-CN" altLang="en-US" sz="1200">
                <a:solidFill>
                  <a:schemeClr val="bg1"/>
                </a:solidFill>
              </a:rPr>
              <a:t>关键词</a:t>
            </a:r>
          </a:p>
        </p:txBody>
      </p:sp>
      <p:grpSp>
        <p:nvGrpSpPr>
          <p:cNvPr id="17" name="Group 48">
            <a:extLst>
              <a:ext uri="{FF2B5EF4-FFF2-40B4-BE49-F238E27FC236}">
                <a16:creationId xmlns:a16="http://schemas.microsoft.com/office/drawing/2014/main" xmlns="" id="{7C0F1F81-1E11-49D4-B3BC-AC16DA721E1F}"/>
              </a:ext>
            </a:extLst>
          </p:cNvPr>
          <p:cNvGrpSpPr/>
          <p:nvPr/>
        </p:nvGrpSpPr>
        <p:grpSpPr>
          <a:xfrm>
            <a:off x="6128111" y="1968499"/>
            <a:ext cx="1958383" cy="611706"/>
            <a:chOff x="1317257" y="1824875"/>
            <a:chExt cx="3761195" cy="815608"/>
          </a:xfrm>
        </p:grpSpPr>
        <p:sp>
          <p:nvSpPr>
            <p:cNvPr id="21" name="TextBox 55">
              <a:extLst>
                <a:ext uri="{FF2B5EF4-FFF2-40B4-BE49-F238E27FC236}">
                  <a16:creationId xmlns:a16="http://schemas.microsoft.com/office/drawing/2014/main" xmlns="" id="{C388B7CF-3B6D-4FDE-94DD-718B16A5AAC4}"/>
                </a:ext>
              </a:extLst>
            </p:cNvPr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22" name="Rectangle 56">
              <a:extLst>
                <a:ext uri="{FF2B5EF4-FFF2-40B4-BE49-F238E27FC236}">
                  <a16:creationId xmlns:a16="http://schemas.microsoft.com/office/drawing/2014/main" xmlns="" id="{05B8CA07-2259-4BB0-B6A3-EED5A33D369E}"/>
                </a:ext>
              </a:extLst>
            </p:cNvPr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 lnSpcReduction="10000"/>
            </a:bodyPr>
            <a:lstStyle/>
            <a:p>
              <a:pPr algn="r"/>
              <a:r>
                <a:rPr lang="zh-CN" altLang="en-US" sz="1600" b="1" dirty="0">
                  <a:solidFill>
                    <a:schemeClr val="accent1"/>
                  </a:solidFill>
                </a:rPr>
                <a:t>标题文本预设</a:t>
              </a:r>
            </a:p>
          </p:txBody>
        </p:sp>
      </p:grpSp>
      <p:grpSp>
        <p:nvGrpSpPr>
          <p:cNvPr id="18" name="Group 49">
            <a:extLst>
              <a:ext uri="{FF2B5EF4-FFF2-40B4-BE49-F238E27FC236}">
                <a16:creationId xmlns:a16="http://schemas.microsoft.com/office/drawing/2014/main" xmlns="" id="{4DD11345-2858-4F38-BA90-28C9F998377E}"/>
              </a:ext>
            </a:extLst>
          </p:cNvPr>
          <p:cNvGrpSpPr/>
          <p:nvPr/>
        </p:nvGrpSpPr>
        <p:grpSpPr>
          <a:xfrm>
            <a:off x="6128111" y="2961430"/>
            <a:ext cx="1958383" cy="611706"/>
            <a:chOff x="1317257" y="1824875"/>
            <a:chExt cx="3761195" cy="815608"/>
          </a:xfrm>
        </p:grpSpPr>
        <p:sp>
          <p:nvSpPr>
            <p:cNvPr id="19" name="TextBox 53">
              <a:extLst>
                <a:ext uri="{FF2B5EF4-FFF2-40B4-BE49-F238E27FC236}">
                  <a16:creationId xmlns:a16="http://schemas.microsoft.com/office/drawing/2014/main" xmlns="" id="{38A9CEC6-CB69-4C76-BC2A-7571F5B74937}"/>
                </a:ext>
              </a:extLst>
            </p:cNvPr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/>
                <a:t>此部分内容作为文字排版占位显示</a:t>
              </a:r>
              <a:br>
                <a:rPr lang="zh-CN" altLang="en-US" sz="1000" dirty="0"/>
              </a:br>
              <a:r>
                <a:rPr lang="zh-CN" altLang="en-US" sz="1000" dirty="0"/>
                <a:t>（建议使用主题字体）</a:t>
              </a:r>
            </a:p>
          </p:txBody>
        </p:sp>
        <p:sp>
          <p:nvSpPr>
            <p:cNvPr id="20" name="Rectangle 54">
              <a:extLst>
                <a:ext uri="{FF2B5EF4-FFF2-40B4-BE49-F238E27FC236}">
                  <a16:creationId xmlns:a16="http://schemas.microsoft.com/office/drawing/2014/main" xmlns="" id="{1B91ADFC-F4D0-4169-A5BE-4974738C3BF8}"/>
                </a:ext>
              </a:extLst>
            </p:cNvPr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 lnSpcReduction="10000"/>
            </a:bodyPr>
            <a:lstStyle/>
            <a:p>
              <a:pPr algn="r"/>
              <a:r>
                <a:rPr lang="zh-CN" altLang="en-US" sz="1600" b="1">
                  <a:solidFill>
                    <a:schemeClr val="accent2"/>
                  </a:solidFill>
                </a:rPr>
                <a:t>标题文本预设</a:t>
              </a:r>
            </a:p>
          </p:txBody>
        </p:sp>
      </p:grpSp>
      <p:cxnSp>
        <p:nvCxnSpPr>
          <p:cNvPr id="16" name="Straight Connector 46">
            <a:extLst>
              <a:ext uri="{FF2B5EF4-FFF2-40B4-BE49-F238E27FC236}">
                <a16:creationId xmlns:a16="http://schemas.microsoft.com/office/drawing/2014/main" xmlns="" id="{41B73F06-9D89-46B6-AE41-F7DDA14A78C2}"/>
              </a:ext>
            </a:extLst>
          </p:cNvPr>
          <p:cNvCxnSpPr/>
          <p:nvPr/>
        </p:nvCxnSpPr>
        <p:spPr>
          <a:xfrm>
            <a:off x="6354199" y="2728120"/>
            <a:ext cx="1836204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62">
            <a:extLst>
              <a:ext uri="{FF2B5EF4-FFF2-40B4-BE49-F238E27FC236}">
                <a16:creationId xmlns:a16="http://schemas.microsoft.com/office/drawing/2014/main" xmlns="" id="{183914C9-268E-4145-B654-43B87560BBC6}"/>
              </a:ext>
            </a:extLst>
          </p:cNvPr>
          <p:cNvGrpSpPr/>
          <p:nvPr/>
        </p:nvGrpSpPr>
        <p:grpSpPr>
          <a:xfrm>
            <a:off x="1057507" y="1968499"/>
            <a:ext cx="1958383" cy="611706"/>
            <a:chOff x="1317257" y="1824875"/>
            <a:chExt cx="3761195" cy="815608"/>
          </a:xfrm>
        </p:grpSpPr>
        <p:sp>
          <p:nvSpPr>
            <p:cNvPr id="13" name="TextBox 69">
              <a:extLst>
                <a:ext uri="{FF2B5EF4-FFF2-40B4-BE49-F238E27FC236}">
                  <a16:creationId xmlns:a16="http://schemas.microsoft.com/office/drawing/2014/main" xmlns="" id="{DA9F1565-9EA5-4101-A076-6D858139B756}"/>
                </a:ext>
              </a:extLst>
            </p:cNvPr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14" name="Rectangle 70">
              <a:extLst>
                <a:ext uri="{FF2B5EF4-FFF2-40B4-BE49-F238E27FC236}">
                  <a16:creationId xmlns:a16="http://schemas.microsoft.com/office/drawing/2014/main" xmlns="" id="{8129BCA8-ADD7-439C-BDD5-1B3A7317E951}"/>
                </a:ext>
              </a:extLst>
            </p:cNvPr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 lnSpcReduction="10000"/>
            </a:bodyPr>
            <a:lstStyle/>
            <a:p>
              <a:r>
                <a:rPr lang="zh-CN" altLang="en-US" sz="1600" b="1" dirty="0">
                  <a:solidFill>
                    <a:schemeClr val="accent1"/>
                  </a:solidFill>
                </a:rPr>
                <a:t>标题文本预设</a:t>
              </a:r>
            </a:p>
          </p:txBody>
        </p:sp>
      </p:grpSp>
      <p:grpSp>
        <p:nvGrpSpPr>
          <p:cNvPr id="10" name="Group 63">
            <a:extLst>
              <a:ext uri="{FF2B5EF4-FFF2-40B4-BE49-F238E27FC236}">
                <a16:creationId xmlns:a16="http://schemas.microsoft.com/office/drawing/2014/main" xmlns="" id="{CFA365D3-AF8C-4372-8A0E-5DD25D36A7EA}"/>
              </a:ext>
            </a:extLst>
          </p:cNvPr>
          <p:cNvGrpSpPr/>
          <p:nvPr/>
        </p:nvGrpSpPr>
        <p:grpSpPr>
          <a:xfrm>
            <a:off x="1057507" y="2961430"/>
            <a:ext cx="1958383" cy="611706"/>
            <a:chOff x="1317257" y="1824875"/>
            <a:chExt cx="3761195" cy="815608"/>
          </a:xfrm>
        </p:grpSpPr>
        <p:sp>
          <p:nvSpPr>
            <p:cNvPr id="11" name="TextBox 67">
              <a:extLst>
                <a:ext uri="{FF2B5EF4-FFF2-40B4-BE49-F238E27FC236}">
                  <a16:creationId xmlns:a16="http://schemas.microsoft.com/office/drawing/2014/main" xmlns="" id="{75E1AF0D-8AFD-4187-B26D-83E331DC799E}"/>
                </a:ext>
              </a:extLst>
            </p:cNvPr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12" name="Rectangle 68">
              <a:extLst>
                <a:ext uri="{FF2B5EF4-FFF2-40B4-BE49-F238E27FC236}">
                  <a16:creationId xmlns:a16="http://schemas.microsoft.com/office/drawing/2014/main" xmlns="" id="{E59CCF06-7DBE-4479-A9AD-F5B32374ECD2}"/>
                </a:ext>
              </a:extLst>
            </p:cNvPr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 lnSpcReduction="10000"/>
            </a:bodyPr>
            <a:lstStyle/>
            <a:p>
              <a:r>
                <a:rPr lang="zh-CN" altLang="en-US" sz="1600" b="1">
                  <a:solidFill>
                    <a:schemeClr val="accent2"/>
                  </a:solidFill>
                </a:rPr>
                <a:t>标题文本预设</a:t>
              </a:r>
            </a:p>
          </p:txBody>
        </p:sp>
      </p:grpSp>
      <p:cxnSp>
        <p:nvCxnSpPr>
          <p:cNvPr id="8" name="Straight Connector 60">
            <a:extLst>
              <a:ext uri="{FF2B5EF4-FFF2-40B4-BE49-F238E27FC236}">
                <a16:creationId xmlns:a16="http://schemas.microsoft.com/office/drawing/2014/main" xmlns="" id="{F731B708-E531-4B91-B96E-9026BC5F0C0E}"/>
              </a:ext>
            </a:extLst>
          </p:cNvPr>
          <p:cNvCxnSpPr/>
          <p:nvPr/>
        </p:nvCxnSpPr>
        <p:spPr>
          <a:xfrm>
            <a:off x="980601" y="2728120"/>
            <a:ext cx="1836204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itle 1">
            <a:extLst>
              <a:ext uri="{FF2B5EF4-FFF2-40B4-BE49-F238E27FC236}">
                <a16:creationId xmlns:a16="http://schemas.microsoft.com/office/drawing/2014/main" xmlns="" id="{6D26DE23-5430-4747-9F4E-E48EBBE06591}"/>
              </a:ext>
            </a:extLst>
          </p:cNvPr>
          <p:cNvSpPr txBox="1">
            <a:spLocks/>
          </p:cNvSpPr>
          <p:nvPr/>
        </p:nvSpPr>
        <p:spPr>
          <a:xfrm>
            <a:off x="382316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54679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2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78">
            <a:extLst>
              <a:ext uri="{FF2B5EF4-FFF2-40B4-BE49-F238E27FC236}">
                <a16:creationId xmlns:a16="http://schemas.microsoft.com/office/drawing/2014/main" xmlns="" id="{2BB7A8E4-ADD6-419D-9E6B-5466BD48EC78}"/>
              </a:ext>
            </a:extLst>
          </p:cNvPr>
          <p:cNvSpPr>
            <a:spLocks/>
          </p:cNvSpPr>
          <p:nvPr/>
        </p:nvSpPr>
        <p:spPr bwMode="auto">
          <a:xfrm>
            <a:off x="2025248" y="1111417"/>
            <a:ext cx="3113815" cy="342902"/>
          </a:xfrm>
          <a:custGeom>
            <a:avLst/>
            <a:gdLst/>
            <a:ahLst/>
            <a:cxnLst>
              <a:cxn ang="0">
                <a:pos x="0" y="6"/>
              </a:cxn>
              <a:cxn ang="0">
                <a:pos x="214" y="223"/>
              </a:cxn>
              <a:cxn ang="0">
                <a:pos x="728" y="223"/>
              </a:cxn>
              <a:cxn ang="0">
                <a:pos x="728" y="215"/>
              </a:cxn>
              <a:cxn ang="0">
                <a:pos x="218" y="215"/>
              </a:cxn>
              <a:cxn ang="0">
                <a:pos x="5" y="0"/>
              </a:cxn>
              <a:cxn ang="0">
                <a:pos x="0" y="6"/>
              </a:cxn>
            </a:cxnLst>
            <a:rect l="0" t="0" r="r" b="b"/>
            <a:pathLst>
              <a:path w="728" h="223">
                <a:moveTo>
                  <a:pt x="0" y="6"/>
                </a:moveTo>
                <a:lnTo>
                  <a:pt x="214" y="223"/>
                </a:lnTo>
                <a:lnTo>
                  <a:pt x="728" y="223"/>
                </a:lnTo>
                <a:lnTo>
                  <a:pt x="728" y="215"/>
                </a:lnTo>
                <a:lnTo>
                  <a:pt x="218" y="215"/>
                </a:lnTo>
                <a:lnTo>
                  <a:pt x="5" y="0"/>
                </a:lnTo>
                <a:lnTo>
                  <a:pt x="0" y="6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" name="Freeform: Shape 79">
            <a:extLst>
              <a:ext uri="{FF2B5EF4-FFF2-40B4-BE49-F238E27FC236}">
                <a16:creationId xmlns:a16="http://schemas.microsoft.com/office/drawing/2014/main" xmlns="" id="{D0B24137-A70C-4FD2-AFC5-ED47DDBCCA08}"/>
              </a:ext>
            </a:extLst>
          </p:cNvPr>
          <p:cNvSpPr>
            <a:spLocks/>
          </p:cNvSpPr>
          <p:nvPr/>
        </p:nvSpPr>
        <p:spPr bwMode="auto">
          <a:xfrm>
            <a:off x="5091505" y="1367698"/>
            <a:ext cx="156842" cy="155306"/>
          </a:xfrm>
          <a:custGeom>
            <a:avLst/>
            <a:gdLst/>
            <a:ahLst/>
            <a:cxnLst>
              <a:cxn ang="0">
                <a:pos x="46" y="0"/>
              </a:cxn>
              <a:cxn ang="0">
                <a:pos x="0" y="45"/>
              </a:cxn>
              <a:cxn ang="0">
                <a:pos x="46" y="90"/>
              </a:cxn>
              <a:cxn ang="0">
                <a:pos x="91" y="45"/>
              </a:cxn>
              <a:cxn ang="0">
                <a:pos x="46" y="0"/>
              </a:cxn>
              <a:cxn ang="0">
                <a:pos x="46" y="68"/>
              </a:cxn>
              <a:cxn ang="0">
                <a:pos x="22" y="45"/>
              </a:cxn>
              <a:cxn ang="0">
                <a:pos x="46" y="21"/>
              </a:cxn>
              <a:cxn ang="0">
                <a:pos x="69" y="45"/>
              </a:cxn>
              <a:cxn ang="0">
                <a:pos x="46" y="68"/>
              </a:cxn>
            </a:cxnLst>
            <a:rect l="0" t="0" r="r" b="b"/>
            <a:pathLst>
              <a:path w="91" h="90">
                <a:moveTo>
                  <a:pt x="46" y="0"/>
                </a:moveTo>
                <a:cubicBezTo>
                  <a:pt x="21" y="0"/>
                  <a:pt x="0" y="20"/>
                  <a:pt x="0" y="45"/>
                </a:cubicBezTo>
                <a:cubicBezTo>
                  <a:pt x="0" y="70"/>
                  <a:pt x="21" y="90"/>
                  <a:pt x="46" y="90"/>
                </a:cubicBezTo>
                <a:cubicBezTo>
                  <a:pt x="71" y="90"/>
                  <a:pt x="91" y="70"/>
                  <a:pt x="91" y="45"/>
                </a:cubicBezTo>
                <a:cubicBezTo>
                  <a:pt x="91" y="20"/>
                  <a:pt x="71" y="0"/>
                  <a:pt x="46" y="0"/>
                </a:cubicBezTo>
                <a:close/>
                <a:moveTo>
                  <a:pt x="46" y="68"/>
                </a:moveTo>
                <a:cubicBezTo>
                  <a:pt x="33" y="68"/>
                  <a:pt x="22" y="58"/>
                  <a:pt x="22" y="45"/>
                </a:cubicBezTo>
                <a:cubicBezTo>
                  <a:pt x="22" y="32"/>
                  <a:pt x="33" y="21"/>
                  <a:pt x="46" y="21"/>
                </a:cubicBezTo>
                <a:cubicBezTo>
                  <a:pt x="59" y="21"/>
                  <a:pt x="69" y="32"/>
                  <a:pt x="69" y="45"/>
                </a:cubicBezTo>
                <a:cubicBezTo>
                  <a:pt x="69" y="58"/>
                  <a:pt x="59" y="68"/>
                  <a:pt x="46" y="68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" name="Freeform: Shape 86">
            <a:extLst>
              <a:ext uri="{FF2B5EF4-FFF2-40B4-BE49-F238E27FC236}">
                <a16:creationId xmlns:a16="http://schemas.microsoft.com/office/drawing/2014/main" xmlns="" id="{DB4EC7DA-58CE-44A6-B445-7A2D0D6E4435}"/>
              </a:ext>
            </a:extLst>
          </p:cNvPr>
          <p:cNvSpPr>
            <a:spLocks/>
          </p:cNvSpPr>
          <p:nvPr/>
        </p:nvSpPr>
        <p:spPr bwMode="auto">
          <a:xfrm>
            <a:off x="2357389" y="2006339"/>
            <a:ext cx="3066256" cy="342902"/>
          </a:xfrm>
          <a:custGeom>
            <a:avLst/>
            <a:gdLst/>
            <a:ahLst/>
            <a:cxnLst>
              <a:cxn ang="0">
                <a:pos x="0" y="6"/>
              </a:cxn>
              <a:cxn ang="0">
                <a:pos x="214" y="223"/>
              </a:cxn>
              <a:cxn ang="0">
                <a:pos x="728" y="223"/>
              </a:cxn>
              <a:cxn ang="0">
                <a:pos x="728" y="215"/>
              </a:cxn>
              <a:cxn ang="0">
                <a:pos x="218" y="215"/>
              </a:cxn>
              <a:cxn ang="0">
                <a:pos x="5" y="0"/>
              </a:cxn>
              <a:cxn ang="0">
                <a:pos x="0" y="6"/>
              </a:cxn>
            </a:cxnLst>
            <a:rect l="0" t="0" r="r" b="b"/>
            <a:pathLst>
              <a:path w="728" h="223">
                <a:moveTo>
                  <a:pt x="0" y="6"/>
                </a:moveTo>
                <a:lnTo>
                  <a:pt x="214" y="223"/>
                </a:lnTo>
                <a:lnTo>
                  <a:pt x="728" y="223"/>
                </a:lnTo>
                <a:lnTo>
                  <a:pt x="728" y="215"/>
                </a:lnTo>
                <a:lnTo>
                  <a:pt x="218" y="215"/>
                </a:lnTo>
                <a:lnTo>
                  <a:pt x="5" y="0"/>
                </a:lnTo>
                <a:lnTo>
                  <a:pt x="0" y="6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Freeform: Shape 87">
            <a:extLst>
              <a:ext uri="{FF2B5EF4-FFF2-40B4-BE49-F238E27FC236}">
                <a16:creationId xmlns:a16="http://schemas.microsoft.com/office/drawing/2014/main" xmlns="" id="{0F5A069D-EF91-4A55-BED7-26C2B2C9175D}"/>
              </a:ext>
            </a:extLst>
          </p:cNvPr>
          <p:cNvSpPr>
            <a:spLocks/>
          </p:cNvSpPr>
          <p:nvPr/>
        </p:nvSpPr>
        <p:spPr bwMode="auto">
          <a:xfrm>
            <a:off x="5423645" y="2266205"/>
            <a:ext cx="156842" cy="155306"/>
          </a:xfrm>
          <a:custGeom>
            <a:avLst/>
            <a:gdLst/>
            <a:ahLst/>
            <a:cxnLst>
              <a:cxn ang="0">
                <a:pos x="46" y="0"/>
              </a:cxn>
              <a:cxn ang="0">
                <a:pos x="0" y="45"/>
              </a:cxn>
              <a:cxn ang="0">
                <a:pos x="46" y="90"/>
              </a:cxn>
              <a:cxn ang="0">
                <a:pos x="91" y="45"/>
              </a:cxn>
              <a:cxn ang="0">
                <a:pos x="46" y="0"/>
              </a:cxn>
              <a:cxn ang="0">
                <a:pos x="46" y="68"/>
              </a:cxn>
              <a:cxn ang="0">
                <a:pos x="22" y="45"/>
              </a:cxn>
              <a:cxn ang="0">
                <a:pos x="46" y="21"/>
              </a:cxn>
              <a:cxn ang="0">
                <a:pos x="69" y="45"/>
              </a:cxn>
              <a:cxn ang="0">
                <a:pos x="46" y="68"/>
              </a:cxn>
            </a:cxnLst>
            <a:rect l="0" t="0" r="r" b="b"/>
            <a:pathLst>
              <a:path w="91" h="90">
                <a:moveTo>
                  <a:pt x="46" y="0"/>
                </a:moveTo>
                <a:cubicBezTo>
                  <a:pt x="21" y="0"/>
                  <a:pt x="0" y="20"/>
                  <a:pt x="0" y="45"/>
                </a:cubicBezTo>
                <a:cubicBezTo>
                  <a:pt x="0" y="70"/>
                  <a:pt x="21" y="90"/>
                  <a:pt x="46" y="90"/>
                </a:cubicBezTo>
                <a:cubicBezTo>
                  <a:pt x="71" y="90"/>
                  <a:pt x="91" y="70"/>
                  <a:pt x="91" y="45"/>
                </a:cubicBezTo>
                <a:cubicBezTo>
                  <a:pt x="91" y="20"/>
                  <a:pt x="71" y="0"/>
                  <a:pt x="46" y="0"/>
                </a:cubicBezTo>
                <a:close/>
                <a:moveTo>
                  <a:pt x="46" y="68"/>
                </a:moveTo>
                <a:cubicBezTo>
                  <a:pt x="33" y="68"/>
                  <a:pt x="22" y="58"/>
                  <a:pt x="22" y="45"/>
                </a:cubicBezTo>
                <a:cubicBezTo>
                  <a:pt x="22" y="32"/>
                  <a:pt x="33" y="21"/>
                  <a:pt x="46" y="21"/>
                </a:cubicBezTo>
                <a:cubicBezTo>
                  <a:pt x="59" y="21"/>
                  <a:pt x="69" y="32"/>
                  <a:pt x="69" y="45"/>
                </a:cubicBezTo>
                <a:cubicBezTo>
                  <a:pt x="69" y="58"/>
                  <a:pt x="59" y="68"/>
                  <a:pt x="46" y="68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Freeform: Shape 94">
            <a:extLst>
              <a:ext uri="{FF2B5EF4-FFF2-40B4-BE49-F238E27FC236}">
                <a16:creationId xmlns:a16="http://schemas.microsoft.com/office/drawing/2014/main" xmlns="" id="{B684875E-689D-42CC-AF04-83BDB4D51A39}"/>
              </a:ext>
            </a:extLst>
          </p:cNvPr>
          <p:cNvSpPr>
            <a:spLocks/>
          </p:cNvSpPr>
          <p:nvPr/>
        </p:nvSpPr>
        <p:spPr bwMode="auto">
          <a:xfrm>
            <a:off x="2652622" y="2910490"/>
            <a:ext cx="3066256" cy="342902"/>
          </a:xfrm>
          <a:custGeom>
            <a:avLst/>
            <a:gdLst/>
            <a:ahLst/>
            <a:cxnLst>
              <a:cxn ang="0">
                <a:pos x="0" y="6"/>
              </a:cxn>
              <a:cxn ang="0">
                <a:pos x="214" y="223"/>
              </a:cxn>
              <a:cxn ang="0">
                <a:pos x="728" y="223"/>
              </a:cxn>
              <a:cxn ang="0">
                <a:pos x="728" y="215"/>
              </a:cxn>
              <a:cxn ang="0">
                <a:pos x="218" y="215"/>
              </a:cxn>
              <a:cxn ang="0">
                <a:pos x="5" y="0"/>
              </a:cxn>
              <a:cxn ang="0">
                <a:pos x="0" y="6"/>
              </a:cxn>
            </a:cxnLst>
            <a:rect l="0" t="0" r="r" b="b"/>
            <a:pathLst>
              <a:path w="728" h="223">
                <a:moveTo>
                  <a:pt x="0" y="6"/>
                </a:moveTo>
                <a:lnTo>
                  <a:pt x="214" y="223"/>
                </a:lnTo>
                <a:lnTo>
                  <a:pt x="728" y="223"/>
                </a:lnTo>
                <a:lnTo>
                  <a:pt x="728" y="215"/>
                </a:lnTo>
                <a:lnTo>
                  <a:pt x="218" y="215"/>
                </a:lnTo>
                <a:lnTo>
                  <a:pt x="5" y="0"/>
                </a:lnTo>
                <a:lnTo>
                  <a:pt x="0" y="6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" name="Freeform: Shape 95">
            <a:extLst>
              <a:ext uri="{FF2B5EF4-FFF2-40B4-BE49-F238E27FC236}">
                <a16:creationId xmlns:a16="http://schemas.microsoft.com/office/drawing/2014/main" xmlns="" id="{FBD74CE1-3761-4913-B64E-1D7F7F69DF35}"/>
              </a:ext>
            </a:extLst>
          </p:cNvPr>
          <p:cNvSpPr>
            <a:spLocks/>
          </p:cNvSpPr>
          <p:nvPr/>
        </p:nvSpPr>
        <p:spPr bwMode="auto">
          <a:xfrm>
            <a:off x="5718878" y="3166159"/>
            <a:ext cx="156842" cy="155306"/>
          </a:xfrm>
          <a:custGeom>
            <a:avLst/>
            <a:gdLst/>
            <a:ahLst/>
            <a:cxnLst>
              <a:cxn ang="0">
                <a:pos x="46" y="0"/>
              </a:cxn>
              <a:cxn ang="0">
                <a:pos x="0" y="45"/>
              </a:cxn>
              <a:cxn ang="0">
                <a:pos x="46" y="90"/>
              </a:cxn>
              <a:cxn ang="0">
                <a:pos x="91" y="45"/>
              </a:cxn>
              <a:cxn ang="0">
                <a:pos x="46" y="0"/>
              </a:cxn>
              <a:cxn ang="0">
                <a:pos x="46" y="68"/>
              </a:cxn>
              <a:cxn ang="0">
                <a:pos x="22" y="45"/>
              </a:cxn>
              <a:cxn ang="0">
                <a:pos x="46" y="21"/>
              </a:cxn>
              <a:cxn ang="0">
                <a:pos x="69" y="45"/>
              </a:cxn>
              <a:cxn ang="0">
                <a:pos x="46" y="68"/>
              </a:cxn>
            </a:cxnLst>
            <a:rect l="0" t="0" r="r" b="b"/>
            <a:pathLst>
              <a:path w="91" h="90">
                <a:moveTo>
                  <a:pt x="46" y="0"/>
                </a:moveTo>
                <a:cubicBezTo>
                  <a:pt x="21" y="0"/>
                  <a:pt x="0" y="20"/>
                  <a:pt x="0" y="45"/>
                </a:cubicBezTo>
                <a:cubicBezTo>
                  <a:pt x="0" y="70"/>
                  <a:pt x="21" y="90"/>
                  <a:pt x="46" y="90"/>
                </a:cubicBezTo>
                <a:cubicBezTo>
                  <a:pt x="71" y="90"/>
                  <a:pt x="91" y="70"/>
                  <a:pt x="91" y="45"/>
                </a:cubicBezTo>
                <a:cubicBezTo>
                  <a:pt x="91" y="20"/>
                  <a:pt x="71" y="0"/>
                  <a:pt x="46" y="0"/>
                </a:cubicBezTo>
                <a:close/>
                <a:moveTo>
                  <a:pt x="46" y="68"/>
                </a:moveTo>
                <a:cubicBezTo>
                  <a:pt x="33" y="68"/>
                  <a:pt x="22" y="58"/>
                  <a:pt x="22" y="45"/>
                </a:cubicBezTo>
                <a:cubicBezTo>
                  <a:pt x="22" y="32"/>
                  <a:pt x="33" y="21"/>
                  <a:pt x="46" y="21"/>
                </a:cubicBezTo>
                <a:cubicBezTo>
                  <a:pt x="59" y="21"/>
                  <a:pt x="69" y="32"/>
                  <a:pt x="69" y="45"/>
                </a:cubicBezTo>
                <a:cubicBezTo>
                  <a:pt x="69" y="58"/>
                  <a:pt x="59" y="68"/>
                  <a:pt x="46" y="68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" name="Freeform: Shape 125">
            <a:extLst>
              <a:ext uri="{FF2B5EF4-FFF2-40B4-BE49-F238E27FC236}">
                <a16:creationId xmlns:a16="http://schemas.microsoft.com/office/drawing/2014/main" xmlns="" id="{1AC144D8-304B-4204-9CA6-EDE6FD186C43}"/>
              </a:ext>
            </a:extLst>
          </p:cNvPr>
          <p:cNvSpPr>
            <a:spLocks/>
          </p:cNvSpPr>
          <p:nvPr/>
        </p:nvSpPr>
        <p:spPr bwMode="auto">
          <a:xfrm>
            <a:off x="3021663" y="3777736"/>
            <a:ext cx="3066256" cy="342902"/>
          </a:xfrm>
          <a:custGeom>
            <a:avLst/>
            <a:gdLst/>
            <a:ahLst/>
            <a:cxnLst>
              <a:cxn ang="0">
                <a:pos x="0" y="6"/>
              </a:cxn>
              <a:cxn ang="0">
                <a:pos x="214" y="223"/>
              </a:cxn>
              <a:cxn ang="0">
                <a:pos x="728" y="223"/>
              </a:cxn>
              <a:cxn ang="0">
                <a:pos x="728" y="215"/>
              </a:cxn>
              <a:cxn ang="0">
                <a:pos x="218" y="215"/>
              </a:cxn>
              <a:cxn ang="0">
                <a:pos x="5" y="0"/>
              </a:cxn>
              <a:cxn ang="0">
                <a:pos x="0" y="6"/>
              </a:cxn>
            </a:cxnLst>
            <a:rect l="0" t="0" r="r" b="b"/>
            <a:pathLst>
              <a:path w="728" h="223">
                <a:moveTo>
                  <a:pt x="0" y="6"/>
                </a:moveTo>
                <a:lnTo>
                  <a:pt x="214" y="223"/>
                </a:lnTo>
                <a:lnTo>
                  <a:pt x="728" y="223"/>
                </a:lnTo>
                <a:lnTo>
                  <a:pt x="728" y="215"/>
                </a:lnTo>
                <a:lnTo>
                  <a:pt x="218" y="215"/>
                </a:lnTo>
                <a:lnTo>
                  <a:pt x="5" y="0"/>
                </a:lnTo>
                <a:lnTo>
                  <a:pt x="0" y="6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Freeform: Shape 126">
            <a:extLst>
              <a:ext uri="{FF2B5EF4-FFF2-40B4-BE49-F238E27FC236}">
                <a16:creationId xmlns:a16="http://schemas.microsoft.com/office/drawing/2014/main" xmlns="" id="{4212FB36-1D6D-4C68-8AC1-9CBE1C1720A4}"/>
              </a:ext>
            </a:extLst>
          </p:cNvPr>
          <p:cNvSpPr>
            <a:spLocks/>
          </p:cNvSpPr>
          <p:nvPr/>
        </p:nvSpPr>
        <p:spPr bwMode="auto">
          <a:xfrm>
            <a:off x="6075075" y="4039253"/>
            <a:ext cx="156842" cy="155306"/>
          </a:xfrm>
          <a:custGeom>
            <a:avLst/>
            <a:gdLst/>
            <a:ahLst/>
            <a:cxnLst>
              <a:cxn ang="0">
                <a:pos x="46" y="0"/>
              </a:cxn>
              <a:cxn ang="0">
                <a:pos x="0" y="45"/>
              </a:cxn>
              <a:cxn ang="0">
                <a:pos x="46" y="90"/>
              </a:cxn>
              <a:cxn ang="0">
                <a:pos x="91" y="45"/>
              </a:cxn>
              <a:cxn ang="0">
                <a:pos x="46" y="0"/>
              </a:cxn>
              <a:cxn ang="0">
                <a:pos x="46" y="68"/>
              </a:cxn>
              <a:cxn ang="0">
                <a:pos x="22" y="45"/>
              </a:cxn>
              <a:cxn ang="0">
                <a:pos x="46" y="21"/>
              </a:cxn>
              <a:cxn ang="0">
                <a:pos x="69" y="45"/>
              </a:cxn>
              <a:cxn ang="0">
                <a:pos x="46" y="68"/>
              </a:cxn>
            </a:cxnLst>
            <a:rect l="0" t="0" r="r" b="b"/>
            <a:pathLst>
              <a:path w="91" h="90">
                <a:moveTo>
                  <a:pt x="46" y="0"/>
                </a:moveTo>
                <a:cubicBezTo>
                  <a:pt x="21" y="0"/>
                  <a:pt x="0" y="20"/>
                  <a:pt x="0" y="45"/>
                </a:cubicBezTo>
                <a:cubicBezTo>
                  <a:pt x="0" y="70"/>
                  <a:pt x="21" y="90"/>
                  <a:pt x="46" y="90"/>
                </a:cubicBezTo>
                <a:cubicBezTo>
                  <a:pt x="71" y="90"/>
                  <a:pt x="91" y="70"/>
                  <a:pt x="91" y="45"/>
                </a:cubicBezTo>
                <a:cubicBezTo>
                  <a:pt x="91" y="20"/>
                  <a:pt x="71" y="0"/>
                  <a:pt x="46" y="0"/>
                </a:cubicBezTo>
                <a:close/>
                <a:moveTo>
                  <a:pt x="46" y="68"/>
                </a:moveTo>
                <a:cubicBezTo>
                  <a:pt x="33" y="68"/>
                  <a:pt x="22" y="58"/>
                  <a:pt x="22" y="45"/>
                </a:cubicBezTo>
                <a:cubicBezTo>
                  <a:pt x="22" y="32"/>
                  <a:pt x="33" y="21"/>
                  <a:pt x="46" y="21"/>
                </a:cubicBezTo>
                <a:cubicBezTo>
                  <a:pt x="59" y="21"/>
                  <a:pt x="69" y="32"/>
                  <a:pt x="69" y="45"/>
                </a:cubicBezTo>
                <a:cubicBezTo>
                  <a:pt x="69" y="58"/>
                  <a:pt x="59" y="68"/>
                  <a:pt x="46" y="68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Freeform: Shape 64">
            <a:extLst>
              <a:ext uri="{FF2B5EF4-FFF2-40B4-BE49-F238E27FC236}">
                <a16:creationId xmlns:a16="http://schemas.microsoft.com/office/drawing/2014/main" xmlns="" id="{AF2C2F54-04E2-4CC2-8F81-CCBC9C5D2A40}"/>
              </a:ext>
            </a:extLst>
          </p:cNvPr>
          <p:cNvSpPr>
            <a:spLocks/>
          </p:cNvSpPr>
          <p:nvPr/>
        </p:nvSpPr>
        <p:spPr bwMode="auto">
          <a:xfrm>
            <a:off x="1997582" y="2515502"/>
            <a:ext cx="1157756" cy="1075928"/>
          </a:xfrm>
          <a:custGeom>
            <a:avLst/>
            <a:gdLst/>
            <a:ahLst/>
            <a:cxnLst>
              <a:cxn ang="0">
                <a:pos x="315" y="124"/>
              </a:cxn>
              <a:cxn ang="0">
                <a:pos x="289" y="124"/>
              </a:cxn>
              <a:cxn ang="0">
                <a:pos x="257" y="118"/>
              </a:cxn>
              <a:cxn ang="0">
                <a:pos x="249" y="104"/>
              </a:cxn>
              <a:cxn ang="0">
                <a:pos x="249" y="103"/>
              </a:cxn>
              <a:cxn ang="0">
                <a:pos x="258" y="83"/>
              </a:cxn>
              <a:cxn ang="0">
                <a:pos x="273" y="54"/>
              </a:cxn>
              <a:cxn ang="0">
                <a:pos x="268" y="23"/>
              </a:cxn>
              <a:cxn ang="0">
                <a:pos x="204" y="0"/>
              </a:cxn>
              <a:cxn ang="0">
                <a:pos x="156" y="15"/>
              </a:cxn>
              <a:cxn ang="0">
                <a:pos x="138" y="51"/>
              </a:cxn>
              <a:cxn ang="0">
                <a:pos x="140" y="61"/>
              </a:cxn>
              <a:cxn ang="0">
                <a:pos x="151" y="82"/>
              </a:cxn>
              <a:cxn ang="0">
                <a:pos x="160" y="100"/>
              </a:cxn>
              <a:cxn ang="0">
                <a:pos x="160" y="102"/>
              </a:cxn>
              <a:cxn ang="0">
                <a:pos x="138" y="123"/>
              </a:cxn>
              <a:cxn ang="0">
                <a:pos x="5" y="121"/>
              </a:cxn>
              <a:cxn ang="0">
                <a:pos x="4" y="138"/>
              </a:cxn>
              <a:cxn ang="0">
                <a:pos x="1" y="218"/>
              </a:cxn>
              <a:cxn ang="0">
                <a:pos x="1" y="244"/>
              </a:cxn>
              <a:cxn ang="0">
                <a:pos x="6" y="276"/>
              </a:cxn>
              <a:cxn ang="0">
                <a:pos x="21" y="284"/>
              </a:cxn>
              <a:cxn ang="0">
                <a:pos x="22" y="284"/>
              </a:cxn>
              <a:cxn ang="0">
                <a:pos x="42" y="275"/>
              </a:cxn>
              <a:cxn ang="0">
                <a:pos x="71" y="261"/>
              </a:cxn>
              <a:cxn ang="0">
                <a:pos x="102" y="265"/>
              </a:cxn>
              <a:cxn ang="0">
                <a:pos x="125" y="329"/>
              </a:cxn>
              <a:cxn ang="0">
                <a:pos x="110" y="377"/>
              </a:cxn>
              <a:cxn ang="0">
                <a:pos x="74" y="395"/>
              </a:cxn>
              <a:cxn ang="0">
                <a:pos x="64" y="393"/>
              </a:cxn>
              <a:cxn ang="0">
                <a:pos x="43" y="382"/>
              </a:cxn>
              <a:cxn ang="0">
                <a:pos x="25" y="373"/>
              </a:cxn>
              <a:cxn ang="0">
                <a:pos x="23" y="373"/>
              </a:cxn>
              <a:cxn ang="0">
                <a:pos x="2" y="395"/>
              </a:cxn>
              <a:cxn ang="0">
                <a:pos x="3" y="547"/>
              </a:cxn>
              <a:cxn ang="0">
                <a:pos x="184" y="553"/>
              </a:cxn>
              <a:cxn ang="0">
                <a:pos x="258" y="539"/>
              </a:cxn>
              <a:cxn ang="0">
                <a:pos x="260" y="529"/>
              </a:cxn>
              <a:cxn ang="0">
                <a:pos x="257" y="517"/>
              </a:cxn>
              <a:cxn ang="0">
                <a:pos x="248" y="505"/>
              </a:cxn>
              <a:cxn ang="0">
                <a:pos x="240" y="487"/>
              </a:cxn>
              <a:cxn ang="0">
                <a:pos x="239" y="477"/>
              </a:cxn>
              <a:cxn ang="0">
                <a:pos x="302" y="428"/>
              </a:cxn>
              <a:cxn ang="0">
                <a:pos x="354" y="438"/>
              </a:cxn>
              <a:cxn ang="0">
                <a:pos x="374" y="470"/>
              </a:cxn>
              <a:cxn ang="0">
                <a:pos x="361" y="508"/>
              </a:cxn>
              <a:cxn ang="0">
                <a:pos x="354" y="518"/>
              </a:cxn>
              <a:cxn ang="0">
                <a:pos x="350" y="531"/>
              </a:cxn>
              <a:cxn ang="0">
                <a:pos x="351" y="540"/>
              </a:cxn>
              <a:cxn ang="0">
                <a:pos x="369" y="550"/>
              </a:cxn>
              <a:cxn ang="0">
                <a:pos x="407" y="552"/>
              </a:cxn>
              <a:cxn ang="0">
                <a:pos x="478" y="549"/>
              </a:cxn>
              <a:cxn ang="0">
                <a:pos x="595" y="541"/>
              </a:cxn>
              <a:cxn ang="0">
                <a:pos x="395" y="121"/>
              </a:cxn>
            </a:cxnLst>
            <a:rect l="0" t="0" r="r" b="b"/>
            <a:pathLst>
              <a:path w="595" h="553">
                <a:moveTo>
                  <a:pt x="378" y="122"/>
                </a:moveTo>
                <a:cubicBezTo>
                  <a:pt x="355" y="123"/>
                  <a:pt x="333" y="124"/>
                  <a:pt x="315" y="124"/>
                </a:cubicBezTo>
                <a:cubicBezTo>
                  <a:pt x="312" y="124"/>
                  <a:pt x="310" y="124"/>
                  <a:pt x="307" y="124"/>
                </a:cubicBezTo>
                <a:cubicBezTo>
                  <a:pt x="300" y="124"/>
                  <a:pt x="294" y="124"/>
                  <a:pt x="289" y="124"/>
                </a:cubicBezTo>
                <a:cubicBezTo>
                  <a:pt x="280" y="124"/>
                  <a:pt x="274" y="123"/>
                  <a:pt x="269" y="122"/>
                </a:cubicBezTo>
                <a:cubicBezTo>
                  <a:pt x="265" y="121"/>
                  <a:pt x="262" y="121"/>
                  <a:pt x="257" y="118"/>
                </a:cubicBezTo>
                <a:cubicBezTo>
                  <a:pt x="255" y="117"/>
                  <a:pt x="253" y="115"/>
                  <a:pt x="251" y="112"/>
                </a:cubicBezTo>
                <a:cubicBezTo>
                  <a:pt x="250" y="109"/>
                  <a:pt x="249" y="106"/>
                  <a:pt x="249" y="104"/>
                </a:cubicBezTo>
                <a:cubicBezTo>
                  <a:pt x="249" y="104"/>
                  <a:pt x="249" y="104"/>
                  <a:pt x="249" y="103"/>
                </a:cubicBezTo>
                <a:cubicBezTo>
                  <a:pt x="249" y="103"/>
                  <a:pt x="249" y="103"/>
                  <a:pt x="249" y="103"/>
                </a:cubicBezTo>
                <a:cubicBezTo>
                  <a:pt x="249" y="99"/>
                  <a:pt x="251" y="94"/>
                  <a:pt x="253" y="90"/>
                </a:cubicBezTo>
                <a:cubicBezTo>
                  <a:pt x="255" y="87"/>
                  <a:pt x="257" y="85"/>
                  <a:pt x="258" y="83"/>
                </a:cubicBezTo>
                <a:cubicBezTo>
                  <a:pt x="259" y="82"/>
                  <a:pt x="260" y="81"/>
                  <a:pt x="261" y="80"/>
                </a:cubicBezTo>
                <a:cubicBezTo>
                  <a:pt x="265" y="74"/>
                  <a:pt x="270" y="66"/>
                  <a:pt x="273" y="54"/>
                </a:cubicBezTo>
                <a:cubicBezTo>
                  <a:pt x="273" y="49"/>
                  <a:pt x="274" y="46"/>
                  <a:pt x="274" y="42"/>
                </a:cubicBezTo>
                <a:cubicBezTo>
                  <a:pt x="274" y="34"/>
                  <a:pt x="272" y="28"/>
                  <a:pt x="268" y="23"/>
                </a:cubicBezTo>
                <a:cubicBezTo>
                  <a:pt x="265" y="18"/>
                  <a:pt x="260" y="13"/>
                  <a:pt x="254" y="10"/>
                </a:cubicBezTo>
                <a:cubicBezTo>
                  <a:pt x="242" y="4"/>
                  <a:pt x="225" y="0"/>
                  <a:pt x="204" y="0"/>
                </a:cubicBezTo>
                <a:cubicBezTo>
                  <a:pt x="204" y="0"/>
                  <a:pt x="203" y="0"/>
                  <a:pt x="202" y="0"/>
                </a:cubicBezTo>
                <a:cubicBezTo>
                  <a:pt x="184" y="0"/>
                  <a:pt x="168" y="6"/>
                  <a:pt x="156" y="15"/>
                </a:cubicBezTo>
                <a:cubicBezTo>
                  <a:pt x="144" y="25"/>
                  <a:pt x="138" y="36"/>
                  <a:pt x="138" y="50"/>
                </a:cubicBezTo>
                <a:cubicBezTo>
                  <a:pt x="138" y="50"/>
                  <a:pt x="138" y="51"/>
                  <a:pt x="138" y="51"/>
                </a:cubicBezTo>
                <a:cubicBezTo>
                  <a:pt x="138" y="53"/>
                  <a:pt x="139" y="56"/>
                  <a:pt x="140" y="59"/>
                </a:cubicBezTo>
                <a:cubicBezTo>
                  <a:pt x="140" y="60"/>
                  <a:pt x="140" y="60"/>
                  <a:pt x="140" y="61"/>
                </a:cubicBezTo>
                <a:cubicBezTo>
                  <a:pt x="142" y="69"/>
                  <a:pt x="145" y="73"/>
                  <a:pt x="148" y="77"/>
                </a:cubicBezTo>
                <a:cubicBezTo>
                  <a:pt x="149" y="79"/>
                  <a:pt x="150" y="80"/>
                  <a:pt x="151" y="82"/>
                </a:cubicBezTo>
                <a:cubicBezTo>
                  <a:pt x="153" y="84"/>
                  <a:pt x="155" y="86"/>
                  <a:pt x="156" y="89"/>
                </a:cubicBezTo>
                <a:cubicBezTo>
                  <a:pt x="158" y="92"/>
                  <a:pt x="160" y="96"/>
                  <a:pt x="160" y="100"/>
                </a:cubicBezTo>
                <a:cubicBezTo>
                  <a:pt x="160" y="100"/>
                  <a:pt x="160" y="101"/>
                  <a:pt x="160" y="101"/>
                </a:cubicBezTo>
                <a:cubicBezTo>
                  <a:pt x="160" y="101"/>
                  <a:pt x="160" y="101"/>
                  <a:pt x="160" y="102"/>
                </a:cubicBezTo>
                <a:cubicBezTo>
                  <a:pt x="160" y="105"/>
                  <a:pt x="159" y="108"/>
                  <a:pt x="158" y="112"/>
                </a:cubicBezTo>
                <a:cubicBezTo>
                  <a:pt x="156" y="116"/>
                  <a:pt x="144" y="122"/>
                  <a:pt x="138" y="123"/>
                </a:cubicBezTo>
                <a:cubicBezTo>
                  <a:pt x="128" y="124"/>
                  <a:pt x="110" y="125"/>
                  <a:pt x="84" y="125"/>
                </a:cubicBezTo>
                <a:cubicBezTo>
                  <a:pt x="60" y="125"/>
                  <a:pt x="5" y="121"/>
                  <a:pt x="5" y="121"/>
                </a:cubicBezTo>
                <a:cubicBezTo>
                  <a:pt x="5" y="121"/>
                  <a:pt x="5" y="121"/>
                  <a:pt x="5" y="121"/>
                </a:cubicBezTo>
                <a:cubicBezTo>
                  <a:pt x="4" y="127"/>
                  <a:pt x="4" y="135"/>
                  <a:pt x="4" y="138"/>
                </a:cubicBezTo>
                <a:cubicBezTo>
                  <a:pt x="4" y="145"/>
                  <a:pt x="3" y="151"/>
                  <a:pt x="3" y="155"/>
                </a:cubicBezTo>
                <a:cubicBezTo>
                  <a:pt x="2" y="179"/>
                  <a:pt x="1" y="201"/>
                  <a:pt x="1" y="218"/>
                </a:cubicBezTo>
                <a:cubicBezTo>
                  <a:pt x="1" y="221"/>
                  <a:pt x="1" y="224"/>
                  <a:pt x="1" y="226"/>
                </a:cubicBezTo>
                <a:cubicBezTo>
                  <a:pt x="1" y="233"/>
                  <a:pt x="1" y="239"/>
                  <a:pt x="1" y="244"/>
                </a:cubicBezTo>
                <a:cubicBezTo>
                  <a:pt x="1" y="253"/>
                  <a:pt x="2" y="259"/>
                  <a:pt x="3" y="265"/>
                </a:cubicBezTo>
                <a:cubicBezTo>
                  <a:pt x="4" y="269"/>
                  <a:pt x="4" y="272"/>
                  <a:pt x="6" y="276"/>
                </a:cubicBezTo>
                <a:cubicBezTo>
                  <a:pt x="8" y="278"/>
                  <a:pt x="10" y="281"/>
                  <a:pt x="13" y="282"/>
                </a:cubicBezTo>
                <a:cubicBezTo>
                  <a:pt x="16" y="284"/>
                  <a:pt x="19" y="284"/>
                  <a:pt x="21" y="284"/>
                </a:cubicBezTo>
                <a:cubicBezTo>
                  <a:pt x="21" y="284"/>
                  <a:pt x="21" y="284"/>
                  <a:pt x="22" y="284"/>
                </a:cubicBezTo>
                <a:cubicBezTo>
                  <a:pt x="22" y="284"/>
                  <a:pt x="22" y="284"/>
                  <a:pt x="22" y="284"/>
                </a:cubicBezTo>
                <a:cubicBezTo>
                  <a:pt x="26" y="284"/>
                  <a:pt x="30" y="283"/>
                  <a:pt x="35" y="280"/>
                </a:cubicBezTo>
                <a:cubicBezTo>
                  <a:pt x="37" y="278"/>
                  <a:pt x="40" y="277"/>
                  <a:pt x="42" y="275"/>
                </a:cubicBezTo>
                <a:cubicBezTo>
                  <a:pt x="43" y="274"/>
                  <a:pt x="44" y="274"/>
                  <a:pt x="45" y="273"/>
                </a:cubicBezTo>
                <a:cubicBezTo>
                  <a:pt x="51" y="268"/>
                  <a:pt x="58" y="263"/>
                  <a:pt x="71" y="261"/>
                </a:cubicBezTo>
                <a:cubicBezTo>
                  <a:pt x="76" y="260"/>
                  <a:pt x="79" y="260"/>
                  <a:pt x="83" y="260"/>
                </a:cubicBezTo>
                <a:cubicBezTo>
                  <a:pt x="91" y="260"/>
                  <a:pt x="97" y="262"/>
                  <a:pt x="102" y="265"/>
                </a:cubicBezTo>
                <a:cubicBezTo>
                  <a:pt x="107" y="269"/>
                  <a:pt x="111" y="273"/>
                  <a:pt x="115" y="280"/>
                </a:cubicBezTo>
                <a:cubicBezTo>
                  <a:pt x="121" y="291"/>
                  <a:pt x="125" y="309"/>
                  <a:pt x="125" y="329"/>
                </a:cubicBezTo>
                <a:cubicBezTo>
                  <a:pt x="125" y="330"/>
                  <a:pt x="125" y="331"/>
                  <a:pt x="125" y="332"/>
                </a:cubicBezTo>
                <a:cubicBezTo>
                  <a:pt x="124" y="350"/>
                  <a:pt x="119" y="366"/>
                  <a:pt x="110" y="377"/>
                </a:cubicBezTo>
                <a:cubicBezTo>
                  <a:pt x="100" y="389"/>
                  <a:pt x="88" y="395"/>
                  <a:pt x="75" y="395"/>
                </a:cubicBezTo>
                <a:cubicBezTo>
                  <a:pt x="75" y="395"/>
                  <a:pt x="74" y="395"/>
                  <a:pt x="74" y="395"/>
                </a:cubicBezTo>
                <a:cubicBezTo>
                  <a:pt x="71" y="395"/>
                  <a:pt x="69" y="394"/>
                  <a:pt x="66" y="394"/>
                </a:cubicBezTo>
                <a:cubicBezTo>
                  <a:pt x="65" y="394"/>
                  <a:pt x="65" y="394"/>
                  <a:pt x="64" y="393"/>
                </a:cubicBezTo>
                <a:cubicBezTo>
                  <a:pt x="56" y="391"/>
                  <a:pt x="51" y="388"/>
                  <a:pt x="48" y="386"/>
                </a:cubicBezTo>
                <a:cubicBezTo>
                  <a:pt x="46" y="385"/>
                  <a:pt x="45" y="383"/>
                  <a:pt x="43" y="382"/>
                </a:cubicBezTo>
                <a:cubicBezTo>
                  <a:pt x="41" y="381"/>
                  <a:pt x="39" y="379"/>
                  <a:pt x="36" y="377"/>
                </a:cubicBezTo>
                <a:cubicBezTo>
                  <a:pt x="33" y="375"/>
                  <a:pt x="29" y="373"/>
                  <a:pt x="25" y="373"/>
                </a:cubicBezTo>
                <a:cubicBezTo>
                  <a:pt x="24" y="373"/>
                  <a:pt x="24" y="373"/>
                  <a:pt x="24" y="373"/>
                </a:cubicBezTo>
                <a:cubicBezTo>
                  <a:pt x="24" y="373"/>
                  <a:pt x="24" y="373"/>
                  <a:pt x="23" y="373"/>
                </a:cubicBezTo>
                <a:cubicBezTo>
                  <a:pt x="20" y="373"/>
                  <a:pt x="17" y="374"/>
                  <a:pt x="13" y="376"/>
                </a:cubicBezTo>
                <a:cubicBezTo>
                  <a:pt x="9" y="378"/>
                  <a:pt x="3" y="389"/>
                  <a:pt x="2" y="395"/>
                </a:cubicBezTo>
                <a:cubicBezTo>
                  <a:pt x="0" y="405"/>
                  <a:pt x="0" y="423"/>
                  <a:pt x="0" y="450"/>
                </a:cubicBezTo>
                <a:cubicBezTo>
                  <a:pt x="0" y="463"/>
                  <a:pt x="1" y="504"/>
                  <a:pt x="3" y="547"/>
                </a:cubicBezTo>
                <a:cubicBezTo>
                  <a:pt x="3" y="547"/>
                  <a:pt x="3" y="547"/>
                  <a:pt x="3" y="547"/>
                </a:cubicBezTo>
                <a:cubicBezTo>
                  <a:pt x="52" y="550"/>
                  <a:pt x="129" y="553"/>
                  <a:pt x="184" y="553"/>
                </a:cubicBezTo>
                <a:cubicBezTo>
                  <a:pt x="210" y="553"/>
                  <a:pt x="229" y="552"/>
                  <a:pt x="238" y="551"/>
                </a:cubicBezTo>
                <a:cubicBezTo>
                  <a:pt x="245" y="550"/>
                  <a:pt x="256" y="544"/>
                  <a:pt x="258" y="539"/>
                </a:cubicBezTo>
                <a:cubicBezTo>
                  <a:pt x="260" y="536"/>
                  <a:pt x="260" y="532"/>
                  <a:pt x="260" y="529"/>
                </a:cubicBezTo>
                <a:cubicBezTo>
                  <a:pt x="260" y="529"/>
                  <a:pt x="260" y="529"/>
                  <a:pt x="260" y="529"/>
                </a:cubicBezTo>
                <a:cubicBezTo>
                  <a:pt x="260" y="528"/>
                  <a:pt x="260" y="528"/>
                  <a:pt x="260" y="528"/>
                </a:cubicBezTo>
                <a:cubicBezTo>
                  <a:pt x="260" y="523"/>
                  <a:pt x="258" y="519"/>
                  <a:pt x="257" y="517"/>
                </a:cubicBezTo>
                <a:cubicBezTo>
                  <a:pt x="255" y="514"/>
                  <a:pt x="253" y="512"/>
                  <a:pt x="252" y="509"/>
                </a:cubicBezTo>
                <a:cubicBezTo>
                  <a:pt x="250" y="508"/>
                  <a:pt x="249" y="506"/>
                  <a:pt x="248" y="505"/>
                </a:cubicBezTo>
                <a:cubicBezTo>
                  <a:pt x="245" y="501"/>
                  <a:pt x="243" y="496"/>
                  <a:pt x="240" y="488"/>
                </a:cubicBezTo>
                <a:cubicBezTo>
                  <a:pt x="240" y="488"/>
                  <a:pt x="240" y="487"/>
                  <a:pt x="240" y="487"/>
                </a:cubicBezTo>
                <a:cubicBezTo>
                  <a:pt x="239" y="484"/>
                  <a:pt x="239" y="481"/>
                  <a:pt x="239" y="479"/>
                </a:cubicBezTo>
                <a:cubicBezTo>
                  <a:pt x="239" y="478"/>
                  <a:pt x="239" y="478"/>
                  <a:pt x="239" y="477"/>
                </a:cubicBezTo>
                <a:cubicBezTo>
                  <a:pt x="239" y="464"/>
                  <a:pt x="245" y="452"/>
                  <a:pt x="256" y="443"/>
                </a:cubicBezTo>
                <a:cubicBezTo>
                  <a:pt x="268" y="434"/>
                  <a:pt x="284" y="428"/>
                  <a:pt x="302" y="428"/>
                </a:cubicBezTo>
                <a:cubicBezTo>
                  <a:pt x="303" y="428"/>
                  <a:pt x="304" y="428"/>
                  <a:pt x="305" y="428"/>
                </a:cubicBezTo>
                <a:cubicBezTo>
                  <a:pt x="325" y="428"/>
                  <a:pt x="342" y="431"/>
                  <a:pt x="354" y="438"/>
                </a:cubicBezTo>
                <a:cubicBezTo>
                  <a:pt x="360" y="441"/>
                  <a:pt x="365" y="445"/>
                  <a:pt x="368" y="450"/>
                </a:cubicBezTo>
                <a:cubicBezTo>
                  <a:pt x="372" y="456"/>
                  <a:pt x="374" y="462"/>
                  <a:pt x="374" y="470"/>
                </a:cubicBezTo>
                <a:cubicBezTo>
                  <a:pt x="374" y="473"/>
                  <a:pt x="374" y="477"/>
                  <a:pt x="373" y="481"/>
                </a:cubicBezTo>
                <a:cubicBezTo>
                  <a:pt x="370" y="494"/>
                  <a:pt x="366" y="502"/>
                  <a:pt x="361" y="508"/>
                </a:cubicBezTo>
                <a:cubicBezTo>
                  <a:pt x="360" y="509"/>
                  <a:pt x="359" y="510"/>
                  <a:pt x="359" y="511"/>
                </a:cubicBezTo>
                <a:cubicBezTo>
                  <a:pt x="357" y="513"/>
                  <a:pt x="355" y="515"/>
                  <a:pt x="354" y="518"/>
                </a:cubicBezTo>
                <a:cubicBezTo>
                  <a:pt x="351" y="522"/>
                  <a:pt x="349" y="526"/>
                  <a:pt x="349" y="531"/>
                </a:cubicBezTo>
                <a:cubicBezTo>
                  <a:pt x="350" y="531"/>
                  <a:pt x="350" y="531"/>
                  <a:pt x="350" y="531"/>
                </a:cubicBezTo>
                <a:cubicBezTo>
                  <a:pt x="350" y="531"/>
                  <a:pt x="350" y="531"/>
                  <a:pt x="350" y="532"/>
                </a:cubicBezTo>
                <a:cubicBezTo>
                  <a:pt x="350" y="534"/>
                  <a:pt x="350" y="537"/>
                  <a:pt x="351" y="540"/>
                </a:cubicBezTo>
                <a:cubicBezTo>
                  <a:pt x="353" y="543"/>
                  <a:pt x="356" y="545"/>
                  <a:pt x="358" y="546"/>
                </a:cubicBezTo>
                <a:cubicBezTo>
                  <a:pt x="362" y="548"/>
                  <a:pt x="365" y="549"/>
                  <a:pt x="369" y="550"/>
                </a:cubicBezTo>
                <a:cubicBezTo>
                  <a:pt x="374" y="551"/>
                  <a:pt x="381" y="551"/>
                  <a:pt x="389" y="552"/>
                </a:cubicBezTo>
                <a:cubicBezTo>
                  <a:pt x="395" y="552"/>
                  <a:pt x="401" y="552"/>
                  <a:pt x="407" y="552"/>
                </a:cubicBezTo>
                <a:cubicBezTo>
                  <a:pt x="410" y="552"/>
                  <a:pt x="413" y="552"/>
                  <a:pt x="415" y="552"/>
                </a:cubicBezTo>
                <a:cubicBezTo>
                  <a:pt x="433" y="552"/>
                  <a:pt x="455" y="551"/>
                  <a:pt x="478" y="549"/>
                </a:cubicBezTo>
                <a:cubicBezTo>
                  <a:pt x="483" y="549"/>
                  <a:pt x="488" y="549"/>
                  <a:pt x="495" y="549"/>
                </a:cubicBezTo>
                <a:cubicBezTo>
                  <a:pt x="518" y="547"/>
                  <a:pt x="567" y="543"/>
                  <a:pt x="595" y="541"/>
                </a:cubicBezTo>
                <a:cubicBezTo>
                  <a:pt x="423" y="119"/>
                  <a:pt x="423" y="119"/>
                  <a:pt x="423" y="119"/>
                </a:cubicBezTo>
                <a:cubicBezTo>
                  <a:pt x="413" y="120"/>
                  <a:pt x="403" y="120"/>
                  <a:pt x="395" y="121"/>
                </a:cubicBezTo>
                <a:cubicBezTo>
                  <a:pt x="388" y="121"/>
                  <a:pt x="382" y="121"/>
                  <a:pt x="378" y="122"/>
                </a:cubicBez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28" name="Freeform: Shape 67">
            <a:extLst>
              <a:ext uri="{FF2B5EF4-FFF2-40B4-BE49-F238E27FC236}">
                <a16:creationId xmlns:a16="http://schemas.microsoft.com/office/drawing/2014/main" xmlns="" id="{94CBF16E-90B8-49C9-B054-BCA91B8115C0}"/>
              </a:ext>
            </a:extLst>
          </p:cNvPr>
          <p:cNvSpPr>
            <a:spLocks/>
          </p:cNvSpPr>
          <p:nvPr/>
        </p:nvSpPr>
        <p:spPr bwMode="auto">
          <a:xfrm>
            <a:off x="1772996" y="3349434"/>
            <a:ext cx="1699201" cy="1023699"/>
          </a:xfrm>
          <a:custGeom>
            <a:avLst/>
            <a:gdLst/>
            <a:ahLst/>
            <a:cxnLst>
              <a:cxn ang="0">
                <a:pos x="710" y="113"/>
              </a:cxn>
              <a:cxn ang="0">
                <a:pos x="593" y="121"/>
              </a:cxn>
              <a:cxn ang="0">
                <a:pos x="522" y="124"/>
              </a:cxn>
              <a:cxn ang="0">
                <a:pos x="484" y="122"/>
              </a:cxn>
              <a:cxn ang="0">
                <a:pos x="466" y="112"/>
              </a:cxn>
              <a:cxn ang="0">
                <a:pos x="465" y="103"/>
              </a:cxn>
              <a:cxn ang="0">
                <a:pos x="469" y="90"/>
              </a:cxn>
              <a:cxn ang="0">
                <a:pos x="476" y="80"/>
              </a:cxn>
              <a:cxn ang="0">
                <a:pos x="489" y="42"/>
              </a:cxn>
              <a:cxn ang="0">
                <a:pos x="469" y="10"/>
              </a:cxn>
              <a:cxn ang="0">
                <a:pos x="417" y="0"/>
              </a:cxn>
              <a:cxn ang="0">
                <a:pos x="354" y="49"/>
              </a:cxn>
              <a:cxn ang="0">
                <a:pos x="355" y="59"/>
              </a:cxn>
              <a:cxn ang="0">
                <a:pos x="363" y="77"/>
              </a:cxn>
              <a:cxn ang="0">
                <a:pos x="372" y="89"/>
              </a:cxn>
              <a:cxn ang="0">
                <a:pos x="375" y="101"/>
              </a:cxn>
              <a:cxn ang="0">
                <a:pos x="373" y="111"/>
              </a:cxn>
              <a:cxn ang="0">
                <a:pos x="299" y="125"/>
              </a:cxn>
              <a:cxn ang="0">
                <a:pos x="118" y="119"/>
              </a:cxn>
              <a:cxn ang="0">
                <a:pos x="124" y="243"/>
              </a:cxn>
              <a:cxn ang="0">
                <a:pos x="121" y="281"/>
              </a:cxn>
              <a:cxn ang="0">
                <a:pos x="111" y="299"/>
              </a:cxn>
              <a:cxn ang="0">
                <a:pos x="103" y="301"/>
              </a:cxn>
              <a:cxn ang="0">
                <a:pos x="89" y="297"/>
              </a:cxn>
              <a:cxn ang="0">
                <a:pos x="79" y="289"/>
              </a:cxn>
              <a:cxn ang="0">
                <a:pos x="41" y="276"/>
              </a:cxn>
              <a:cxn ang="0">
                <a:pos x="9" y="296"/>
              </a:cxn>
              <a:cxn ang="0">
                <a:pos x="0" y="348"/>
              </a:cxn>
              <a:cxn ang="0">
                <a:pos x="49" y="412"/>
              </a:cxn>
              <a:cxn ang="0">
                <a:pos x="58" y="410"/>
              </a:cxn>
              <a:cxn ang="0">
                <a:pos x="76" y="402"/>
              </a:cxn>
              <a:cxn ang="0">
                <a:pos x="88" y="393"/>
              </a:cxn>
              <a:cxn ang="0">
                <a:pos x="100" y="390"/>
              </a:cxn>
              <a:cxn ang="0">
                <a:pos x="111" y="392"/>
              </a:cxn>
              <a:cxn ang="0">
                <a:pos x="125" y="466"/>
              </a:cxn>
              <a:cxn ang="0">
                <a:pos x="160" y="526"/>
              </a:cxn>
              <a:cxn ang="0">
                <a:pos x="865" y="492"/>
              </a:cxn>
            </a:cxnLst>
            <a:rect l="0" t="0" r="r" b="b"/>
            <a:pathLst>
              <a:path w="873" h="526">
                <a:moveTo>
                  <a:pt x="865" y="492"/>
                </a:moveTo>
                <a:cubicBezTo>
                  <a:pt x="710" y="113"/>
                  <a:pt x="710" y="113"/>
                  <a:pt x="710" y="113"/>
                </a:cubicBezTo>
                <a:cubicBezTo>
                  <a:pt x="682" y="115"/>
                  <a:pt x="633" y="119"/>
                  <a:pt x="610" y="121"/>
                </a:cubicBezTo>
                <a:cubicBezTo>
                  <a:pt x="603" y="121"/>
                  <a:pt x="598" y="121"/>
                  <a:pt x="593" y="121"/>
                </a:cubicBezTo>
                <a:cubicBezTo>
                  <a:pt x="570" y="123"/>
                  <a:pt x="548" y="124"/>
                  <a:pt x="530" y="124"/>
                </a:cubicBezTo>
                <a:cubicBezTo>
                  <a:pt x="528" y="124"/>
                  <a:pt x="525" y="124"/>
                  <a:pt x="522" y="124"/>
                </a:cubicBezTo>
                <a:cubicBezTo>
                  <a:pt x="516" y="124"/>
                  <a:pt x="510" y="124"/>
                  <a:pt x="504" y="124"/>
                </a:cubicBezTo>
                <a:cubicBezTo>
                  <a:pt x="496" y="123"/>
                  <a:pt x="489" y="123"/>
                  <a:pt x="484" y="122"/>
                </a:cubicBezTo>
                <a:cubicBezTo>
                  <a:pt x="480" y="121"/>
                  <a:pt x="477" y="120"/>
                  <a:pt x="473" y="118"/>
                </a:cubicBezTo>
                <a:cubicBezTo>
                  <a:pt x="471" y="117"/>
                  <a:pt x="468" y="115"/>
                  <a:pt x="466" y="112"/>
                </a:cubicBezTo>
                <a:cubicBezTo>
                  <a:pt x="465" y="109"/>
                  <a:pt x="465" y="106"/>
                  <a:pt x="465" y="104"/>
                </a:cubicBezTo>
                <a:cubicBezTo>
                  <a:pt x="465" y="103"/>
                  <a:pt x="465" y="103"/>
                  <a:pt x="465" y="103"/>
                </a:cubicBezTo>
                <a:cubicBezTo>
                  <a:pt x="465" y="103"/>
                  <a:pt x="465" y="103"/>
                  <a:pt x="464" y="103"/>
                </a:cubicBezTo>
                <a:cubicBezTo>
                  <a:pt x="464" y="98"/>
                  <a:pt x="466" y="94"/>
                  <a:pt x="469" y="90"/>
                </a:cubicBezTo>
                <a:cubicBezTo>
                  <a:pt x="470" y="87"/>
                  <a:pt x="472" y="85"/>
                  <a:pt x="474" y="83"/>
                </a:cubicBezTo>
                <a:cubicBezTo>
                  <a:pt x="474" y="82"/>
                  <a:pt x="475" y="81"/>
                  <a:pt x="476" y="80"/>
                </a:cubicBezTo>
                <a:cubicBezTo>
                  <a:pt x="481" y="74"/>
                  <a:pt x="485" y="66"/>
                  <a:pt x="488" y="53"/>
                </a:cubicBezTo>
                <a:cubicBezTo>
                  <a:pt x="489" y="49"/>
                  <a:pt x="489" y="45"/>
                  <a:pt x="489" y="42"/>
                </a:cubicBezTo>
                <a:cubicBezTo>
                  <a:pt x="489" y="34"/>
                  <a:pt x="487" y="28"/>
                  <a:pt x="483" y="22"/>
                </a:cubicBezTo>
                <a:cubicBezTo>
                  <a:pt x="480" y="17"/>
                  <a:pt x="475" y="13"/>
                  <a:pt x="469" y="10"/>
                </a:cubicBezTo>
                <a:cubicBezTo>
                  <a:pt x="457" y="3"/>
                  <a:pt x="440" y="0"/>
                  <a:pt x="420" y="0"/>
                </a:cubicBezTo>
                <a:cubicBezTo>
                  <a:pt x="419" y="0"/>
                  <a:pt x="418" y="0"/>
                  <a:pt x="417" y="0"/>
                </a:cubicBezTo>
                <a:cubicBezTo>
                  <a:pt x="399" y="0"/>
                  <a:pt x="383" y="6"/>
                  <a:pt x="371" y="15"/>
                </a:cubicBezTo>
                <a:cubicBezTo>
                  <a:pt x="360" y="24"/>
                  <a:pt x="354" y="36"/>
                  <a:pt x="354" y="49"/>
                </a:cubicBezTo>
                <a:cubicBezTo>
                  <a:pt x="354" y="50"/>
                  <a:pt x="354" y="50"/>
                  <a:pt x="354" y="51"/>
                </a:cubicBezTo>
                <a:cubicBezTo>
                  <a:pt x="354" y="53"/>
                  <a:pt x="354" y="56"/>
                  <a:pt x="355" y="59"/>
                </a:cubicBezTo>
                <a:cubicBezTo>
                  <a:pt x="355" y="59"/>
                  <a:pt x="355" y="60"/>
                  <a:pt x="355" y="60"/>
                </a:cubicBezTo>
                <a:cubicBezTo>
                  <a:pt x="358" y="68"/>
                  <a:pt x="360" y="73"/>
                  <a:pt x="363" y="77"/>
                </a:cubicBezTo>
                <a:cubicBezTo>
                  <a:pt x="364" y="78"/>
                  <a:pt x="365" y="80"/>
                  <a:pt x="367" y="81"/>
                </a:cubicBezTo>
                <a:cubicBezTo>
                  <a:pt x="368" y="84"/>
                  <a:pt x="370" y="86"/>
                  <a:pt x="372" y="89"/>
                </a:cubicBezTo>
                <a:cubicBezTo>
                  <a:pt x="373" y="91"/>
                  <a:pt x="375" y="95"/>
                  <a:pt x="375" y="100"/>
                </a:cubicBezTo>
                <a:cubicBezTo>
                  <a:pt x="375" y="100"/>
                  <a:pt x="375" y="100"/>
                  <a:pt x="375" y="101"/>
                </a:cubicBezTo>
                <a:cubicBezTo>
                  <a:pt x="375" y="101"/>
                  <a:pt x="375" y="101"/>
                  <a:pt x="375" y="101"/>
                </a:cubicBezTo>
                <a:cubicBezTo>
                  <a:pt x="375" y="104"/>
                  <a:pt x="375" y="108"/>
                  <a:pt x="373" y="111"/>
                </a:cubicBezTo>
                <a:cubicBezTo>
                  <a:pt x="371" y="116"/>
                  <a:pt x="360" y="122"/>
                  <a:pt x="353" y="123"/>
                </a:cubicBezTo>
                <a:cubicBezTo>
                  <a:pt x="344" y="124"/>
                  <a:pt x="325" y="125"/>
                  <a:pt x="299" y="125"/>
                </a:cubicBezTo>
                <a:cubicBezTo>
                  <a:pt x="244" y="125"/>
                  <a:pt x="167" y="122"/>
                  <a:pt x="118" y="119"/>
                </a:cubicBezTo>
                <a:cubicBezTo>
                  <a:pt x="118" y="119"/>
                  <a:pt x="118" y="119"/>
                  <a:pt x="118" y="119"/>
                </a:cubicBezTo>
                <a:cubicBezTo>
                  <a:pt x="121" y="171"/>
                  <a:pt x="123" y="225"/>
                  <a:pt x="123" y="235"/>
                </a:cubicBezTo>
                <a:cubicBezTo>
                  <a:pt x="124" y="238"/>
                  <a:pt x="124" y="240"/>
                  <a:pt x="124" y="243"/>
                </a:cubicBezTo>
                <a:cubicBezTo>
                  <a:pt x="124" y="250"/>
                  <a:pt x="123" y="256"/>
                  <a:pt x="123" y="261"/>
                </a:cubicBezTo>
                <a:cubicBezTo>
                  <a:pt x="123" y="270"/>
                  <a:pt x="122" y="276"/>
                  <a:pt x="121" y="281"/>
                </a:cubicBezTo>
                <a:cubicBezTo>
                  <a:pt x="121" y="285"/>
                  <a:pt x="120" y="288"/>
                  <a:pt x="118" y="293"/>
                </a:cubicBezTo>
                <a:cubicBezTo>
                  <a:pt x="117" y="295"/>
                  <a:pt x="115" y="297"/>
                  <a:pt x="111" y="299"/>
                </a:cubicBezTo>
                <a:cubicBezTo>
                  <a:pt x="108" y="300"/>
                  <a:pt x="106" y="301"/>
                  <a:pt x="103" y="301"/>
                </a:cubicBezTo>
                <a:cubicBezTo>
                  <a:pt x="103" y="301"/>
                  <a:pt x="103" y="301"/>
                  <a:pt x="103" y="301"/>
                </a:cubicBezTo>
                <a:cubicBezTo>
                  <a:pt x="103" y="301"/>
                  <a:pt x="102" y="301"/>
                  <a:pt x="102" y="301"/>
                </a:cubicBezTo>
                <a:cubicBezTo>
                  <a:pt x="98" y="301"/>
                  <a:pt x="94" y="299"/>
                  <a:pt x="89" y="297"/>
                </a:cubicBezTo>
                <a:cubicBezTo>
                  <a:pt x="87" y="295"/>
                  <a:pt x="85" y="293"/>
                  <a:pt x="82" y="292"/>
                </a:cubicBezTo>
                <a:cubicBezTo>
                  <a:pt x="81" y="291"/>
                  <a:pt x="80" y="290"/>
                  <a:pt x="79" y="289"/>
                </a:cubicBezTo>
                <a:cubicBezTo>
                  <a:pt x="73" y="285"/>
                  <a:pt x="66" y="280"/>
                  <a:pt x="53" y="277"/>
                </a:cubicBezTo>
                <a:cubicBezTo>
                  <a:pt x="49" y="277"/>
                  <a:pt x="45" y="276"/>
                  <a:pt x="41" y="276"/>
                </a:cubicBezTo>
                <a:cubicBezTo>
                  <a:pt x="34" y="276"/>
                  <a:pt x="27" y="278"/>
                  <a:pt x="22" y="282"/>
                </a:cubicBezTo>
                <a:cubicBezTo>
                  <a:pt x="17" y="285"/>
                  <a:pt x="13" y="290"/>
                  <a:pt x="9" y="296"/>
                </a:cubicBezTo>
                <a:cubicBezTo>
                  <a:pt x="3" y="308"/>
                  <a:pt x="0" y="325"/>
                  <a:pt x="0" y="345"/>
                </a:cubicBezTo>
                <a:cubicBezTo>
                  <a:pt x="0" y="346"/>
                  <a:pt x="0" y="347"/>
                  <a:pt x="0" y="348"/>
                </a:cubicBezTo>
                <a:cubicBezTo>
                  <a:pt x="0" y="366"/>
                  <a:pt x="5" y="382"/>
                  <a:pt x="15" y="394"/>
                </a:cubicBezTo>
                <a:cubicBezTo>
                  <a:pt x="24" y="406"/>
                  <a:pt x="36" y="412"/>
                  <a:pt x="49" y="412"/>
                </a:cubicBezTo>
                <a:cubicBezTo>
                  <a:pt x="49" y="412"/>
                  <a:pt x="50" y="412"/>
                  <a:pt x="50" y="412"/>
                </a:cubicBezTo>
                <a:cubicBezTo>
                  <a:pt x="53" y="412"/>
                  <a:pt x="56" y="411"/>
                  <a:pt x="58" y="410"/>
                </a:cubicBezTo>
                <a:cubicBezTo>
                  <a:pt x="59" y="410"/>
                  <a:pt x="59" y="410"/>
                  <a:pt x="60" y="410"/>
                </a:cubicBezTo>
                <a:cubicBezTo>
                  <a:pt x="68" y="408"/>
                  <a:pt x="73" y="405"/>
                  <a:pt x="76" y="402"/>
                </a:cubicBezTo>
                <a:cubicBezTo>
                  <a:pt x="78" y="401"/>
                  <a:pt x="80" y="400"/>
                  <a:pt x="81" y="399"/>
                </a:cubicBezTo>
                <a:cubicBezTo>
                  <a:pt x="83" y="397"/>
                  <a:pt x="85" y="395"/>
                  <a:pt x="88" y="393"/>
                </a:cubicBezTo>
                <a:cubicBezTo>
                  <a:pt x="91" y="392"/>
                  <a:pt x="95" y="390"/>
                  <a:pt x="100" y="390"/>
                </a:cubicBezTo>
                <a:cubicBezTo>
                  <a:pt x="100" y="390"/>
                  <a:pt x="100" y="390"/>
                  <a:pt x="100" y="390"/>
                </a:cubicBezTo>
                <a:cubicBezTo>
                  <a:pt x="100" y="390"/>
                  <a:pt x="101" y="390"/>
                  <a:pt x="101" y="390"/>
                </a:cubicBezTo>
                <a:cubicBezTo>
                  <a:pt x="104" y="390"/>
                  <a:pt x="107" y="391"/>
                  <a:pt x="111" y="392"/>
                </a:cubicBezTo>
                <a:cubicBezTo>
                  <a:pt x="115" y="394"/>
                  <a:pt x="121" y="406"/>
                  <a:pt x="122" y="412"/>
                </a:cubicBezTo>
                <a:cubicBezTo>
                  <a:pt x="124" y="422"/>
                  <a:pt x="125" y="440"/>
                  <a:pt x="125" y="466"/>
                </a:cubicBezTo>
                <a:cubicBezTo>
                  <a:pt x="125" y="484"/>
                  <a:pt x="124" y="505"/>
                  <a:pt x="124" y="526"/>
                </a:cubicBezTo>
                <a:cubicBezTo>
                  <a:pt x="137" y="526"/>
                  <a:pt x="150" y="526"/>
                  <a:pt x="160" y="526"/>
                </a:cubicBezTo>
                <a:cubicBezTo>
                  <a:pt x="841" y="526"/>
                  <a:pt x="841" y="526"/>
                  <a:pt x="841" y="526"/>
                </a:cubicBezTo>
                <a:cubicBezTo>
                  <a:pt x="862" y="526"/>
                  <a:pt x="873" y="511"/>
                  <a:pt x="865" y="492"/>
                </a:cubicBez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Freeform: Shape 69">
            <a:extLst>
              <a:ext uri="{FF2B5EF4-FFF2-40B4-BE49-F238E27FC236}">
                <a16:creationId xmlns:a16="http://schemas.microsoft.com/office/drawing/2014/main" xmlns="" id="{9CC3902F-54A4-4DAD-8DA4-46E2A8F2A4FE}"/>
              </a:ext>
            </a:extLst>
          </p:cNvPr>
          <p:cNvSpPr>
            <a:spLocks/>
          </p:cNvSpPr>
          <p:nvPr/>
        </p:nvSpPr>
        <p:spPr bwMode="auto">
          <a:xfrm>
            <a:off x="1767772" y="1838260"/>
            <a:ext cx="1053296" cy="920981"/>
          </a:xfrm>
          <a:custGeom>
            <a:avLst/>
            <a:gdLst/>
            <a:ahLst/>
            <a:cxnLst>
              <a:cxn ang="0">
                <a:pos x="489" y="342"/>
              </a:cxn>
              <a:cxn ang="0">
                <a:pos x="248" y="0"/>
              </a:cxn>
              <a:cxn ang="0">
                <a:pos x="174" y="13"/>
              </a:cxn>
              <a:cxn ang="0">
                <a:pos x="172" y="24"/>
              </a:cxn>
              <a:cxn ang="0">
                <a:pos x="175" y="36"/>
              </a:cxn>
              <a:cxn ang="0">
                <a:pos x="184" y="48"/>
              </a:cxn>
              <a:cxn ang="0">
                <a:pos x="192" y="66"/>
              </a:cxn>
              <a:cxn ang="0">
                <a:pos x="193" y="75"/>
              </a:cxn>
              <a:cxn ang="0">
                <a:pos x="130" y="125"/>
              </a:cxn>
              <a:cxn ang="0">
                <a:pos x="121" y="125"/>
              </a:cxn>
              <a:cxn ang="0">
                <a:pos x="122" y="180"/>
              </a:cxn>
              <a:cxn ang="0">
                <a:pos x="120" y="217"/>
              </a:cxn>
              <a:cxn ang="0">
                <a:pos x="110" y="235"/>
              </a:cxn>
              <a:cxn ang="0">
                <a:pos x="102" y="237"/>
              </a:cxn>
              <a:cxn ang="0">
                <a:pos x="88" y="233"/>
              </a:cxn>
              <a:cxn ang="0">
                <a:pos x="79" y="225"/>
              </a:cxn>
              <a:cxn ang="0">
                <a:pos x="41" y="212"/>
              </a:cxn>
              <a:cxn ang="0">
                <a:pos x="9" y="232"/>
              </a:cxn>
              <a:cxn ang="0">
                <a:pos x="0" y="284"/>
              </a:cxn>
              <a:cxn ang="0">
                <a:pos x="49" y="347"/>
              </a:cxn>
              <a:cxn ang="0">
                <a:pos x="58" y="345"/>
              </a:cxn>
              <a:cxn ang="0">
                <a:pos x="76" y="337"/>
              </a:cxn>
              <a:cxn ang="0">
                <a:pos x="88" y="329"/>
              </a:cxn>
              <a:cxn ang="0">
                <a:pos x="99" y="325"/>
              </a:cxn>
              <a:cxn ang="0">
                <a:pos x="110" y="327"/>
              </a:cxn>
              <a:cxn ang="0">
                <a:pos x="123" y="401"/>
              </a:cxn>
              <a:cxn ang="0">
                <a:pos x="123" y="468"/>
              </a:cxn>
              <a:cxn ang="0">
                <a:pos x="123" y="468"/>
              </a:cxn>
              <a:cxn ang="0">
                <a:pos x="123" y="469"/>
              </a:cxn>
              <a:cxn ang="0">
                <a:pos x="256" y="471"/>
              </a:cxn>
              <a:cxn ang="0">
                <a:pos x="278" y="450"/>
              </a:cxn>
              <a:cxn ang="0">
                <a:pos x="278" y="448"/>
              </a:cxn>
              <a:cxn ang="0">
                <a:pos x="269" y="430"/>
              </a:cxn>
              <a:cxn ang="0">
                <a:pos x="258" y="409"/>
              </a:cxn>
              <a:cxn ang="0">
                <a:pos x="256" y="399"/>
              </a:cxn>
              <a:cxn ang="0">
                <a:pos x="274" y="363"/>
              </a:cxn>
              <a:cxn ang="0">
                <a:pos x="322" y="348"/>
              </a:cxn>
              <a:cxn ang="0">
                <a:pos x="386" y="371"/>
              </a:cxn>
              <a:cxn ang="0">
                <a:pos x="391" y="402"/>
              </a:cxn>
              <a:cxn ang="0">
                <a:pos x="376" y="431"/>
              </a:cxn>
              <a:cxn ang="0">
                <a:pos x="367" y="451"/>
              </a:cxn>
              <a:cxn ang="0">
                <a:pos x="367" y="452"/>
              </a:cxn>
              <a:cxn ang="0">
                <a:pos x="375" y="466"/>
              </a:cxn>
              <a:cxn ang="0">
                <a:pos x="407" y="472"/>
              </a:cxn>
              <a:cxn ang="0">
                <a:pos x="433" y="472"/>
              </a:cxn>
              <a:cxn ang="0">
                <a:pos x="513" y="469"/>
              </a:cxn>
              <a:cxn ang="0">
                <a:pos x="518" y="412"/>
              </a:cxn>
            </a:cxnLst>
            <a:rect l="0" t="0" r="r" b="b"/>
            <a:pathLst>
              <a:path w="541" h="473">
                <a:moveTo>
                  <a:pt x="518" y="412"/>
                </a:moveTo>
                <a:cubicBezTo>
                  <a:pt x="510" y="393"/>
                  <a:pt x="497" y="361"/>
                  <a:pt x="489" y="342"/>
                </a:cubicBezTo>
                <a:cubicBezTo>
                  <a:pt x="350" y="2"/>
                  <a:pt x="350" y="2"/>
                  <a:pt x="350" y="2"/>
                </a:cubicBezTo>
                <a:cubicBezTo>
                  <a:pt x="315" y="1"/>
                  <a:pt x="278" y="0"/>
                  <a:pt x="248" y="0"/>
                </a:cubicBezTo>
                <a:cubicBezTo>
                  <a:pt x="222" y="0"/>
                  <a:pt x="203" y="1"/>
                  <a:pt x="194" y="2"/>
                </a:cubicBezTo>
                <a:cubicBezTo>
                  <a:pt x="187" y="3"/>
                  <a:pt x="176" y="9"/>
                  <a:pt x="174" y="13"/>
                </a:cubicBezTo>
                <a:cubicBezTo>
                  <a:pt x="172" y="17"/>
                  <a:pt x="172" y="20"/>
                  <a:pt x="172" y="23"/>
                </a:cubicBezTo>
                <a:cubicBezTo>
                  <a:pt x="172" y="24"/>
                  <a:pt x="172" y="24"/>
                  <a:pt x="172" y="24"/>
                </a:cubicBezTo>
                <a:cubicBezTo>
                  <a:pt x="172" y="24"/>
                  <a:pt x="172" y="25"/>
                  <a:pt x="172" y="25"/>
                </a:cubicBezTo>
                <a:cubicBezTo>
                  <a:pt x="172" y="30"/>
                  <a:pt x="174" y="34"/>
                  <a:pt x="175" y="36"/>
                </a:cubicBezTo>
                <a:cubicBezTo>
                  <a:pt x="177" y="39"/>
                  <a:pt x="179" y="41"/>
                  <a:pt x="180" y="43"/>
                </a:cubicBezTo>
                <a:cubicBezTo>
                  <a:pt x="182" y="45"/>
                  <a:pt x="183" y="46"/>
                  <a:pt x="184" y="48"/>
                </a:cubicBezTo>
                <a:cubicBezTo>
                  <a:pt x="187" y="52"/>
                  <a:pt x="189" y="56"/>
                  <a:pt x="192" y="65"/>
                </a:cubicBezTo>
                <a:cubicBezTo>
                  <a:pt x="192" y="65"/>
                  <a:pt x="192" y="65"/>
                  <a:pt x="192" y="66"/>
                </a:cubicBezTo>
                <a:cubicBezTo>
                  <a:pt x="193" y="69"/>
                  <a:pt x="193" y="72"/>
                  <a:pt x="193" y="74"/>
                </a:cubicBezTo>
                <a:cubicBezTo>
                  <a:pt x="193" y="74"/>
                  <a:pt x="193" y="75"/>
                  <a:pt x="193" y="75"/>
                </a:cubicBezTo>
                <a:cubicBezTo>
                  <a:pt x="193" y="89"/>
                  <a:pt x="187" y="101"/>
                  <a:pt x="176" y="110"/>
                </a:cubicBezTo>
                <a:cubicBezTo>
                  <a:pt x="164" y="119"/>
                  <a:pt x="148" y="125"/>
                  <a:pt x="130" y="125"/>
                </a:cubicBezTo>
                <a:cubicBezTo>
                  <a:pt x="129" y="125"/>
                  <a:pt x="128" y="125"/>
                  <a:pt x="127" y="125"/>
                </a:cubicBezTo>
                <a:cubicBezTo>
                  <a:pt x="125" y="125"/>
                  <a:pt x="123" y="125"/>
                  <a:pt x="121" y="125"/>
                </a:cubicBezTo>
                <a:cubicBezTo>
                  <a:pt x="122" y="142"/>
                  <a:pt x="122" y="158"/>
                  <a:pt x="122" y="171"/>
                </a:cubicBezTo>
                <a:cubicBezTo>
                  <a:pt x="122" y="174"/>
                  <a:pt x="122" y="177"/>
                  <a:pt x="122" y="180"/>
                </a:cubicBezTo>
                <a:cubicBezTo>
                  <a:pt x="122" y="186"/>
                  <a:pt x="122" y="192"/>
                  <a:pt x="122" y="197"/>
                </a:cubicBezTo>
                <a:cubicBezTo>
                  <a:pt x="122" y="206"/>
                  <a:pt x="121" y="212"/>
                  <a:pt x="120" y="217"/>
                </a:cubicBezTo>
                <a:cubicBezTo>
                  <a:pt x="120" y="221"/>
                  <a:pt x="119" y="225"/>
                  <a:pt x="117" y="229"/>
                </a:cubicBezTo>
                <a:cubicBezTo>
                  <a:pt x="115" y="231"/>
                  <a:pt x="114" y="233"/>
                  <a:pt x="110" y="235"/>
                </a:cubicBezTo>
                <a:cubicBezTo>
                  <a:pt x="108" y="236"/>
                  <a:pt x="105" y="237"/>
                  <a:pt x="102" y="237"/>
                </a:cubicBezTo>
                <a:cubicBezTo>
                  <a:pt x="102" y="237"/>
                  <a:pt x="102" y="237"/>
                  <a:pt x="102" y="237"/>
                </a:cubicBezTo>
                <a:cubicBezTo>
                  <a:pt x="102" y="237"/>
                  <a:pt x="101" y="237"/>
                  <a:pt x="101" y="237"/>
                </a:cubicBezTo>
                <a:cubicBezTo>
                  <a:pt x="97" y="237"/>
                  <a:pt x="93" y="235"/>
                  <a:pt x="88" y="233"/>
                </a:cubicBezTo>
                <a:cubicBezTo>
                  <a:pt x="86" y="231"/>
                  <a:pt x="84" y="229"/>
                  <a:pt x="82" y="228"/>
                </a:cubicBezTo>
                <a:cubicBezTo>
                  <a:pt x="81" y="227"/>
                  <a:pt x="80" y="226"/>
                  <a:pt x="79" y="225"/>
                </a:cubicBezTo>
                <a:cubicBezTo>
                  <a:pt x="72" y="221"/>
                  <a:pt x="65" y="216"/>
                  <a:pt x="53" y="214"/>
                </a:cubicBezTo>
                <a:cubicBezTo>
                  <a:pt x="48" y="213"/>
                  <a:pt x="44" y="212"/>
                  <a:pt x="41" y="212"/>
                </a:cubicBezTo>
                <a:cubicBezTo>
                  <a:pt x="33" y="213"/>
                  <a:pt x="27" y="214"/>
                  <a:pt x="22" y="218"/>
                </a:cubicBezTo>
                <a:cubicBezTo>
                  <a:pt x="17" y="221"/>
                  <a:pt x="13" y="226"/>
                  <a:pt x="9" y="232"/>
                </a:cubicBezTo>
                <a:cubicBezTo>
                  <a:pt x="3" y="244"/>
                  <a:pt x="0" y="261"/>
                  <a:pt x="0" y="281"/>
                </a:cubicBezTo>
                <a:cubicBezTo>
                  <a:pt x="0" y="282"/>
                  <a:pt x="0" y="283"/>
                  <a:pt x="0" y="284"/>
                </a:cubicBezTo>
                <a:cubicBezTo>
                  <a:pt x="0" y="301"/>
                  <a:pt x="5" y="318"/>
                  <a:pt x="14" y="329"/>
                </a:cubicBezTo>
                <a:cubicBezTo>
                  <a:pt x="24" y="341"/>
                  <a:pt x="35" y="347"/>
                  <a:pt x="49" y="347"/>
                </a:cubicBezTo>
                <a:cubicBezTo>
                  <a:pt x="49" y="347"/>
                  <a:pt x="49" y="347"/>
                  <a:pt x="50" y="347"/>
                </a:cubicBezTo>
                <a:cubicBezTo>
                  <a:pt x="52" y="346"/>
                  <a:pt x="55" y="346"/>
                  <a:pt x="58" y="345"/>
                </a:cubicBezTo>
                <a:cubicBezTo>
                  <a:pt x="58" y="345"/>
                  <a:pt x="59" y="345"/>
                  <a:pt x="59" y="345"/>
                </a:cubicBezTo>
                <a:cubicBezTo>
                  <a:pt x="67" y="343"/>
                  <a:pt x="72" y="340"/>
                  <a:pt x="76" y="337"/>
                </a:cubicBezTo>
                <a:cubicBezTo>
                  <a:pt x="77" y="336"/>
                  <a:pt x="79" y="335"/>
                  <a:pt x="80" y="334"/>
                </a:cubicBezTo>
                <a:cubicBezTo>
                  <a:pt x="82" y="332"/>
                  <a:pt x="85" y="330"/>
                  <a:pt x="88" y="329"/>
                </a:cubicBezTo>
                <a:cubicBezTo>
                  <a:pt x="90" y="327"/>
                  <a:pt x="94" y="325"/>
                  <a:pt x="99" y="325"/>
                </a:cubicBezTo>
                <a:cubicBezTo>
                  <a:pt x="99" y="325"/>
                  <a:pt x="99" y="325"/>
                  <a:pt x="99" y="325"/>
                </a:cubicBezTo>
                <a:cubicBezTo>
                  <a:pt x="100" y="325"/>
                  <a:pt x="100" y="325"/>
                  <a:pt x="100" y="325"/>
                </a:cubicBezTo>
                <a:cubicBezTo>
                  <a:pt x="103" y="325"/>
                  <a:pt x="106" y="326"/>
                  <a:pt x="110" y="327"/>
                </a:cubicBezTo>
                <a:cubicBezTo>
                  <a:pt x="114" y="329"/>
                  <a:pt x="120" y="341"/>
                  <a:pt x="121" y="347"/>
                </a:cubicBezTo>
                <a:cubicBezTo>
                  <a:pt x="123" y="356"/>
                  <a:pt x="123" y="375"/>
                  <a:pt x="123" y="401"/>
                </a:cubicBezTo>
                <a:cubicBezTo>
                  <a:pt x="123" y="420"/>
                  <a:pt x="123" y="441"/>
                  <a:pt x="122" y="463"/>
                </a:cubicBezTo>
                <a:cubicBezTo>
                  <a:pt x="122" y="465"/>
                  <a:pt x="123" y="466"/>
                  <a:pt x="123" y="468"/>
                </a:cubicBezTo>
                <a:cubicBezTo>
                  <a:pt x="123" y="466"/>
                  <a:pt x="123" y="464"/>
                  <a:pt x="123" y="462"/>
                </a:cubicBezTo>
                <a:cubicBezTo>
                  <a:pt x="123" y="464"/>
                  <a:pt x="123" y="466"/>
                  <a:pt x="123" y="468"/>
                </a:cubicBezTo>
                <a:cubicBezTo>
                  <a:pt x="123" y="468"/>
                  <a:pt x="123" y="469"/>
                  <a:pt x="123" y="469"/>
                </a:cubicBezTo>
                <a:cubicBezTo>
                  <a:pt x="123" y="469"/>
                  <a:pt x="123" y="469"/>
                  <a:pt x="123" y="469"/>
                </a:cubicBezTo>
                <a:cubicBezTo>
                  <a:pt x="123" y="469"/>
                  <a:pt x="178" y="473"/>
                  <a:pt x="202" y="473"/>
                </a:cubicBezTo>
                <a:cubicBezTo>
                  <a:pt x="228" y="473"/>
                  <a:pt x="246" y="472"/>
                  <a:pt x="256" y="471"/>
                </a:cubicBezTo>
                <a:cubicBezTo>
                  <a:pt x="262" y="470"/>
                  <a:pt x="274" y="464"/>
                  <a:pt x="276" y="460"/>
                </a:cubicBezTo>
                <a:cubicBezTo>
                  <a:pt x="277" y="456"/>
                  <a:pt x="278" y="453"/>
                  <a:pt x="278" y="450"/>
                </a:cubicBezTo>
                <a:cubicBezTo>
                  <a:pt x="278" y="449"/>
                  <a:pt x="278" y="449"/>
                  <a:pt x="278" y="449"/>
                </a:cubicBezTo>
                <a:cubicBezTo>
                  <a:pt x="278" y="449"/>
                  <a:pt x="278" y="448"/>
                  <a:pt x="278" y="448"/>
                </a:cubicBezTo>
                <a:cubicBezTo>
                  <a:pt x="278" y="444"/>
                  <a:pt x="276" y="440"/>
                  <a:pt x="274" y="437"/>
                </a:cubicBezTo>
                <a:cubicBezTo>
                  <a:pt x="273" y="434"/>
                  <a:pt x="271" y="432"/>
                  <a:pt x="269" y="430"/>
                </a:cubicBezTo>
                <a:cubicBezTo>
                  <a:pt x="268" y="428"/>
                  <a:pt x="267" y="427"/>
                  <a:pt x="266" y="425"/>
                </a:cubicBezTo>
                <a:cubicBezTo>
                  <a:pt x="263" y="421"/>
                  <a:pt x="260" y="417"/>
                  <a:pt x="258" y="409"/>
                </a:cubicBezTo>
                <a:cubicBezTo>
                  <a:pt x="258" y="408"/>
                  <a:pt x="258" y="408"/>
                  <a:pt x="258" y="407"/>
                </a:cubicBezTo>
                <a:cubicBezTo>
                  <a:pt x="257" y="404"/>
                  <a:pt x="256" y="401"/>
                  <a:pt x="256" y="399"/>
                </a:cubicBezTo>
                <a:cubicBezTo>
                  <a:pt x="256" y="399"/>
                  <a:pt x="256" y="398"/>
                  <a:pt x="256" y="398"/>
                </a:cubicBezTo>
                <a:cubicBezTo>
                  <a:pt x="256" y="384"/>
                  <a:pt x="262" y="373"/>
                  <a:pt x="274" y="363"/>
                </a:cubicBezTo>
                <a:cubicBezTo>
                  <a:pt x="286" y="354"/>
                  <a:pt x="302" y="348"/>
                  <a:pt x="320" y="348"/>
                </a:cubicBezTo>
                <a:cubicBezTo>
                  <a:pt x="321" y="348"/>
                  <a:pt x="322" y="348"/>
                  <a:pt x="322" y="348"/>
                </a:cubicBezTo>
                <a:cubicBezTo>
                  <a:pt x="343" y="348"/>
                  <a:pt x="360" y="352"/>
                  <a:pt x="372" y="358"/>
                </a:cubicBezTo>
                <a:cubicBezTo>
                  <a:pt x="378" y="361"/>
                  <a:pt x="383" y="366"/>
                  <a:pt x="386" y="371"/>
                </a:cubicBezTo>
                <a:cubicBezTo>
                  <a:pt x="390" y="376"/>
                  <a:pt x="392" y="382"/>
                  <a:pt x="392" y="390"/>
                </a:cubicBezTo>
                <a:cubicBezTo>
                  <a:pt x="392" y="394"/>
                  <a:pt x="391" y="397"/>
                  <a:pt x="391" y="402"/>
                </a:cubicBezTo>
                <a:cubicBezTo>
                  <a:pt x="388" y="414"/>
                  <a:pt x="383" y="422"/>
                  <a:pt x="379" y="428"/>
                </a:cubicBezTo>
                <a:cubicBezTo>
                  <a:pt x="378" y="429"/>
                  <a:pt x="377" y="430"/>
                  <a:pt x="376" y="431"/>
                </a:cubicBezTo>
                <a:cubicBezTo>
                  <a:pt x="375" y="433"/>
                  <a:pt x="373" y="435"/>
                  <a:pt x="371" y="438"/>
                </a:cubicBezTo>
                <a:cubicBezTo>
                  <a:pt x="369" y="442"/>
                  <a:pt x="367" y="447"/>
                  <a:pt x="367" y="451"/>
                </a:cubicBezTo>
                <a:cubicBezTo>
                  <a:pt x="367" y="451"/>
                  <a:pt x="367" y="451"/>
                  <a:pt x="367" y="451"/>
                </a:cubicBezTo>
                <a:cubicBezTo>
                  <a:pt x="367" y="452"/>
                  <a:pt x="367" y="452"/>
                  <a:pt x="367" y="452"/>
                </a:cubicBezTo>
                <a:cubicBezTo>
                  <a:pt x="367" y="454"/>
                  <a:pt x="368" y="457"/>
                  <a:pt x="369" y="460"/>
                </a:cubicBezTo>
                <a:cubicBezTo>
                  <a:pt x="371" y="463"/>
                  <a:pt x="373" y="465"/>
                  <a:pt x="375" y="466"/>
                </a:cubicBezTo>
                <a:cubicBezTo>
                  <a:pt x="380" y="469"/>
                  <a:pt x="383" y="469"/>
                  <a:pt x="387" y="470"/>
                </a:cubicBezTo>
                <a:cubicBezTo>
                  <a:pt x="392" y="471"/>
                  <a:pt x="398" y="472"/>
                  <a:pt x="407" y="472"/>
                </a:cubicBezTo>
                <a:cubicBezTo>
                  <a:pt x="412" y="472"/>
                  <a:pt x="418" y="472"/>
                  <a:pt x="425" y="472"/>
                </a:cubicBezTo>
                <a:cubicBezTo>
                  <a:pt x="428" y="472"/>
                  <a:pt x="430" y="472"/>
                  <a:pt x="433" y="472"/>
                </a:cubicBezTo>
                <a:cubicBezTo>
                  <a:pt x="451" y="472"/>
                  <a:pt x="473" y="471"/>
                  <a:pt x="496" y="470"/>
                </a:cubicBezTo>
                <a:cubicBezTo>
                  <a:pt x="500" y="469"/>
                  <a:pt x="506" y="469"/>
                  <a:pt x="513" y="469"/>
                </a:cubicBezTo>
                <a:cubicBezTo>
                  <a:pt x="521" y="468"/>
                  <a:pt x="531" y="468"/>
                  <a:pt x="541" y="467"/>
                </a:cubicBezTo>
                <a:lnTo>
                  <a:pt x="518" y="412"/>
                </a:ln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43" name="组合 42"/>
          <p:cNvGrpSpPr/>
          <p:nvPr/>
        </p:nvGrpSpPr>
        <p:grpSpPr>
          <a:xfrm>
            <a:off x="549083" y="3567058"/>
            <a:ext cx="1467650" cy="806076"/>
            <a:chOff x="549083" y="3567058"/>
            <a:chExt cx="1467650" cy="806076"/>
          </a:xfr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26" name="Freeform: Shape 65">
              <a:extLst>
                <a:ext uri="{FF2B5EF4-FFF2-40B4-BE49-F238E27FC236}">
                  <a16:creationId xmlns:a16="http://schemas.microsoft.com/office/drawing/2014/main" xmlns="" id="{7DA1F19E-EAC0-4D0B-BC8B-19ED8DE346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083" y="3567058"/>
              <a:ext cx="1467650" cy="806076"/>
            </a:xfrm>
            <a:custGeom>
              <a:avLst/>
              <a:gdLst/>
              <a:ahLst/>
              <a:cxnLst>
                <a:cxn ang="0">
                  <a:pos x="739" y="280"/>
                </a:cxn>
                <a:cxn ang="0">
                  <a:pos x="728" y="278"/>
                </a:cxn>
                <a:cxn ang="0">
                  <a:pos x="716" y="281"/>
                </a:cxn>
                <a:cxn ang="0">
                  <a:pos x="704" y="290"/>
                </a:cxn>
                <a:cxn ang="0">
                  <a:pos x="686" y="298"/>
                </a:cxn>
                <a:cxn ang="0">
                  <a:pos x="677" y="300"/>
                </a:cxn>
                <a:cxn ang="0">
                  <a:pos x="628" y="236"/>
                </a:cxn>
                <a:cxn ang="0">
                  <a:pos x="637" y="184"/>
                </a:cxn>
                <a:cxn ang="0">
                  <a:pos x="669" y="164"/>
                </a:cxn>
                <a:cxn ang="0">
                  <a:pos x="707" y="177"/>
                </a:cxn>
                <a:cxn ang="0">
                  <a:pos x="717" y="185"/>
                </a:cxn>
                <a:cxn ang="0">
                  <a:pos x="731" y="189"/>
                </a:cxn>
                <a:cxn ang="0">
                  <a:pos x="739" y="187"/>
                </a:cxn>
                <a:cxn ang="0">
                  <a:pos x="749" y="169"/>
                </a:cxn>
                <a:cxn ang="0">
                  <a:pos x="752" y="131"/>
                </a:cxn>
                <a:cxn ang="0">
                  <a:pos x="746" y="7"/>
                </a:cxn>
                <a:cxn ang="0">
                  <a:pos x="501" y="2"/>
                </a:cxn>
                <a:cxn ang="0">
                  <a:pos x="479" y="24"/>
                </a:cxn>
                <a:cxn ang="0">
                  <a:pos x="479" y="25"/>
                </a:cxn>
                <a:cxn ang="0">
                  <a:pos x="488" y="43"/>
                </a:cxn>
                <a:cxn ang="0">
                  <a:pos x="499" y="65"/>
                </a:cxn>
                <a:cxn ang="0">
                  <a:pos x="501" y="74"/>
                </a:cxn>
                <a:cxn ang="0">
                  <a:pos x="483" y="110"/>
                </a:cxn>
                <a:cxn ang="0">
                  <a:pos x="434" y="125"/>
                </a:cxn>
                <a:cxn ang="0">
                  <a:pos x="371" y="102"/>
                </a:cxn>
                <a:cxn ang="0">
                  <a:pos x="366" y="71"/>
                </a:cxn>
                <a:cxn ang="0">
                  <a:pos x="381" y="42"/>
                </a:cxn>
                <a:cxn ang="0">
                  <a:pos x="390" y="22"/>
                </a:cxn>
                <a:cxn ang="0">
                  <a:pos x="390" y="21"/>
                </a:cxn>
                <a:cxn ang="0">
                  <a:pos x="382" y="7"/>
                </a:cxn>
                <a:cxn ang="0">
                  <a:pos x="350" y="1"/>
                </a:cxn>
                <a:cxn ang="0">
                  <a:pos x="324" y="1"/>
                </a:cxn>
                <a:cxn ang="0">
                  <a:pos x="244" y="4"/>
                </a:cxn>
                <a:cxn ang="0">
                  <a:pos x="8" y="380"/>
                </a:cxn>
                <a:cxn ang="0">
                  <a:pos x="713" y="414"/>
                </a:cxn>
                <a:cxn ang="0">
                  <a:pos x="753" y="354"/>
                </a:cxn>
              </a:cxnLst>
              <a:rect l="0" t="0" r="r" b="b"/>
              <a:pathLst>
                <a:path w="753" h="414">
                  <a:moveTo>
                    <a:pt x="750" y="300"/>
                  </a:moveTo>
                  <a:cubicBezTo>
                    <a:pt x="749" y="294"/>
                    <a:pt x="743" y="282"/>
                    <a:pt x="739" y="280"/>
                  </a:cubicBezTo>
                  <a:cubicBezTo>
                    <a:pt x="735" y="279"/>
                    <a:pt x="732" y="278"/>
                    <a:pt x="729" y="278"/>
                  </a:cubicBezTo>
                  <a:cubicBezTo>
                    <a:pt x="729" y="278"/>
                    <a:pt x="728" y="278"/>
                    <a:pt x="728" y="278"/>
                  </a:cubicBezTo>
                  <a:cubicBezTo>
                    <a:pt x="728" y="278"/>
                    <a:pt x="728" y="278"/>
                    <a:pt x="728" y="278"/>
                  </a:cubicBezTo>
                  <a:cubicBezTo>
                    <a:pt x="723" y="278"/>
                    <a:pt x="719" y="280"/>
                    <a:pt x="716" y="281"/>
                  </a:cubicBezTo>
                  <a:cubicBezTo>
                    <a:pt x="713" y="283"/>
                    <a:pt x="711" y="285"/>
                    <a:pt x="709" y="287"/>
                  </a:cubicBezTo>
                  <a:cubicBezTo>
                    <a:pt x="708" y="288"/>
                    <a:pt x="706" y="289"/>
                    <a:pt x="704" y="290"/>
                  </a:cubicBezTo>
                  <a:cubicBezTo>
                    <a:pt x="701" y="293"/>
                    <a:pt x="696" y="296"/>
                    <a:pt x="688" y="298"/>
                  </a:cubicBezTo>
                  <a:cubicBezTo>
                    <a:pt x="687" y="298"/>
                    <a:pt x="687" y="298"/>
                    <a:pt x="686" y="298"/>
                  </a:cubicBezTo>
                  <a:cubicBezTo>
                    <a:pt x="684" y="299"/>
                    <a:pt x="681" y="300"/>
                    <a:pt x="678" y="300"/>
                  </a:cubicBezTo>
                  <a:cubicBezTo>
                    <a:pt x="678" y="300"/>
                    <a:pt x="677" y="300"/>
                    <a:pt x="677" y="300"/>
                  </a:cubicBezTo>
                  <a:cubicBezTo>
                    <a:pt x="664" y="300"/>
                    <a:pt x="652" y="294"/>
                    <a:pt x="643" y="282"/>
                  </a:cubicBezTo>
                  <a:cubicBezTo>
                    <a:pt x="633" y="270"/>
                    <a:pt x="628" y="254"/>
                    <a:pt x="628" y="236"/>
                  </a:cubicBezTo>
                  <a:cubicBezTo>
                    <a:pt x="628" y="235"/>
                    <a:pt x="628" y="234"/>
                    <a:pt x="628" y="233"/>
                  </a:cubicBezTo>
                  <a:cubicBezTo>
                    <a:pt x="628" y="213"/>
                    <a:pt x="631" y="196"/>
                    <a:pt x="637" y="184"/>
                  </a:cubicBezTo>
                  <a:cubicBezTo>
                    <a:pt x="641" y="178"/>
                    <a:pt x="645" y="173"/>
                    <a:pt x="650" y="170"/>
                  </a:cubicBezTo>
                  <a:cubicBezTo>
                    <a:pt x="655" y="166"/>
                    <a:pt x="662" y="164"/>
                    <a:pt x="669" y="164"/>
                  </a:cubicBezTo>
                  <a:cubicBezTo>
                    <a:pt x="673" y="164"/>
                    <a:pt x="677" y="165"/>
                    <a:pt x="681" y="165"/>
                  </a:cubicBezTo>
                  <a:cubicBezTo>
                    <a:pt x="694" y="168"/>
                    <a:pt x="701" y="173"/>
                    <a:pt x="707" y="177"/>
                  </a:cubicBezTo>
                  <a:cubicBezTo>
                    <a:pt x="708" y="178"/>
                    <a:pt x="709" y="179"/>
                    <a:pt x="710" y="180"/>
                  </a:cubicBezTo>
                  <a:cubicBezTo>
                    <a:pt x="713" y="181"/>
                    <a:pt x="715" y="183"/>
                    <a:pt x="717" y="185"/>
                  </a:cubicBezTo>
                  <a:cubicBezTo>
                    <a:pt x="722" y="187"/>
                    <a:pt x="726" y="189"/>
                    <a:pt x="730" y="189"/>
                  </a:cubicBezTo>
                  <a:cubicBezTo>
                    <a:pt x="730" y="189"/>
                    <a:pt x="731" y="189"/>
                    <a:pt x="731" y="189"/>
                  </a:cubicBezTo>
                  <a:cubicBezTo>
                    <a:pt x="731" y="189"/>
                    <a:pt x="731" y="189"/>
                    <a:pt x="731" y="189"/>
                  </a:cubicBezTo>
                  <a:cubicBezTo>
                    <a:pt x="734" y="189"/>
                    <a:pt x="736" y="188"/>
                    <a:pt x="739" y="187"/>
                  </a:cubicBezTo>
                  <a:cubicBezTo>
                    <a:pt x="743" y="185"/>
                    <a:pt x="745" y="183"/>
                    <a:pt x="746" y="181"/>
                  </a:cubicBezTo>
                  <a:cubicBezTo>
                    <a:pt x="748" y="176"/>
                    <a:pt x="749" y="173"/>
                    <a:pt x="749" y="169"/>
                  </a:cubicBezTo>
                  <a:cubicBezTo>
                    <a:pt x="750" y="164"/>
                    <a:pt x="751" y="158"/>
                    <a:pt x="751" y="149"/>
                  </a:cubicBezTo>
                  <a:cubicBezTo>
                    <a:pt x="751" y="144"/>
                    <a:pt x="752" y="138"/>
                    <a:pt x="752" y="131"/>
                  </a:cubicBezTo>
                  <a:cubicBezTo>
                    <a:pt x="752" y="128"/>
                    <a:pt x="752" y="126"/>
                    <a:pt x="751" y="123"/>
                  </a:cubicBezTo>
                  <a:cubicBezTo>
                    <a:pt x="751" y="113"/>
                    <a:pt x="749" y="59"/>
                    <a:pt x="746" y="7"/>
                  </a:cubicBezTo>
                  <a:cubicBezTo>
                    <a:pt x="746" y="7"/>
                    <a:pt x="613" y="0"/>
                    <a:pt x="555" y="0"/>
                  </a:cubicBezTo>
                  <a:cubicBezTo>
                    <a:pt x="529" y="0"/>
                    <a:pt x="511" y="1"/>
                    <a:pt x="501" y="2"/>
                  </a:cubicBezTo>
                  <a:cubicBezTo>
                    <a:pt x="495" y="3"/>
                    <a:pt x="483" y="9"/>
                    <a:pt x="481" y="13"/>
                  </a:cubicBezTo>
                  <a:cubicBezTo>
                    <a:pt x="480" y="17"/>
                    <a:pt x="479" y="20"/>
                    <a:pt x="479" y="24"/>
                  </a:cubicBezTo>
                  <a:cubicBezTo>
                    <a:pt x="479" y="24"/>
                    <a:pt x="479" y="24"/>
                    <a:pt x="479" y="24"/>
                  </a:cubicBezTo>
                  <a:cubicBezTo>
                    <a:pt x="479" y="24"/>
                    <a:pt x="479" y="25"/>
                    <a:pt x="479" y="25"/>
                  </a:cubicBezTo>
                  <a:cubicBezTo>
                    <a:pt x="479" y="30"/>
                    <a:pt x="481" y="34"/>
                    <a:pt x="482" y="36"/>
                  </a:cubicBezTo>
                  <a:cubicBezTo>
                    <a:pt x="484" y="39"/>
                    <a:pt x="486" y="41"/>
                    <a:pt x="488" y="43"/>
                  </a:cubicBezTo>
                  <a:cubicBezTo>
                    <a:pt x="489" y="45"/>
                    <a:pt x="490" y="46"/>
                    <a:pt x="491" y="48"/>
                  </a:cubicBezTo>
                  <a:cubicBezTo>
                    <a:pt x="494" y="52"/>
                    <a:pt x="497" y="56"/>
                    <a:pt x="499" y="65"/>
                  </a:cubicBezTo>
                  <a:cubicBezTo>
                    <a:pt x="499" y="65"/>
                    <a:pt x="499" y="66"/>
                    <a:pt x="499" y="66"/>
                  </a:cubicBezTo>
                  <a:cubicBezTo>
                    <a:pt x="500" y="69"/>
                    <a:pt x="501" y="72"/>
                    <a:pt x="501" y="74"/>
                  </a:cubicBezTo>
                  <a:cubicBezTo>
                    <a:pt x="501" y="75"/>
                    <a:pt x="501" y="75"/>
                    <a:pt x="501" y="75"/>
                  </a:cubicBezTo>
                  <a:cubicBezTo>
                    <a:pt x="501" y="89"/>
                    <a:pt x="495" y="101"/>
                    <a:pt x="483" y="110"/>
                  </a:cubicBezTo>
                  <a:cubicBezTo>
                    <a:pt x="471" y="119"/>
                    <a:pt x="455" y="125"/>
                    <a:pt x="437" y="125"/>
                  </a:cubicBezTo>
                  <a:cubicBezTo>
                    <a:pt x="436" y="125"/>
                    <a:pt x="435" y="125"/>
                    <a:pt x="434" y="125"/>
                  </a:cubicBezTo>
                  <a:cubicBezTo>
                    <a:pt x="414" y="125"/>
                    <a:pt x="397" y="121"/>
                    <a:pt x="385" y="115"/>
                  </a:cubicBezTo>
                  <a:cubicBezTo>
                    <a:pt x="379" y="112"/>
                    <a:pt x="374" y="108"/>
                    <a:pt x="371" y="102"/>
                  </a:cubicBezTo>
                  <a:cubicBezTo>
                    <a:pt x="367" y="97"/>
                    <a:pt x="365" y="91"/>
                    <a:pt x="365" y="83"/>
                  </a:cubicBezTo>
                  <a:cubicBezTo>
                    <a:pt x="365" y="80"/>
                    <a:pt x="366" y="76"/>
                    <a:pt x="366" y="71"/>
                  </a:cubicBezTo>
                  <a:cubicBezTo>
                    <a:pt x="369" y="59"/>
                    <a:pt x="374" y="51"/>
                    <a:pt x="378" y="45"/>
                  </a:cubicBezTo>
                  <a:cubicBezTo>
                    <a:pt x="379" y="44"/>
                    <a:pt x="380" y="43"/>
                    <a:pt x="381" y="42"/>
                  </a:cubicBezTo>
                  <a:cubicBezTo>
                    <a:pt x="382" y="40"/>
                    <a:pt x="384" y="38"/>
                    <a:pt x="386" y="35"/>
                  </a:cubicBezTo>
                  <a:cubicBezTo>
                    <a:pt x="388" y="31"/>
                    <a:pt x="390" y="26"/>
                    <a:pt x="390" y="22"/>
                  </a:cubicBezTo>
                  <a:cubicBezTo>
                    <a:pt x="390" y="22"/>
                    <a:pt x="390" y="22"/>
                    <a:pt x="390" y="22"/>
                  </a:cubicBezTo>
                  <a:cubicBezTo>
                    <a:pt x="390" y="22"/>
                    <a:pt x="390" y="21"/>
                    <a:pt x="390" y="21"/>
                  </a:cubicBezTo>
                  <a:cubicBezTo>
                    <a:pt x="390" y="19"/>
                    <a:pt x="389" y="16"/>
                    <a:pt x="388" y="13"/>
                  </a:cubicBezTo>
                  <a:cubicBezTo>
                    <a:pt x="386" y="10"/>
                    <a:pt x="384" y="8"/>
                    <a:pt x="382" y="7"/>
                  </a:cubicBezTo>
                  <a:cubicBezTo>
                    <a:pt x="377" y="5"/>
                    <a:pt x="374" y="4"/>
                    <a:pt x="370" y="3"/>
                  </a:cubicBezTo>
                  <a:cubicBezTo>
                    <a:pt x="365" y="2"/>
                    <a:pt x="359" y="2"/>
                    <a:pt x="350" y="1"/>
                  </a:cubicBezTo>
                  <a:cubicBezTo>
                    <a:pt x="345" y="1"/>
                    <a:pt x="339" y="1"/>
                    <a:pt x="332" y="1"/>
                  </a:cubicBezTo>
                  <a:cubicBezTo>
                    <a:pt x="329" y="1"/>
                    <a:pt x="327" y="1"/>
                    <a:pt x="324" y="1"/>
                  </a:cubicBezTo>
                  <a:cubicBezTo>
                    <a:pt x="306" y="1"/>
                    <a:pt x="284" y="2"/>
                    <a:pt x="261" y="3"/>
                  </a:cubicBezTo>
                  <a:cubicBezTo>
                    <a:pt x="257" y="4"/>
                    <a:pt x="251" y="4"/>
                    <a:pt x="244" y="4"/>
                  </a:cubicBezTo>
                  <a:cubicBezTo>
                    <a:pt x="219" y="6"/>
                    <a:pt x="181" y="8"/>
                    <a:pt x="159" y="9"/>
                  </a:cubicBezTo>
                  <a:cubicBezTo>
                    <a:pt x="8" y="380"/>
                    <a:pt x="8" y="380"/>
                    <a:pt x="8" y="380"/>
                  </a:cubicBezTo>
                  <a:cubicBezTo>
                    <a:pt x="0" y="399"/>
                    <a:pt x="11" y="414"/>
                    <a:pt x="31" y="414"/>
                  </a:cubicBezTo>
                  <a:cubicBezTo>
                    <a:pt x="713" y="414"/>
                    <a:pt x="713" y="414"/>
                    <a:pt x="713" y="414"/>
                  </a:cubicBezTo>
                  <a:cubicBezTo>
                    <a:pt x="723" y="414"/>
                    <a:pt x="738" y="414"/>
                    <a:pt x="752" y="414"/>
                  </a:cubicBezTo>
                  <a:cubicBezTo>
                    <a:pt x="752" y="393"/>
                    <a:pt x="753" y="372"/>
                    <a:pt x="753" y="354"/>
                  </a:cubicBezTo>
                  <a:cubicBezTo>
                    <a:pt x="753" y="328"/>
                    <a:pt x="752" y="310"/>
                    <a:pt x="750" y="30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TextBox 71">
              <a:extLst>
                <a:ext uri="{FF2B5EF4-FFF2-40B4-BE49-F238E27FC236}">
                  <a16:creationId xmlns:a16="http://schemas.microsoft.com/office/drawing/2014/main" xmlns="" id="{19315A15-DBCE-4A0C-9AFB-34FBD694B92B}"/>
                </a:ext>
              </a:extLst>
            </p:cNvPr>
            <p:cNvSpPr txBox="1"/>
            <p:nvPr/>
          </p:nvSpPr>
          <p:spPr>
            <a:xfrm>
              <a:off x="1105566" y="3830021"/>
              <a:ext cx="395782" cy="346249"/>
            </a:xfrm>
            <a:prstGeom prst="rect">
              <a:avLst/>
            </a:prstGeom>
            <a:grp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sz="2400" b="1">
                  <a:solidFill>
                    <a:schemeClr val="bg1"/>
                  </a:solidFill>
                </a:rPr>
                <a:t>01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58979" y="2740089"/>
            <a:ext cx="1380602" cy="1070705"/>
            <a:chOff x="858979" y="2740089"/>
            <a:chExt cx="1380602" cy="1070705"/>
          </a:xfrm>
        </p:grpSpPr>
        <p:sp>
          <p:nvSpPr>
            <p:cNvPr id="27" name="Freeform: Shape 66">
              <a:extLst>
                <a:ext uri="{FF2B5EF4-FFF2-40B4-BE49-F238E27FC236}">
                  <a16:creationId xmlns:a16="http://schemas.microsoft.com/office/drawing/2014/main" xmlns="" id="{6AA066A9-7FC3-4D89-9836-76E4CD9DAB29}"/>
                </a:ext>
              </a:extLst>
            </p:cNvPr>
            <p:cNvSpPr>
              <a:spLocks/>
            </p:cNvSpPr>
            <p:nvPr/>
          </p:nvSpPr>
          <p:spPr bwMode="auto">
            <a:xfrm>
              <a:off x="858979" y="2740089"/>
              <a:ext cx="1380602" cy="1070705"/>
            </a:xfrm>
            <a:custGeom>
              <a:avLst/>
              <a:gdLst/>
              <a:ahLst/>
              <a:cxnLst>
                <a:cxn ang="0">
                  <a:pos x="165" y="426"/>
                </a:cxn>
                <a:cxn ang="0">
                  <a:pos x="191" y="426"/>
                </a:cxn>
                <a:cxn ang="0">
                  <a:pos x="223" y="432"/>
                </a:cxn>
                <a:cxn ang="0">
                  <a:pos x="231" y="446"/>
                </a:cxn>
                <a:cxn ang="0">
                  <a:pos x="231" y="447"/>
                </a:cxn>
                <a:cxn ang="0">
                  <a:pos x="222" y="467"/>
                </a:cxn>
                <a:cxn ang="0">
                  <a:pos x="207" y="496"/>
                </a:cxn>
                <a:cxn ang="0">
                  <a:pos x="212" y="527"/>
                </a:cxn>
                <a:cxn ang="0">
                  <a:pos x="275" y="550"/>
                </a:cxn>
                <a:cxn ang="0">
                  <a:pos x="324" y="535"/>
                </a:cxn>
                <a:cxn ang="0">
                  <a:pos x="342" y="499"/>
                </a:cxn>
                <a:cxn ang="0">
                  <a:pos x="340" y="490"/>
                </a:cxn>
                <a:cxn ang="0">
                  <a:pos x="329" y="468"/>
                </a:cxn>
                <a:cxn ang="0">
                  <a:pos x="320" y="450"/>
                </a:cxn>
                <a:cxn ang="0">
                  <a:pos x="320" y="449"/>
                </a:cxn>
                <a:cxn ang="0">
                  <a:pos x="342" y="427"/>
                </a:cxn>
                <a:cxn ang="0">
                  <a:pos x="587" y="432"/>
                </a:cxn>
                <a:cxn ang="0">
                  <a:pos x="586" y="280"/>
                </a:cxn>
                <a:cxn ang="0">
                  <a:pos x="607" y="258"/>
                </a:cxn>
                <a:cxn ang="0">
                  <a:pos x="609" y="258"/>
                </a:cxn>
                <a:cxn ang="0">
                  <a:pos x="627" y="267"/>
                </a:cxn>
                <a:cxn ang="0">
                  <a:pos x="648" y="278"/>
                </a:cxn>
                <a:cxn ang="0">
                  <a:pos x="658" y="280"/>
                </a:cxn>
                <a:cxn ang="0">
                  <a:pos x="694" y="262"/>
                </a:cxn>
                <a:cxn ang="0">
                  <a:pos x="709" y="214"/>
                </a:cxn>
                <a:cxn ang="0">
                  <a:pos x="686" y="150"/>
                </a:cxn>
                <a:cxn ang="0">
                  <a:pos x="655" y="146"/>
                </a:cxn>
                <a:cxn ang="0">
                  <a:pos x="626" y="160"/>
                </a:cxn>
                <a:cxn ang="0">
                  <a:pos x="606" y="169"/>
                </a:cxn>
                <a:cxn ang="0">
                  <a:pos x="605" y="169"/>
                </a:cxn>
                <a:cxn ang="0">
                  <a:pos x="590" y="161"/>
                </a:cxn>
                <a:cxn ang="0">
                  <a:pos x="585" y="129"/>
                </a:cxn>
                <a:cxn ang="0">
                  <a:pos x="585" y="103"/>
                </a:cxn>
                <a:cxn ang="0">
                  <a:pos x="588" y="23"/>
                </a:cxn>
                <a:cxn ang="0">
                  <a:pos x="501" y="1"/>
                </a:cxn>
                <a:cxn ang="0">
                  <a:pos x="426" y="14"/>
                </a:cxn>
                <a:cxn ang="0">
                  <a:pos x="424" y="24"/>
                </a:cxn>
                <a:cxn ang="0">
                  <a:pos x="428" y="36"/>
                </a:cxn>
                <a:cxn ang="0">
                  <a:pos x="436" y="48"/>
                </a:cxn>
                <a:cxn ang="0">
                  <a:pos x="444" y="67"/>
                </a:cxn>
                <a:cxn ang="0">
                  <a:pos x="446" y="76"/>
                </a:cxn>
                <a:cxn ang="0">
                  <a:pos x="382" y="125"/>
                </a:cxn>
                <a:cxn ang="0">
                  <a:pos x="330" y="115"/>
                </a:cxn>
                <a:cxn ang="0">
                  <a:pos x="310" y="83"/>
                </a:cxn>
                <a:cxn ang="0">
                  <a:pos x="324" y="45"/>
                </a:cxn>
                <a:cxn ang="0">
                  <a:pos x="331" y="35"/>
                </a:cxn>
                <a:cxn ang="0">
                  <a:pos x="335" y="21"/>
                </a:cxn>
                <a:cxn ang="0">
                  <a:pos x="333" y="13"/>
                </a:cxn>
                <a:cxn ang="0">
                  <a:pos x="316" y="3"/>
                </a:cxn>
                <a:cxn ang="0">
                  <a:pos x="277" y="0"/>
                </a:cxn>
                <a:cxn ang="0">
                  <a:pos x="206" y="2"/>
                </a:cxn>
                <a:cxn ang="0">
                  <a:pos x="176" y="4"/>
                </a:cxn>
                <a:cxn ang="0">
                  <a:pos x="85" y="429"/>
                </a:cxn>
              </a:cxnLst>
              <a:rect l="0" t="0" r="r" b="b"/>
              <a:pathLst>
                <a:path w="709" h="550">
                  <a:moveTo>
                    <a:pt x="102" y="428"/>
                  </a:moveTo>
                  <a:cubicBezTo>
                    <a:pt x="125" y="427"/>
                    <a:pt x="147" y="426"/>
                    <a:pt x="165" y="426"/>
                  </a:cubicBezTo>
                  <a:cubicBezTo>
                    <a:pt x="168" y="426"/>
                    <a:pt x="170" y="426"/>
                    <a:pt x="173" y="426"/>
                  </a:cubicBezTo>
                  <a:cubicBezTo>
                    <a:pt x="180" y="426"/>
                    <a:pt x="186" y="426"/>
                    <a:pt x="191" y="426"/>
                  </a:cubicBezTo>
                  <a:cubicBezTo>
                    <a:pt x="200" y="427"/>
                    <a:pt x="206" y="427"/>
                    <a:pt x="211" y="428"/>
                  </a:cubicBezTo>
                  <a:cubicBezTo>
                    <a:pt x="215" y="429"/>
                    <a:pt x="218" y="430"/>
                    <a:pt x="223" y="432"/>
                  </a:cubicBezTo>
                  <a:cubicBezTo>
                    <a:pt x="225" y="433"/>
                    <a:pt x="227" y="435"/>
                    <a:pt x="229" y="438"/>
                  </a:cubicBezTo>
                  <a:cubicBezTo>
                    <a:pt x="230" y="441"/>
                    <a:pt x="231" y="444"/>
                    <a:pt x="231" y="446"/>
                  </a:cubicBezTo>
                  <a:cubicBezTo>
                    <a:pt x="231" y="446"/>
                    <a:pt x="231" y="447"/>
                    <a:pt x="231" y="447"/>
                  </a:cubicBezTo>
                  <a:cubicBezTo>
                    <a:pt x="231" y="447"/>
                    <a:pt x="231" y="447"/>
                    <a:pt x="231" y="447"/>
                  </a:cubicBezTo>
                  <a:cubicBezTo>
                    <a:pt x="231" y="451"/>
                    <a:pt x="229" y="456"/>
                    <a:pt x="227" y="460"/>
                  </a:cubicBezTo>
                  <a:cubicBezTo>
                    <a:pt x="225" y="463"/>
                    <a:pt x="223" y="465"/>
                    <a:pt x="222" y="467"/>
                  </a:cubicBezTo>
                  <a:cubicBezTo>
                    <a:pt x="221" y="468"/>
                    <a:pt x="220" y="469"/>
                    <a:pt x="219" y="470"/>
                  </a:cubicBezTo>
                  <a:cubicBezTo>
                    <a:pt x="215" y="476"/>
                    <a:pt x="210" y="484"/>
                    <a:pt x="207" y="496"/>
                  </a:cubicBezTo>
                  <a:cubicBezTo>
                    <a:pt x="207" y="501"/>
                    <a:pt x="206" y="505"/>
                    <a:pt x="206" y="508"/>
                  </a:cubicBezTo>
                  <a:cubicBezTo>
                    <a:pt x="206" y="516"/>
                    <a:pt x="208" y="522"/>
                    <a:pt x="212" y="527"/>
                  </a:cubicBezTo>
                  <a:cubicBezTo>
                    <a:pt x="215" y="533"/>
                    <a:pt x="220" y="537"/>
                    <a:pt x="226" y="540"/>
                  </a:cubicBezTo>
                  <a:cubicBezTo>
                    <a:pt x="238" y="546"/>
                    <a:pt x="255" y="550"/>
                    <a:pt x="275" y="550"/>
                  </a:cubicBezTo>
                  <a:cubicBezTo>
                    <a:pt x="276" y="550"/>
                    <a:pt x="277" y="550"/>
                    <a:pt x="278" y="550"/>
                  </a:cubicBezTo>
                  <a:cubicBezTo>
                    <a:pt x="296" y="550"/>
                    <a:pt x="312" y="544"/>
                    <a:pt x="324" y="535"/>
                  </a:cubicBezTo>
                  <a:cubicBezTo>
                    <a:pt x="336" y="526"/>
                    <a:pt x="342" y="514"/>
                    <a:pt x="342" y="500"/>
                  </a:cubicBezTo>
                  <a:cubicBezTo>
                    <a:pt x="342" y="500"/>
                    <a:pt x="342" y="500"/>
                    <a:pt x="342" y="499"/>
                  </a:cubicBezTo>
                  <a:cubicBezTo>
                    <a:pt x="342" y="497"/>
                    <a:pt x="341" y="494"/>
                    <a:pt x="340" y="491"/>
                  </a:cubicBezTo>
                  <a:cubicBezTo>
                    <a:pt x="340" y="491"/>
                    <a:pt x="340" y="490"/>
                    <a:pt x="340" y="490"/>
                  </a:cubicBezTo>
                  <a:cubicBezTo>
                    <a:pt x="338" y="481"/>
                    <a:pt x="335" y="477"/>
                    <a:pt x="332" y="473"/>
                  </a:cubicBezTo>
                  <a:cubicBezTo>
                    <a:pt x="331" y="471"/>
                    <a:pt x="330" y="470"/>
                    <a:pt x="329" y="468"/>
                  </a:cubicBezTo>
                  <a:cubicBezTo>
                    <a:pt x="327" y="466"/>
                    <a:pt x="325" y="464"/>
                    <a:pt x="323" y="461"/>
                  </a:cubicBezTo>
                  <a:cubicBezTo>
                    <a:pt x="322" y="459"/>
                    <a:pt x="320" y="455"/>
                    <a:pt x="320" y="450"/>
                  </a:cubicBezTo>
                  <a:cubicBezTo>
                    <a:pt x="320" y="450"/>
                    <a:pt x="320" y="449"/>
                    <a:pt x="320" y="449"/>
                  </a:cubicBezTo>
                  <a:cubicBezTo>
                    <a:pt x="320" y="449"/>
                    <a:pt x="320" y="449"/>
                    <a:pt x="320" y="449"/>
                  </a:cubicBezTo>
                  <a:cubicBezTo>
                    <a:pt x="320" y="445"/>
                    <a:pt x="321" y="442"/>
                    <a:pt x="322" y="438"/>
                  </a:cubicBezTo>
                  <a:cubicBezTo>
                    <a:pt x="324" y="434"/>
                    <a:pt x="336" y="428"/>
                    <a:pt x="342" y="427"/>
                  </a:cubicBezTo>
                  <a:cubicBezTo>
                    <a:pt x="352" y="426"/>
                    <a:pt x="370" y="425"/>
                    <a:pt x="396" y="425"/>
                  </a:cubicBezTo>
                  <a:cubicBezTo>
                    <a:pt x="454" y="425"/>
                    <a:pt x="587" y="432"/>
                    <a:pt x="587" y="432"/>
                  </a:cubicBezTo>
                  <a:cubicBezTo>
                    <a:pt x="585" y="389"/>
                    <a:pt x="584" y="348"/>
                    <a:pt x="584" y="335"/>
                  </a:cubicBezTo>
                  <a:cubicBezTo>
                    <a:pt x="584" y="308"/>
                    <a:pt x="584" y="290"/>
                    <a:pt x="586" y="280"/>
                  </a:cubicBezTo>
                  <a:cubicBezTo>
                    <a:pt x="587" y="274"/>
                    <a:pt x="593" y="263"/>
                    <a:pt x="597" y="261"/>
                  </a:cubicBezTo>
                  <a:cubicBezTo>
                    <a:pt x="601" y="259"/>
                    <a:pt x="604" y="258"/>
                    <a:pt x="607" y="258"/>
                  </a:cubicBezTo>
                  <a:cubicBezTo>
                    <a:pt x="608" y="258"/>
                    <a:pt x="608" y="258"/>
                    <a:pt x="608" y="258"/>
                  </a:cubicBezTo>
                  <a:cubicBezTo>
                    <a:pt x="608" y="258"/>
                    <a:pt x="608" y="258"/>
                    <a:pt x="609" y="258"/>
                  </a:cubicBezTo>
                  <a:cubicBezTo>
                    <a:pt x="613" y="258"/>
                    <a:pt x="617" y="260"/>
                    <a:pt x="620" y="262"/>
                  </a:cubicBezTo>
                  <a:cubicBezTo>
                    <a:pt x="623" y="264"/>
                    <a:pt x="625" y="266"/>
                    <a:pt x="627" y="267"/>
                  </a:cubicBezTo>
                  <a:cubicBezTo>
                    <a:pt x="629" y="268"/>
                    <a:pt x="630" y="270"/>
                    <a:pt x="632" y="271"/>
                  </a:cubicBezTo>
                  <a:cubicBezTo>
                    <a:pt x="635" y="273"/>
                    <a:pt x="640" y="276"/>
                    <a:pt x="648" y="278"/>
                  </a:cubicBezTo>
                  <a:cubicBezTo>
                    <a:pt x="649" y="279"/>
                    <a:pt x="649" y="279"/>
                    <a:pt x="650" y="279"/>
                  </a:cubicBezTo>
                  <a:cubicBezTo>
                    <a:pt x="653" y="279"/>
                    <a:pt x="655" y="280"/>
                    <a:pt x="658" y="280"/>
                  </a:cubicBezTo>
                  <a:cubicBezTo>
                    <a:pt x="658" y="280"/>
                    <a:pt x="659" y="280"/>
                    <a:pt x="659" y="280"/>
                  </a:cubicBezTo>
                  <a:cubicBezTo>
                    <a:pt x="672" y="280"/>
                    <a:pt x="684" y="274"/>
                    <a:pt x="694" y="262"/>
                  </a:cubicBezTo>
                  <a:cubicBezTo>
                    <a:pt x="703" y="251"/>
                    <a:pt x="708" y="235"/>
                    <a:pt x="709" y="217"/>
                  </a:cubicBezTo>
                  <a:cubicBezTo>
                    <a:pt x="709" y="216"/>
                    <a:pt x="709" y="215"/>
                    <a:pt x="709" y="214"/>
                  </a:cubicBezTo>
                  <a:cubicBezTo>
                    <a:pt x="709" y="194"/>
                    <a:pt x="705" y="176"/>
                    <a:pt x="699" y="165"/>
                  </a:cubicBezTo>
                  <a:cubicBezTo>
                    <a:pt x="695" y="158"/>
                    <a:pt x="691" y="154"/>
                    <a:pt x="686" y="150"/>
                  </a:cubicBezTo>
                  <a:cubicBezTo>
                    <a:pt x="681" y="147"/>
                    <a:pt x="675" y="145"/>
                    <a:pt x="667" y="145"/>
                  </a:cubicBezTo>
                  <a:cubicBezTo>
                    <a:pt x="663" y="145"/>
                    <a:pt x="660" y="145"/>
                    <a:pt x="655" y="146"/>
                  </a:cubicBezTo>
                  <a:cubicBezTo>
                    <a:pt x="642" y="148"/>
                    <a:pt x="635" y="153"/>
                    <a:pt x="629" y="158"/>
                  </a:cubicBezTo>
                  <a:cubicBezTo>
                    <a:pt x="628" y="159"/>
                    <a:pt x="627" y="159"/>
                    <a:pt x="626" y="160"/>
                  </a:cubicBezTo>
                  <a:cubicBezTo>
                    <a:pt x="624" y="162"/>
                    <a:pt x="621" y="163"/>
                    <a:pt x="619" y="165"/>
                  </a:cubicBezTo>
                  <a:cubicBezTo>
                    <a:pt x="614" y="168"/>
                    <a:pt x="610" y="169"/>
                    <a:pt x="606" y="169"/>
                  </a:cubicBezTo>
                  <a:cubicBezTo>
                    <a:pt x="606" y="169"/>
                    <a:pt x="606" y="169"/>
                    <a:pt x="606" y="169"/>
                  </a:cubicBezTo>
                  <a:cubicBezTo>
                    <a:pt x="605" y="169"/>
                    <a:pt x="605" y="169"/>
                    <a:pt x="605" y="169"/>
                  </a:cubicBezTo>
                  <a:cubicBezTo>
                    <a:pt x="603" y="169"/>
                    <a:pt x="600" y="169"/>
                    <a:pt x="597" y="167"/>
                  </a:cubicBezTo>
                  <a:cubicBezTo>
                    <a:pt x="594" y="166"/>
                    <a:pt x="592" y="163"/>
                    <a:pt x="590" y="161"/>
                  </a:cubicBezTo>
                  <a:cubicBezTo>
                    <a:pt x="588" y="157"/>
                    <a:pt x="588" y="154"/>
                    <a:pt x="587" y="150"/>
                  </a:cubicBezTo>
                  <a:cubicBezTo>
                    <a:pt x="586" y="144"/>
                    <a:pt x="585" y="138"/>
                    <a:pt x="585" y="129"/>
                  </a:cubicBezTo>
                  <a:cubicBezTo>
                    <a:pt x="585" y="124"/>
                    <a:pt x="585" y="118"/>
                    <a:pt x="585" y="111"/>
                  </a:cubicBezTo>
                  <a:cubicBezTo>
                    <a:pt x="585" y="109"/>
                    <a:pt x="585" y="106"/>
                    <a:pt x="585" y="103"/>
                  </a:cubicBezTo>
                  <a:cubicBezTo>
                    <a:pt x="585" y="86"/>
                    <a:pt x="586" y="64"/>
                    <a:pt x="587" y="40"/>
                  </a:cubicBezTo>
                  <a:cubicBezTo>
                    <a:pt x="587" y="36"/>
                    <a:pt x="588" y="30"/>
                    <a:pt x="588" y="23"/>
                  </a:cubicBezTo>
                  <a:cubicBezTo>
                    <a:pt x="588" y="20"/>
                    <a:pt x="588" y="12"/>
                    <a:pt x="589" y="6"/>
                  </a:cubicBezTo>
                  <a:cubicBezTo>
                    <a:pt x="557" y="5"/>
                    <a:pt x="528" y="1"/>
                    <a:pt x="501" y="1"/>
                  </a:cubicBezTo>
                  <a:cubicBezTo>
                    <a:pt x="475" y="1"/>
                    <a:pt x="456" y="1"/>
                    <a:pt x="446" y="3"/>
                  </a:cubicBezTo>
                  <a:cubicBezTo>
                    <a:pt x="440" y="3"/>
                    <a:pt x="428" y="10"/>
                    <a:pt x="426" y="14"/>
                  </a:cubicBezTo>
                  <a:cubicBezTo>
                    <a:pt x="425" y="17"/>
                    <a:pt x="424" y="21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5"/>
                    <a:pt x="424" y="25"/>
                    <a:pt x="424" y="25"/>
                  </a:cubicBezTo>
                  <a:cubicBezTo>
                    <a:pt x="424" y="30"/>
                    <a:pt x="426" y="34"/>
                    <a:pt x="428" y="36"/>
                  </a:cubicBezTo>
                  <a:cubicBezTo>
                    <a:pt x="429" y="39"/>
                    <a:pt x="431" y="42"/>
                    <a:pt x="433" y="44"/>
                  </a:cubicBezTo>
                  <a:cubicBezTo>
                    <a:pt x="434" y="45"/>
                    <a:pt x="435" y="47"/>
                    <a:pt x="436" y="48"/>
                  </a:cubicBezTo>
                  <a:cubicBezTo>
                    <a:pt x="439" y="52"/>
                    <a:pt x="442" y="57"/>
                    <a:pt x="444" y="65"/>
                  </a:cubicBezTo>
                  <a:cubicBezTo>
                    <a:pt x="444" y="66"/>
                    <a:pt x="444" y="66"/>
                    <a:pt x="444" y="67"/>
                  </a:cubicBezTo>
                  <a:cubicBezTo>
                    <a:pt x="445" y="69"/>
                    <a:pt x="445" y="72"/>
                    <a:pt x="445" y="75"/>
                  </a:cubicBezTo>
                  <a:cubicBezTo>
                    <a:pt x="446" y="75"/>
                    <a:pt x="446" y="75"/>
                    <a:pt x="446" y="76"/>
                  </a:cubicBezTo>
                  <a:cubicBezTo>
                    <a:pt x="446" y="89"/>
                    <a:pt x="439" y="101"/>
                    <a:pt x="428" y="110"/>
                  </a:cubicBezTo>
                  <a:cubicBezTo>
                    <a:pt x="416" y="120"/>
                    <a:pt x="400" y="125"/>
                    <a:pt x="382" y="125"/>
                  </a:cubicBezTo>
                  <a:cubicBezTo>
                    <a:pt x="381" y="125"/>
                    <a:pt x="380" y="125"/>
                    <a:pt x="379" y="125"/>
                  </a:cubicBezTo>
                  <a:cubicBezTo>
                    <a:pt x="359" y="125"/>
                    <a:pt x="342" y="121"/>
                    <a:pt x="330" y="115"/>
                  </a:cubicBezTo>
                  <a:cubicBezTo>
                    <a:pt x="324" y="111"/>
                    <a:pt x="319" y="107"/>
                    <a:pt x="316" y="102"/>
                  </a:cubicBezTo>
                  <a:cubicBezTo>
                    <a:pt x="312" y="97"/>
                    <a:pt x="310" y="90"/>
                    <a:pt x="310" y="83"/>
                  </a:cubicBezTo>
                  <a:cubicBezTo>
                    <a:pt x="310" y="79"/>
                    <a:pt x="310" y="75"/>
                    <a:pt x="311" y="71"/>
                  </a:cubicBezTo>
                  <a:cubicBezTo>
                    <a:pt x="314" y="58"/>
                    <a:pt x="319" y="51"/>
                    <a:pt x="324" y="45"/>
                  </a:cubicBezTo>
                  <a:cubicBezTo>
                    <a:pt x="324" y="44"/>
                    <a:pt x="325" y="43"/>
                    <a:pt x="326" y="42"/>
                  </a:cubicBezTo>
                  <a:cubicBezTo>
                    <a:pt x="327" y="40"/>
                    <a:pt x="329" y="37"/>
                    <a:pt x="331" y="35"/>
                  </a:cubicBezTo>
                  <a:cubicBezTo>
                    <a:pt x="334" y="30"/>
                    <a:pt x="335" y="26"/>
                    <a:pt x="335" y="22"/>
                  </a:cubicBezTo>
                  <a:cubicBezTo>
                    <a:pt x="335" y="22"/>
                    <a:pt x="335" y="22"/>
                    <a:pt x="335" y="21"/>
                  </a:cubicBezTo>
                  <a:cubicBezTo>
                    <a:pt x="335" y="21"/>
                    <a:pt x="335" y="21"/>
                    <a:pt x="335" y="21"/>
                  </a:cubicBezTo>
                  <a:cubicBezTo>
                    <a:pt x="335" y="18"/>
                    <a:pt x="334" y="16"/>
                    <a:pt x="333" y="13"/>
                  </a:cubicBezTo>
                  <a:cubicBezTo>
                    <a:pt x="332" y="9"/>
                    <a:pt x="329" y="8"/>
                    <a:pt x="327" y="6"/>
                  </a:cubicBezTo>
                  <a:cubicBezTo>
                    <a:pt x="323" y="4"/>
                    <a:pt x="320" y="3"/>
                    <a:pt x="316" y="3"/>
                  </a:cubicBezTo>
                  <a:cubicBezTo>
                    <a:pt x="310" y="2"/>
                    <a:pt x="304" y="1"/>
                    <a:pt x="295" y="1"/>
                  </a:cubicBezTo>
                  <a:cubicBezTo>
                    <a:pt x="290" y="0"/>
                    <a:pt x="284" y="0"/>
                    <a:pt x="277" y="0"/>
                  </a:cubicBezTo>
                  <a:cubicBezTo>
                    <a:pt x="275" y="0"/>
                    <a:pt x="272" y="0"/>
                    <a:pt x="269" y="0"/>
                  </a:cubicBezTo>
                  <a:cubicBezTo>
                    <a:pt x="252" y="0"/>
                    <a:pt x="230" y="1"/>
                    <a:pt x="206" y="2"/>
                  </a:cubicBezTo>
                  <a:cubicBezTo>
                    <a:pt x="202" y="2"/>
                    <a:pt x="196" y="3"/>
                    <a:pt x="189" y="3"/>
                  </a:cubicBezTo>
                  <a:cubicBezTo>
                    <a:pt x="185" y="3"/>
                    <a:pt x="181" y="3"/>
                    <a:pt x="176" y="4"/>
                  </a:cubicBezTo>
                  <a:cubicBezTo>
                    <a:pt x="0" y="434"/>
                    <a:pt x="0" y="434"/>
                    <a:pt x="0" y="434"/>
                  </a:cubicBezTo>
                  <a:cubicBezTo>
                    <a:pt x="22" y="433"/>
                    <a:pt x="60" y="431"/>
                    <a:pt x="85" y="429"/>
                  </a:cubicBezTo>
                  <a:cubicBezTo>
                    <a:pt x="92" y="429"/>
                    <a:pt x="98" y="429"/>
                    <a:pt x="102" y="428"/>
                  </a:cubicBezTo>
                  <a:close/>
                </a:path>
              </a:pathLst>
            </a:cu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TextBox 72">
              <a:extLst>
                <a:ext uri="{FF2B5EF4-FFF2-40B4-BE49-F238E27FC236}">
                  <a16:creationId xmlns:a16="http://schemas.microsoft.com/office/drawing/2014/main" xmlns="" id="{5980055B-EA0F-4D1C-80EC-F631E2B13AFB}"/>
                </a:ext>
              </a:extLst>
            </p:cNvPr>
            <p:cNvSpPr txBox="1"/>
            <p:nvPr/>
          </p:nvSpPr>
          <p:spPr>
            <a:xfrm>
              <a:off x="1240882" y="3036582"/>
              <a:ext cx="395782" cy="34624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02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201953" y="1840001"/>
            <a:ext cx="804335" cy="1142085"/>
            <a:chOff x="1201953" y="1840001"/>
            <a:chExt cx="804335" cy="1142085"/>
          </a:xfr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29" name="Freeform: Shape 68">
              <a:extLst>
                <a:ext uri="{FF2B5EF4-FFF2-40B4-BE49-F238E27FC236}">
                  <a16:creationId xmlns:a16="http://schemas.microsoft.com/office/drawing/2014/main" xmlns="" id="{4649A301-8C6C-458F-8F89-C79767DA5A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953" y="1840001"/>
              <a:ext cx="804335" cy="1142085"/>
            </a:xfrm>
            <a:custGeom>
              <a:avLst/>
              <a:gdLst/>
              <a:ahLst/>
              <a:cxnLst>
                <a:cxn ang="0">
                  <a:pos x="413" y="400"/>
                </a:cxn>
                <a:cxn ang="0">
                  <a:pos x="400" y="326"/>
                </a:cxn>
                <a:cxn ang="0">
                  <a:pos x="389" y="324"/>
                </a:cxn>
                <a:cxn ang="0">
                  <a:pos x="378" y="328"/>
                </a:cxn>
                <a:cxn ang="0">
                  <a:pos x="366" y="336"/>
                </a:cxn>
                <a:cxn ang="0">
                  <a:pos x="348" y="344"/>
                </a:cxn>
                <a:cxn ang="0">
                  <a:pos x="339" y="346"/>
                </a:cxn>
                <a:cxn ang="0">
                  <a:pos x="290" y="283"/>
                </a:cxn>
                <a:cxn ang="0">
                  <a:pos x="299" y="231"/>
                </a:cxn>
                <a:cxn ang="0">
                  <a:pos x="331" y="211"/>
                </a:cxn>
                <a:cxn ang="0">
                  <a:pos x="369" y="224"/>
                </a:cxn>
                <a:cxn ang="0">
                  <a:pos x="378" y="232"/>
                </a:cxn>
                <a:cxn ang="0">
                  <a:pos x="392" y="236"/>
                </a:cxn>
                <a:cxn ang="0">
                  <a:pos x="400" y="234"/>
                </a:cxn>
                <a:cxn ang="0">
                  <a:pos x="410" y="216"/>
                </a:cxn>
                <a:cxn ang="0">
                  <a:pos x="412" y="179"/>
                </a:cxn>
                <a:cxn ang="0">
                  <a:pos x="411" y="124"/>
                </a:cxn>
                <a:cxn ang="0">
                  <a:pos x="411" y="134"/>
                </a:cxn>
                <a:cxn ang="0">
                  <a:pos x="368" y="114"/>
                </a:cxn>
                <a:cxn ang="0">
                  <a:pos x="348" y="82"/>
                </a:cxn>
                <a:cxn ang="0">
                  <a:pos x="361" y="44"/>
                </a:cxn>
                <a:cxn ang="0">
                  <a:pos x="368" y="34"/>
                </a:cxn>
                <a:cxn ang="0">
                  <a:pos x="372" y="21"/>
                </a:cxn>
                <a:cxn ang="0">
                  <a:pos x="371" y="12"/>
                </a:cxn>
                <a:cxn ang="0">
                  <a:pos x="353" y="2"/>
                </a:cxn>
                <a:cxn ang="0">
                  <a:pos x="315" y="0"/>
                </a:cxn>
                <a:cxn ang="0">
                  <a:pos x="244" y="2"/>
                </a:cxn>
                <a:cxn ang="0">
                  <a:pos x="189" y="5"/>
                </a:cxn>
                <a:cxn ang="0">
                  <a:pos x="23" y="411"/>
                </a:cxn>
                <a:cxn ang="0">
                  <a:pos x="13" y="465"/>
                </a:cxn>
                <a:cxn ang="0">
                  <a:pos x="93" y="462"/>
                </a:cxn>
                <a:cxn ang="0">
                  <a:pos x="119" y="463"/>
                </a:cxn>
                <a:cxn ang="0">
                  <a:pos x="151" y="468"/>
                </a:cxn>
                <a:cxn ang="0">
                  <a:pos x="159" y="483"/>
                </a:cxn>
                <a:cxn ang="0">
                  <a:pos x="159" y="484"/>
                </a:cxn>
                <a:cxn ang="0">
                  <a:pos x="150" y="504"/>
                </a:cxn>
                <a:cxn ang="0">
                  <a:pos x="135" y="533"/>
                </a:cxn>
                <a:cxn ang="0">
                  <a:pos x="140" y="564"/>
                </a:cxn>
                <a:cxn ang="0">
                  <a:pos x="203" y="587"/>
                </a:cxn>
                <a:cxn ang="0">
                  <a:pos x="252" y="572"/>
                </a:cxn>
                <a:cxn ang="0">
                  <a:pos x="269" y="537"/>
                </a:cxn>
                <a:cxn ang="0">
                  <a:pos x="268" y="527"/>
                </a:cxn>
                <a:cxn ang="0">
                  <a:pos x="257" y="506"/>
                </a:cxn>
                <a:cxn ang="0">
                  <a:pos x="248" y="487"/>
                </a:cxn>
                <a:cxn ang="0">
                  <a:pos x="248" y="486"/>
                </a:cxn>
                <a:cxn ang="0">
                  <a:pos x="270" y="465"/>
                </a:cxn>
                <a:cxn ang="0">
                  <a:pos x="412" y="468"/>
                </a:cxn>
                <a:cxn ang="0">
                  <a:pos x="412" y="462"/>
                </a:cxn>
              </a:cxnLst>
              <a:rect l="0" t="0" r="r" b="b"/>
              <a:pathLst>
                <a:path w="413" h="587">
                  <a:moveTo>
                    <a:pt x="412" y="462"/>
                  </a:moveTo>
                  <a:cubicBezTo>
                    <a:pt x="413" y="440"/>
                    <a:pt x="413" y="419"/>
                    <a:pt x="413" y="400"/>
                  </a:cubicBezTo>
                  <a:cubicBezTo>
                    <a:pt x="413" y="374"/>
                    <a:pt x="413" y="355"/>
                    <a:pt x="411" y="346"/>
                  </a:cubicBezTo>
                  <a:cubicBezTo>
                    <a:pt x="410" y="340"/>
                    <a:pt x="404" y="328"/>
                    <a:pt x="400" y="326"/>
                  </a:cubicBezTo>
                  <a:cubicBezTo>
                    <a:pt x="396" y="325"/>
                    <a:pt x="393" y="324"/>
                    <a:pt x="390" y="324"/>
                  </a:cubicBezTo>
                  <a:cubicBezTo>
                    <a:pt x="390" y="324"/>
                    <a:pt x="390" y="324"/>
                    <a:pt x="389" y="324"/>
                  </a:cubicBezTo>
                  <a:cubicBezTo>
                    <a:pt x="389" y="324"/>
                    <a:pt x="389" y="324"/>
                    <a:pt x="389" y="324"/>
                  </a:cubicBezTo>
                  <a:cubicBezTo>
                    <a:pt x="384" y="324"/>
                    <a:pt x="380" y="326"/>
                    <a:pt x="378" y="328"/>
                  </a:cubicBezTo>
                  <a:cubicBezTo>
                    <a:pt x="375" y="329"/>
                    <a:pt x="372" y="331"/>
                    <a:pt x="370" y="333"/>
                  </a:cubicBezTo>
                  <a:cubicBezTo>
                    <a:pt x="369" y="334"/>
                    <a:pt x="367" y="335"/>
                    <a:pt x="366" y="336"/>
                  </a:cubicBezTo>
                  <a:cubicBezTo>
                    <a:pt x="362" y="339"/>
                    <a:pt x="357" y="342"/>
                    <a:pt x="349" y="344"/>
                  </a:cubicBezTo>
                  <a:cubicBezTo>
                    <a:pt x="349" y="344"/>
                    <a:pt x="348" y="344"/>
                    <a:pt x="348" y="344"/>
                  </a:cubicBezTo>
                  <a:cubicBezTo>
                    <a:pt x="345" y="345"/>
                    <a:pt x="342" y="345"/>
                    <a:pt x="340" y="346"/>
                  </a:cubicBezTo>
                  <a:cubicBezTo>
                    <a:pt x="339" y="346"/>
                    <a:pt x="339" y="346"/>
                    <a:pt x="339" y="346"/>
                  </a:cubicBezTo>
                  <a:cubicBezTo>
                    <a:pt x="325" y="346"/>
                    <a:pt x="314" y="340"/>
                    <a:pt x="304" y="328"/>
                  </a:cubicBezTo>
                  <a:cubicBezTo>
                    <a:pt x="295" y="317"/>
                    <a:pt x="290" y="300"/>
                    <a:pt x="290" y="283"/>
                  </a:cubicBezTo>
                  <a:cubicBezTo>
                    <a:pt x="290" y="282"/>
                    <a:pt x="290" y="281"/>
                    <a:pt x="290" y="280"/>
                  </a:cubicBezTo>
                  <a:cubicBezTo>
                    <a:pt x="290" y="260"/>
                    <a:pt x="293" y="243"/>
                    <a:pt x="299" y="231"/>
                  </a:cubicBezTo>
                  <a:cubicBezTo>
                    <a:pt x="303" y="225"/>
                    <a:pt x="307" y="220"/>
                    <a:pt x="312" y="217"/>
                  </a:cubicBezTo>
                  <a:cubicBezTo>
                    <a:pt x="317" y="213"/>
                    <a:pt x="323" y="212"/>
                    <a:pt x="331" y="211"/>
                  </a:cubicBezTo>
                  <a:cubicBezTo>
                    <a:pt x="334" y="211"/>
                    <a:pt x="338" y="212"/>
                    <a:pt x="343" y="213"/>
                  </a:cubicBezTo>
                  <a:cubicBezTo>
                    <a:pt x="355" y="215"/>
                    <a:pt x="362" y="220"/>
                    <a:pt x="369" y="224"/>
                  </a:cubicBezTo>
                  <a:cubicBezTo>
                    <a:pt x="370" y="225"/>
                    <a:pt x="371" y="226"/>
                    <a:pt x="372" y="227"/>
                  </a:cubicBezTo>
                  <a:cubicBezTo>
                    <a:pt x="374" y="228"/>
                    <a:pt x="376" y="230"/>
                    <a:pt x="378" y="232"/>
                  </a:cubicBezTo>
                  <a:cubicBezTo>
                    <a:pt x="383" y="234"/>
                    <a:pt x="387" y="236"/>
                    <a:pt x="391" y="236"/>
                  </a:cubicBezTo>
                  <a:cubicBezTo>
                    <a:pt x="391" y="236"/>
                    <a:pt x="392" y="236"/>
                    <a:pt x="392" y="236"/>
                  </a:cubicBezTo>
                  <a:cubicBezTo>
                    <a:pt x="392" y="236"/>
                    <a:pt x="392" y="236"/>
                    <a:pt x="392" y="236"/>
                  </a:cubicBezTo>
                  <a:cubicBezTo>
                    <a:pt x="395" y="236"/>
                    <a:pt x="398" y="235"/>
                    <a:pt x="400" y="234"/>
                  </a:cubicBezTo>
                  <a:cubicBezTo>
                    <a:pt x="404" y="232"/>
                    <a:pt x="405" y="230"/>
                    <a:pt x="407" y="228"/>
                  </a:cubicBezTo>
                  <a:cubicBezTo>
                    <a:pt x="409" y="224"/>
                    <a:pt x="410" y="220"/>
                    <a:pt x="410" y="216"/>
                  </a:cubicBezTo>
                  <a:cubicBezTo>
                    <a:pt x="411" y="211"/>
                    <a:pt x="412" y="205"/>
                    <a:pt x="412" y="196"/>
                  </a:cubicBezTo>
                  <a:cubicBezTo>
                    <a:pt x="412" y="191"/>
                    <a:pt x="412" y="185"/>
                    <a:pt x="412" y="179"/>
                  </a:cubicBezTo>
                  <a:cubicBezTo>
                    <a:pt x="412" y="176"/>
                    <a:pt x="412" y="173"/>
                    <a:pt x="412" y="170"/>
                  </a:cubicBezTo>
                  <a:cubicBezTo>
                    <a:pt x="412" y="157"/>
                    <a:pt x="412" y="141"/>
                    <a:pt x="411" y="124"/>
                  </a:cubicBezTo>
                  <a:cubicBezTo>
                    <a:pt x="411" y="124"/>
                    <a:pt x="411" y="124"/>
                    <a:pt x="410" y="124"/>
                  </a:cubicBezTo>
                  <a:cubicBezTo>
                    <a:pt x="411" y="127"/>
                    <a:pt x="411" y="131"/>
                    <a:pt x="411" y="134"/>
                  </a:cubicBezTo>
                  <a:cubicBezTo>
                    <a:pt x="410" y="124"/>
                    <a:pt x="410" y="124"/>
                    <a:pt x="410" y="124"/>
                  </a:cubicBezTo>
                  <a:cubicBezTo>
                    <a:pt x="393" y="123"/>
                    <a:pt x="378" y="120"/>
                    <a:pt x="368" y="114"/>
                  </a:cubicBezTo>
                  <a:cubicBezTo>
                    <a:pt x="362" y="111"/>
                    <a:pt x="357" y="106"/>
                    <a:pt x="354" y="101"/>
                  </a:cubicBezTo>
                  <a:cubicBezTo>
                    <a:pt x="350" y="96"/>
                    <a:pt x="348" y="90"/>
                    <a:pt x="348" y="82"/>
                  </a:cubicBezTo>
                  <a:cubicBezTo>
                    <a:pt x="348" y="79"/>
                    <a:pt x="348" y="75"/>
                    <a:pt x="349" y="70"/>
                  </a:cubicBezTo>
                  <a:cubicBezTo>
                    <a:pt x="352" y="58"/>
                    <a:pt x="356" y="50"/>
                    <a:pt x="361" y="44"/>
                  </a:cubicBezTo>
                  <a:cubicBezTo>
                    <a:pt x="362" y="43"/>
                    <a:pt x="363" y="42"/>
                    <a:pt x="363" y="41"/>
                  </a:cubicBezTo>
                  <a:cubicBezTo>
                    <a:pt x="365" y="39"/>
                    <a:pt x="367" y="37"/>
                    <a:pt x="368" y="34"/>
                  </a:cubicBezTo>
                  <a:cubicBezTo>
                    <a:pt x="371" y="30"/>
                    <a:pt x="373" y="25"/>
                    <a:pt x="373" y="21"/>
                  </a:cubicBezTo>
                  <a:cubicBezTo>
                    <a:pt x="372" y="21"/>
                    <a:pt x="372" y="21"/>
                    <a:pt x="372" y="21"/>
                  </a:cubicBezTo>
                  <a:cubicBezTo>
                    <a:pt x="372" y="21"/>
                    <a:pt x="372" y="20"/>
                    <a:pt x="372" y="20"/>
                  </a:cubicBezTo>
                  <a:cubicBezTo>
                    <a:pt x="372" y="18"/>
                    <a:pt x="372" y="15"/>
                    <a:pt x="371" y="12"/>
                  </a:cubicBezTo>
                  <a:cubicBezTo>
                    <a:pt x="369" y="9"/>
                    <a:pt x="366" y="7"/>
                    <a:pt x="364" y="6"/>
                  </a:cubicBezTo>
                  <a:cubicBezTo>
                    <a:pt x="360" y="3"/>
                    <a:pt x="357" y="3"/>
                    <a:pt x="353" y="2"/>
                  </a:cubicBezTo>
                  <a:cubicBezTo>
                    <a:pt x="348" y="1"/>
                    <a:pt x="341" y="0"/>
                    <a:pt x="333" y="0"/>
                  </a:cubicBezTo>
                  <a:cubicBezTo>
                    <a:pt x="327" y="0"/>
                    <a:pt x="321" y="0"/>
                    <a:pt x="315" y="0"/>
                  </a:cubicBezTo>
                  <a:cubicBezTo>
                    <a:pt x="312" y="0"/>
                    <a:pt x="309" y="0"/>
                    <a:pt x="307" y="0"/>
                  </a:cubicBezTo>
                  <a:cubicBezTo>
                    <a:pt x="289" y="0"/>
                    <a:pt x="267" y="1"/>
                    <a:pt x="244" y="2"/>
                  </a:cubicBezTo>
                  <a:cubicBezTo>
                    <a:pt x="240" y="3"/>
                    <a:pt x="234" y="3"/>
                    <a:pt x="227" y="3"/>
                  </a:cubicBezTo>
                  <a:cubicBezTo>
                    <a:pt x="216" y="4"/>
                    <a:pt x="202" y="5"/>
                    <a:pt x="189" y="5"/>
                  </a:cubicBezTo>
                  <a:cubicBezTo>
                    <a:pt x="51" y="341"/>
                    <a:pt x="51" y="341"/>
                    <a:pt x="51" y="341"/>
                  </a:cubicBezTo>
                  <a:cubicBezTo>
                    <a:pt x="43" y="360"/>
                    <a:pt x="31" y="392"/>
                    <a:pt x="23" y="411"/>
                  </a:cubicBezTo>
                  <a:cubicBezTo>
                    <a:pt x="0" y="466"/>
                    <a:pt x="0" y="466"/>
                    <a:pt x="0" y="466"/>
                  </a:cubicBezTo>
                  <a:cubicBezTo>
                    <a:pt x="5" y="465"/>
                    <a:pt x="9" y="465"/>
                    <a:pt x="13" y="465"/>
                  </a:cubicBezTo>
                  <a:cubicBezTo>
                    <a:pt x="20" y="465"/>
                    <a:pt x="26" y="464"/>
                    <a:pt x="30" y="464"/>
                  </a:cubicBezTo>
                  <a:cubicBezTo>
                    <a:pt x="54" y="463"/>
                    <a:pt x="76" y="462"/>
                    <a:pt x="93" y="462"/>
                  </a:cubicBezTo>
                  <a:cubicBezTo>
                    <a:pt x="96" y="462"/>
                    <a:pt x="99" y="462"/>
                    <a:pt x="101" y="462"/>
                  </a:cubicBezTo>
                  <a:cubicBezTo>
                    <a:pt x="108" y="462"/>
                    <a:pt x="114" y="462"/>
                    <a:pt x="119" y="463"/>
                  </a:cubicBezTo>
                  <a:cubicBezTo>
                    <a:pt x="128" y="463"/>
                    <a:pt x="134" y="464"/>
                    <a:pt x="140" y="465"/>
                  </a:cubicBezTo>
                  <a:cubicBezTo>
                    <a:pt x="144" y="465"/>
                    <a:pt x="147" y="466"/>
                    <a:pt x="151" y="468"/>
                  </a:cubicBezTo>
                  <a:cubicBezTo>
                    <a:pt x="153" y="470"/>
                    <a:pt x="156" y="471"/>
                    <a:pt x="157" y="475"/>
                  </a:cubicBezTo>
                  <a:cubicBezTo>
                    <a:pt x="158" y="478"/>
                    <a:pt x="159" y="480"/>
                    <a:pt x="159" y="483"/>
                  </a:cubicBezTo>
                  <a:cubicBezTo>
                    <a:pt x="159" y="483"/>
                    <a:pt x="159" y="483"/>
                    <a:pt x="159" y="483"/>
                  </a:cubicBezTo>
                  <a:cubicBezTo>
                    <a:pt x="159" y="484"/>
                    <a:pt x="159" y="484"/>
                    <a:pt x="159" y="484"/>
                  </a:cubicBezTo>
                  <a:cubicBezTo>
                    <a:pt x="159" y="488"/>
                    <a:pt x="158" y="492"/>
                    <a:pt x="155" y="497"/>
                  </a:cubicBezTo>
                  <a:cubicBezTo>
                    <a:pt x="153" y="499"/>
                    <a:pt x="151" y="502"/>
                    <a:pt x="150" y="504"/>
                  </a:cubicBezTo>
                  <a:cubicBezTo>
                    <a:pt x="149" y="505"/>
                    <a:pt x="148" y="506"/>
                    <a:pt x="148" y="507"/>
                  </a:cubicBezTo>
                  <a:cubicBezTo>
                    <a:pt x="143" y="513"/>
                    <a:pt x="138" y="520"/>
                    <a:pt x="135" y="533"/>
                  </a:cubicBezTo>
                  <a:cubicBezTo>
                    <a:pt x="134" y="537"/>
                    <a:pt x="134" y="541"/>
                    <a:pt x="134" y="545"/>
                  </a:cubicBezTo>
                  <a:cubicBezTo>
                    <a:pt x="134" y="552"/>
                    <a:pt x="136" y="559"/>
                    <a:pt x="140" y="564"/>
                  </a:cubicBezTo>
                  <a:cubicBezTo>
                    <a:pt x="143" y="569"/>
                    <a:pt x="148" y="573"/>
                    <a:pt x="154" y="577"/>
                  </a:cubicBezTo>
                  <a:cubicBezTo>
                    <a:pt x="166" y="583"/>
                    <a:pt x="183" y="587"/>
                    <a:pt x="203" y="587"/>
                  </a:cubicBezTo>
                  <a:cubicBezTo>
                    <a:pt x="204" y="587"/>
                    <a:pt x="205" y="587"/>
                    <a:pt x="206" y="587"/>
                  </a:cubicBezTo>
                  <a:cubicBezTo>
                    <a:pt x="224" y="587"/>
                    <a:pt x="240" y="582"/>
                    <a:pt x="252" y="572"/>
                  </a:cubicBezTo>
                  <a:cubicBezTo>
                    <a:pt x="263" y="563"/>
                    <a:pt x="270" y="551"/>
                    <a:pt x="270" y="538"/>
                  </a:cubicBezTo>
                  <a:cubicBezTo>
                    <a:pt x="270" y="537"/>
                    <a:pt x="270" y="537"/>
                    <a:pt x="269" y="537"/>
                  </a:cubicBezTo>
                  <a:cubicBezTo>
                    <a:pt x="269" y="534"/>
                    <a:pt x="269" y="531"/>
                    <a:pt x="268" y="529"/>
                  </a:cubicBezTo>
                  <a:cubicBezTo>
                    <a:pt x="268" y="528"/>
                    <a:pt x="268" y="528"/>
                    <a:pt x="268" y="527"/>
                  </a:cubicBezTo>
                  <a:cubicBezTo>
                    <a:pt x="266" y="519"/>
                    <a:pt x="263" y="514"/>
                    <a:pt x="260" y="510"/>
                  </a:cubicBezTo>
                  <a:cubicBezTo>
                    <a:pt x="259" y="509"/>
                    <a:pt x="258" y="507"/>
                    <a:pt x="257" y="506"/>
                  </a:cubicBezTo>
                  <a:cubicBezTo>
                    <a:pt x="255" y="504"/>
                    <a:pt x="253" y="501"/>
                    <a:pt x="252" y="498"/>
                  </a:cubicBezTo>
                  <a:cubicBezTo>
                    <a:pt x="250" y="496"/>
                    <a:pt x="248" y="492"/>
                    <a:pt x="248" y="487"/>
                  </a:cubicBezTo>
                  <a:cubicBezTo>
                    <a:pt x="248" y="487"/>
                    <a:pt x="248" y="487"/>
                    <a:pt x="248" y="486"/>
                  </a:cubicBezTo>
                  <a:cubicBezTo>
                    <a:pt x="248" y="486"/>
                    <a:pt x="248" y="486"/>
                    <a:pt x="248" y="486"/>
                  </a:cubicBezTo>
                  <a:cubicBezTo>
                    <a:pt x="248" y="483"/>
                    <a:pt x="249" y="479"/>
                    <a:pt x="250" y="476"/>
                  </a:cubicBezTo>
                  <a:cubicBezTo>
                    <a:pt x="252" y="472"/>
                    <a:pt x="264" y="465"/>
                    <a:pt x="270" y="465"/>
                  </a:cubicBezTo>
                  <a:cubicBezTo>
                    <a:pt x="280" y="463"/>
                    <a:pt x="299" y="463"/>
                    <a:pt x="325" y="463"/>
                  </a:cubicBezTo>
                  <a:cubicBezTo>
                    <a:pt x="352" y="463"/>
                    <a:pt x="381" y="467"/>
                    <a:pt x="412" y="468"/>
                  </a:cubicBezTo>
                  <a:cubicBezTo>
                    <a:pt x="412" y="453"/>
                    <a:pt x="412" y="453"/>
                    <a:pt x="412" y="453"/>
                  </a:cubicBezTo>
                  <a:cubicBezTo>
                    <a:pt x="412" y="453"/>
                    <a:pt x="412" y="457"/>
                    <a:pt x="412" y="46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TextBox 73">
              <a:extLst>
                <a:ext uri="{FF2B5EF4-FFF2-40B4-BE49-F238E27FC236}">
                  <a16:creationId xmlns:a16="http://schemas.microsoft.com/office/drawing/2014/main" xmlns="" id="{B8ECD7FB-0531-4216-AB97-20847B2C8133}"/>
                </a:ext>
              </a:extLst>
            </p:cNvPr>
            <p:cNvSpPr txBox="1"/>
            <p:nvPr/>
          </p:nvSpPr>
          <p:spPr>
            <a:xfrm>
              <a:off x="1400800" y="2150883"/>
              <a:ext cx="395782" cy="346249"/>
            </a:xfrm>
            <a:prstGeom prst="rect">
              <a:avLst/>
            </a:prstGeom>
            <a:grp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03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673584" y="970613"/>
            <a:ext cx="889644" cy="1121193"/>
            <a:chOff x="1673584" y="970613"/>
            <a:chExt cx="889644" cy="1121193"/>
          </a:xfr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31" name="Freeform: Shape 70">
              <a:extLst>
                <a:ext uri="{FF2B5EF4-FFF2-40B4-BE49-F238E27FC236}">
                  <a16:creationId xmlns:a16="http://schemas.microsoft.com/office/drawing/2014/main" xmlns="" id="{B855B934-9077-4A88-9B9B-C3745997071F}"/>
                </a:ext>
              </a:extLst>
            </p:cNvPr>
            <p:cNvSpPr>
              <a:spLocks/>
            </p:cNvSpPr>
            <p:nvPr/>
          </p:nvSpPr>
          <p:spPr bwMode="auto">
            <a:xfrm rot="1777028">
              <a:off x="1673584" y="970613"/>
              <a:ext cx="889644" cy="1121193"/>
            </a:xfrm>
            <a:custGeom>
              <a:avLst/>
              <a:gdLst/>
              <a:ahLst/>
              <a:cxnLst>
                <a:cxn ang="0">
                  <a:pos x="109" y="537"/>
                </a:cxn>
                <a:cxn ang="0">
                  <a:pos x="163" y="505"/>
                </a:cxn>
                <a:cxn ang="0">
                  <a:pos x="171" y="501"/>
                </a:cxn>
                <a:cxn ang="0">
                  <a:pos x="186" y="493"/>
                </a:cxn>
                <a:cxn ang="0">
                  <a:pos x="205" y="485"/>
                </a:cxn>
                <a:cxn ang="0">
                  <a:pos x="217" y="482"/>
                </a:cxn>
                <a:cxn ang="0">
                  <a:pos x="226" y="485"/>
                </a:cxn>
                <a:cxn ang="0">
                  <a:pos x="231" y="491"/>
                </a:cxn>
                <a:cxn ang="0">
                  <a:pos x="231" y="492"/>
                </a:cxn>
                <a:cxn ang="0">
                  <a:pos x="232" y="492"/>
                </a:cxn>
                <a:cxn ang="0">
                  <a:pos x="234" y="505"/>
                </a:cxn>
                <a:cxn ang="0">
                  <a:pos x="233" y="514"/>
                </a:cxn>
                <a:cxn ang="0">
                  <a:pos x="232" y="517"/>
                </a:cxn>
                <a:cxn ang="0">
                  <a:pos x="235" y="546"/>
                </a:cxn>
                <a:cxn ang="0">
                  <a:pos x="239" y="557"/>
                </a:cxn>
                <a:cxn ang="0">
                  <a:pos x="253" y="572"/>
                </a:cxn>
                <a:cxn ang="0">
                  <a:pos x="272" y="576"/>
                </a:cxn>
                <a:cxn ang="0">
                  <a:pos x="314" y="564"/>
                </a:cxn>
                <a:cxn ang="0">
                  <a:pos x="314" y="563"/>
                </a:cxn>
                <a:cxn ang="0">
                  <a:pos x="314" y="564"/>
                </a:cxn>
                <a:cxn ang="0">
                  <a:pos x="320" y="561"/>
                </a:cxn>
                <a:cxn ang="0">
                  <a:pos x="322" y="559"/>
                </a:cxn>
                <a:cxn ang="0">
                  <a:pos x="355" y="524"/>
                </a:cxn>
                <a:cxn ang="0">
                  <a:pos x="354" y="486"/>
                </a:cxn>
                <a:cxn ang="0">
                  <a:pos x="354" y="485"/>
                </a:cxn>
                <a:cxn ang="0">
                  <a:pos x="349" y="478"/>
                </a:cxn>
                <a:cxn ang="0">
                  <a:pos x="348" y="477"/>
                </a:cxn>
                <a:cxn ang="0">
                  <a:pos x="333" y="466"/>
                </a:cxn>
                <a:cxn ang="0">
                  <a:pos x="328" y="464"/>
                </a:cxn>
                <a:cxn ang="0">
                  <a:pos x="320" y="460"/>
                </a:cxn>
                <a:cxn ang="0">
                  <a:pos x="311" y="452"/>
                </a:cxn>
                <a:cxn ang="0">
                  <a:pos x="311" y="451"/>
                </a:cxn>
                <a:cxn ang="0">
                  <a:pos x="310" y="451"/>
                </a:cxn>
                <a:cxn ang="0">
                  <a:pos x="307" y="441"/>
                </a:cxn>
                <a:cxn ang="0">
                  <a:pos x="319" y="421"/>
                </a:cxn>
                <a:cxn ang="0">
                  <a:pos x="366" y="393"/>
                </a:cxn>
                <a:cxn ang="0">
                  <a:pos x="457" y="346"/>
                </a:cxn>
                <a:cxn ang="0">
                  <a:pos x="57" y="21"/>
                </a:cxn>
                <a:cxn ang="0">
                  <a:pos x="5" y="49"/>
                </a:cxn>
                <a:cxn ang="0">
                  <a:pos x="63" y="566"/>
                </a:cxn>
                <a:cxn ang="0">
                  <a:pos x="95" y="546"/>
                </a:cxn>
                <a:cxn ang="0">
                  <a:pos x="109" y="537"/>
                </a:cxn>
              </a:cxnLst>
              <a:rect l="0" t="0" r="r" b="b"/>
              <a:pathLst>
                <a:path w="457" h="576">
                  <a:moveTo>
                    <a:pt x="109" y="537"/>
                  </a:moveTo>
                  <a:cubicBezTo>
                    <a:pt x="129" y="525"/>
                    <a:pt x="148" y="514"/>
                    <a:pt x="163" y="505"/>
                  </a:cubicBezTo>
                  <a:cubicBezTo>
                    <a:pt x="166" y="504"/>
                    <a:pt x="168" y="502"/>
                    <a:pt x="171" y="501"/>
                  </a:cubicBezTo>
                  <a:cubicBezTo>
                    <a:pt x="176" y="498"/>
                    <a:pt x="182" y="495"/>
                    <a:pt x="186" y="493"/>
                  </a:cubicBezTo>
                  <a:cubicBezTo>
                    <a:pt x="194" y="489"/>
                    <a:pt x="200" y="486"/>
                    <a:pt x="205" y="485"/>
                  </a:cubicBezTo>
                  <a:cubicBezTo>
                    <a:pt x="209" y="483"/>
                    <a:pt x="212" y="482"/>
                    <a:pt x="217" y="482"/>
                  </a:cubicBezTo>
                  <a:cubicBezTo>
                    <a:pt x="219" y="482"/>
                    <a:pt x="223" y="483"/>
                    <a:pt x="226" y="485"/>
                  </a:cubicBezTo>
                  <a:cubicBezTo>
                    <a:pt x="228" y="487"/>
                    <a:pt x="230" y="489"/>
                    <a:pt x="231" y="491"/>
                  </a:cubicBezTo>
                  <a:cubicBezTo>
                    <a:pt x="231" y="491"/>
                    <a:pt x="231" y="491"/>
                    <a:pt x="231" y="492"/>
                  </a:cubicBezTo>
                  <a:cubicBezTo>
                    <a:pt x="231" y="492"/>
                    <a:pt x="231" y="492"/>
                    <a:pt x="232" y="492"/>
                  </a:cubicBezTo>
                  <a:cubicBezTo>
                    <a:pt x="234" y="496"/>
                    <a:pt x="234" y="500"/>
                    <a:pt x="234" y="505"/>
                  </a:cubicBezTo>
                  <a:cubicBezTo>
                    <a:pt x="234" y="508"/>
                    <a:pt x="233" y="511"/>
                    <a:pt x="233" y="514"/>
                  </a:cubicBezTo>
                  <a:cubicBezTo>
                    <a:pt x="233" y="515"/>
                    <a:pt x="233" y="516"/>
                    <a:pt x="232" y="517"/>
                  </a:cubicBezTo>
                  <a:cubicBezTo>
                    <a:pt x="231" y="525"/>
                    <a:pt x="231" y="534"/>
                    <a:pt x="235" y="546"/>
                  </a:cubicBezTo>
                  <a:cubicBezTo>
                    <a:pt x="236" y="551"/>
                    <a:pt x="237" y="554"/>
                    <a:pt x="239" y="557"/>
                  </a:cubicBezTo>
                  <a:cubicBezTo>
                    <a:pt x="243" y="564"/>
                    <a:pt x="248" y="569"/>
                    <a:pt x="253" y="572"/>
                  </a:cubicBezTo>
                  <a:cubicBezTo>
                    <a:pt x="259" y="574"/>
                    <a:pt x="265" y="576"/>
                    <a:pt x="272" y="576"/>
                  </a:cubicBezTo>
                  <a:cubicBezTo>
                    <a:pt x="284" y="576"/>
                    <a:pt x="299" y="571"/>
                    <a:pt x="314" y="564"/>
                  </a:cubicBezTo>
                  <a:cubicBezTo>
                    <a:pt x="314" y="563"/>
                    <a:pt x="314" y="563"/>
                    <a:pt x="314" y="563"/>
                  </a:cubicBezTo>
                  <a:cubicBezTo>
                    <a:pt x="314" y="563"/>
                    <a:pt x="314" y="563"/>
                    <a:pt x="314" y="564"/>
                  </a:cubicBezTo>
                  <a:cubicBezTo>
                    <a:pt x="316" y="563"/>
                    <a:pt x="318" y="562"/>
                    <a:pt x="320" y="561"/>
                  </a:cubicBezTo>
                  <a:cubicBezTo>
                    <a:pt x="321" y="560"/>
                    <a:pt x="322" y="560"/>
                    <a:pt x="322" y="559"/>
                  </a:cubicBezTo>
                  <a:cubicBezTo>
                    <a:pt x="338" y="551"/>
                    <a:pt x="350" y="538"/>
                    <a:pt x="355" y="524"/>
                  </a:cubicBezTo>
                  <a:cubicBezTo>
                    <a:pt x="361" y="511"/>
                    <a:pt x="361" y="497"/>
                    <a:pt x="354" y="486"/>
                  </a:cubicBezTo>
                  <a:cubicBezTo>
                    <a:pt x="354" y="485"/>
                    <a:pt x="354" y="485"/>
                    <a:pt x="354" y="485"/>
                  </a:cubicBezTo>
                  <a:cubicBezTo>
                    <a:pt x="352" y="482"/>
                    <a:pt x="351" y="480"/>
                    <a:pt x="349" y="478"/>
                  </a:cubicBezTo>
                  <a:cubicBezTo>
                    <a:pt x="348" y="478"/>
                    <a:pt x="348" y="477"/>
                    <a:pt x="348" y="477"/>
                  </a:cubicBezTo>
                  <a:cubicBezTo>
                    <a:pt x="342" y="471"/>
                    <a:pt x="337" y="468"/>
                    <a:pt x="333" y="466"/>
                  </a:cubicBezTo>
                  <a:cubicBezTo>
                    <a:pt x="331" y="465"/>
                    <a:pt x="329" y="464"/>
                    <a:pt x="328" y="464"/>
                  </a:cubicBezTo>
                  <a:cubicBezTo>
                    <a:pt x="325" y="463"/>
                    <a:pt x="322" y="461"/>
                    <a:pt x="320" y="460"/>
                  </a:cubicBezTo>
                  <a:cubicBezTo>
                    <a:pt x="317" y="458"/>
                    <a:pt x="313" y="456"/>
                    <a:pt x="311" y="452"/>
                  </a:cubicBezTo>
                  <a:cubicBezTo>
                    <a:pt x="311" y="452"/>
                    <a:pt x="311" y="451"/>
                    <a:pt x="311" y="451"/>
                  </a:cubicBezTo>
                  <a:cubicBezTo>
                    <a:pt x="311" y="451"/>
                    <a:pt x="310" y="451"/>
                    <a:pt x="310" y="451"/>
                  </a:cubicBezTo>
                  <a:cubicBezTo>
                    <a:pt x="309" y="448"/>
                    <a:pt x="308" y="444"/>
                    <a:pt x="307" y="441"/>
                  </a:cubicBezTo>
                  <a:cubicBezTo>
                    <a:pt x="307" y="436"/>
                    <a:pt x="314" y="425"/>
                    <a:pt x="319" y="421"/>
                  </a:cubicBezTo>
                  <a:cubicBezTo>
                    <a:pt x="327" y="415"/>
                    <a:pt x="343" y="406"/>
                    <a:pt x="366" y="393"/>
                  </a:cubicBezTo>
                  <a:cubicBezTo>
                    <a:pt x="392" y="379"/>
                    <a:pt x="425" y="362"/>
                    <a:pt x="457" y="346"/>
                  </a:cubicBezTo>
                  <a:cubicBezTo>
                    <a:pt x="457" y="346"/>
                    <a:pt x="83" y="42"/>
                    <a:pt x="57" y="21"/>
                  </a:cubicBezTo>
                  <a:cubicBezTo>
                    <a:pt x="32" y="0"/>
                    <a:pt x="0" y="3"/>
                    <a:pt x="5" y="49"/>
                  </a:cubicBezTo>
                  <a:cubicBezTo>
                    <a:pt x="10" y="94"/>
                    <a:pt x="63" y="566"/>
                    <a:pt x="63" y="566"/>
                  </a:cubicBezTo>
                  <a:cubicBezTo>
                    <a:pt x="74" y="559"/>
                    <a:pt x="86" y="552"/>
                    <a:pt x="95" y="546"/>
                  </a:cubicBezTo>
                  <a:cubicBezTo>
                    <a:pt x="101" y="543"/>
                    <a:pt x="106" y="539"/>
                    <a:pt x="109" y="537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TextBox 74">
              <a:extLst>
                <a:ext uri="{FF2B5EF4-FFF2-40B4-BE49-F238E27FC236}">
                  <a16:creationId xmlns:a16="http://schemas.microsoft.com/office/drawing/2014/main" xmlns="" id="{4A1B23CB-7953-45D6-860B-01FA0C5AE57F}"/>
                </a:ext>
              </a:extLst>
            </p:cNvPr>
            <p:cNvSpPr txBox="1"/>
            <p:nvPr/>
          </p:nvSpPr>
          <p:spPr>
            <a:xfrm>
              <a:off x="1806745" y="1332842"/>
              <a:ext cx="395782" cy="346249"/>
            </a:xfrm>
            <a:prstGeom prst="rect">
              <a:avLst/>
            </a:prstGeom>
            <a:grp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sz="2400" b="1">
                  <a:solidFill>
                    <a:schemeClr val="bg1"/>
                  </a:solidFill>
                </a:rPr>
                <a:t>04</a:t>
              </a:r>
            </a:p>
          </p:txBody>
        </p:sp>
      </p:grpSp>
      <p:sp>
        <p:nvSpPr>
          <p:cNvPr id="36" name="Oval 77">
            <a:extLst>
              <a:ext uri="{FF2B5EF4-FFF2-40B4-BE49-F238E27FC236}">
                <a16:creationId xmlns:a16="http://schemas.microsoft.com/office/drawing/2014/main" xmlns="" id="{0FA6DDCD-280D-4AC9-9A80-C411B54AB353}"/>
              </a:ext>
            </a:extLst>
          </p:cNvPr>
          <p:cNvSpPr/>
          <p:nvPr/>
        </p:nvSpPr>
        <p:spPr bwMode="auto">
          <a:xfrm>
            <a:off x="1988340" y="1065290"/>
            <a:ext cx="88570" cy="88570"/>
          </a:xfrm>
          <a:prstGeom prst="ellipse">
            <a:avLst/>
          </a:pr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Oval 85">
            <a:extLst>
              <a:ext uri="{FF2B5EF4-FFF2-40B4-BE49-F238E27FC236}">
                <a16:creationId xmlns:a16="http://schemas.microsoft.com/office/drawing/2014/main" xmlns="" id="{B393BA1E-ADAF-434C-8155-98FA4E6C9C58}"/>
              </a:ext>
            </a:extLst>
          </p:cNvPr>
          <p:cNvSpPr/>
          <p:nvPr/>
        </p:nvSpPr>
        <p:spPr bwMode="auto">
          <a:xfrm>
            <a:off x="2320480" y="1960212"/>
            <a:ext cx="88570" cy="88570"/>
          </a:xfrm>
          <a:prstGeom prst="ellipse">
            <a:avLst/>
          </a:pr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Oval 93">
            <a:extLst>
              <a:ext uri="{FF2B5EF4-FFF2-40B4-BE49-F238E27FC236}">
                <a16:creationId xmlns:a16="http://schemas.microsoft.com/office/drawing/2014/main" xmlns="" id="{0DF4AC57-106D-4F8F-849C-D50194225917}"/>
              </a:ext>
            </a:extLst>
          </p:cNvPr>
          <p:cNvSpPr/>
          <p:nvPr/>
        </p:nvSpPr>
        <p:spPr bwMode="auto">
          <a:xfrm>
            <a:off x="2615713" y="2864363"/>
            <a:ext cx="88570" cy="88570"/>
          </a:xfrm>
          <a:prstGeom prst="ellipse">
            <a:avLst/>
          </a:pr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Oval 124">
            <a:extLst>
              <a:ext uri="{FF2B5EF4-FFF2-40B4-BE49-F238E27FC236}">
                <a16:creationId xmlns:a16="http://schemas.microsoft.com/office/drawing/2014/main" xmlns="" id="{F5F48EA0-6E12-419A-9616-8D408D3758B4}"/>
              </a:ext>
            </a:extLst>
          </p:cNvPr>
          <p:cNvSpPr/>
          <p:nvPr/>
        </p:nvSpPr>
        <p:spPr bwMode="auto">
          <a:xfrm>
            <a:off x="2984755" y="3731609"/>
            <a:ext cx="88570" cy="88570"/>
          </a:xfrm>
          <a:prstGeom prst="ellipse">
            <a:avLst/>
          </a:pr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3" name="Group 39">
            <a:extLst>
              <a:ext uri="{FF2B5EF4-FFF2-40B4-BE49-F238E27FC236}">
                <a16:creationId xmlns:a16="http://schemas.microsoft.com/office/drawing/2014/main" xmlns="" id="{16FBD2EA-19E5-46C3-B1C5-88CB711A27AF}"/>
              </a:ext>
            </a:extLst>
          </p:cNvPr>
          <p:cNvGrpSpPr/>
          <p:nvPr/>
        </p:nvGrpSpPr>
        <p:grpSpPr>
          <a:xfrm>
            <a:off x="5875720" y="2922573"/>
            <a:ext cx="2184893" cy="642478"/>
            <a:chOff x="1415480" y="1651350"/>
            <a:chExt cx="2913191" cy="856637"/>
          </a:xfrm>
        </p:grpSpPr>
        <p:sp>
          <p:nvSpPr>
            <p:cNvPr id="23" name="TextBox 40">
              <a:extLst>
                <a:ext uri="{FF2B5EF4-FFF2-40B4-BE49-F238E27FC236}">
                  <a16:creationId xmlns:a16="http://schemas.microsoft.com/office/drawing/2014/main" xmlns="" id="{90A9D2FE-2087-44CC-8798-8DE65217AA5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54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2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24" name="TextBox 41">
              <a:extLst>
                <a:ext uri="{FF2B5EF4-FFF2-40B4-BE49-F238E27FC236}">
                  <a16:creationId xmlns:a16="http://schemas.microsoft.com/office/drawing/2014/main" xmlns="" id="{711735C2-EFE9-417D-AB45-86CEC78D069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540000" tIns="0" rIns="0" bIns="0" anchor="ctr" anchorCtr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14" name="Group 42">
            <a:extLst>
              <a:ext uri="{FF2B5EF4-FFF2-40B4-BE49-F238E27FC236}">
                <a16:creationId xmlns:a16="http://schemas.microsoft.com/office/drawing/2014/main" xmlns="" id="{B8BE4E7B-829F-479B-917F-28054CCF9A6C}"/>
              </a:ext>
            </a:extLst>
          </p:cNvPr>
          <p:cNvGrpSpPr/>
          <p:nvPr/>
        </p:nvGrpSpPr>
        <p:grpSpPr>
          <a:xfrm>
            <a:off x="6231918" y="3795667"/>
            <a:ext cx="2184893" cy="642478"/>
            <a:chOff x="1415480" y="1651350"/>
            <a:chExt cx="2913191" cy="856637"/>
          </a:xfrm>
        </p:grpSpPr>
        <p:sp>
          <p:nvSpPr>
            <p:cNvPr id="21" name="TextBox 43">
              <a:extLst>
                <a:ext uri="{FF2B5EF4-FFF2-40B4-BE49-F238E27FC236}">
                  <a16:creationId xmlns:a16="http://schemas.microsoft.com/office/drawing/2014/main" xmlns="" id="{DB79C520-C074-4490-8CA7-93FB6B2980C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54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1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22" name="TextBox 44">
              <a:extLst>
                <a:ext uri="{FF2B5EF4-FFF2-40B4-BE49-F238E27FC236}">
                  <a16:creationId xmlns:a16="http://schemas.microsoft.com/office/drawing/2014/main" xmlns="" id="{CFAC175D-EA88-4591-9E05-4B4AA474D1A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540000" tIns="0" rIns="0" bIns="0" anchor="ctr" anchorCtr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15" name="Group 45">
            <a:extLst>
              <a:ext uri="{FF2B5EF4-FFF2-40B4-BE49-F238E27FC236}">
                <a16:creationId xmlns:a16="http://schemas.microsoft.com/office/drawing/2014/main" xmlns="" id="{A8B2A5E1-8454-488A-A2B6-CCF4CC22B169}"/>
              </a:ext>
            </a:extLst>
          </p:cNvPr>
          <p:cNvGrpSpPr/>
          <p:nvPr/>
        </p:nvGrpSpPr>
        <p:grpSpPr>
          <a:xfrm>
            <a:off x="5580488" y="1967672"/>
            <a:ext cx="2184893" cy="642478"/>
            <a:chOff x="1415480" y="1651350"/>
            <a:chExt cx="2913191" cy="856637"/>
          </a:xfrm>
        </p:grpSpPr>
        <p:sp>
          <p:nvSpPr>
            <p:cNvPr id="19" name="TextBox 46">
              <a:extLst>
                <a:ext uri="{FF2B5EF4-FFF2-40B4-BE49-F238E27FC236}">
                  <a16:creationId xmlns:a16="http://schemas.microsoft.com/office/drawing/2014/main" xmlns="" id="{9A31A065-FB61-4A1C-B85E-C45F50E2CD4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54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3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20" name="TextBox 47">
              <a:extLst>
                <a:ext uri="{FF2B5EF4-FFF2-40B4-BE49-F238E27FC236}">
                  <a16:creationId xmlns:a16="http://schemas.microsoft.com/office/drawing/2014/main" xmlns="" id="{5C151295-D1A3-4BB1-B71B-471904D5A59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540000" tIns="0" rIns="0" bIns="0" anchor="ctr" anchorCtr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16" name="Group 48">
            <a:extLst>
              <a:ext uri="{FF2B5EF4-FFF2-40B4-BE49-F238E27FC236}">
                <a16:creationId xmlns:a16="http://schemas.microsoft.com/office/drawing/2014/main" xmlns="" id="{305A4F8E-D5AE-478F-8302-0C3F13BCC3F8}"/>
              </a:ext>
            </a:extLst>
          </p:cNvPr>
          <p:cNvGrpSpPr/>
          <p:nvPr/>
        </p:nvGrpSpPr>
        <p:grpSpPr>
          <a:xfrm>
            <a:off x="5248347" y="1124112"/>
            <a:ext cx="2184893" cy="642478"/>
            <a:chOff x="1415480" y="1651350"/>
            <a:chExt cx="2913191" cy="856637"/>
          </a:xfrm>
        </p:grpSpPr>
        <p:sp>
          <p:nvSpPr>
            <p:cNvPr id="17" name="TextBox 49">
              <a:extLst>
                <a:ext uri="{FF2B5EF4-FFF2-40B4-BE49-F238E27FC236}">
                  <a16:creationId xmlns:a16="http://schemas.microsoft.com/office/drawing/2014/main" xmlns="" id="{78C69E0D-93CD-4E85-8AA7-378AFB0E3DA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54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4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18" name="TextBox 50">
              <a:extLst>
                <a:ext uri="{FF2B5EF4-FFF2-40B4-BE49-F238E27FC236}">
                  <a16:creationId xmlns:a16="http://schemas.microsoft.com/office/drawing/2014/main" xmlns="" id="{9B81FE19-1625-4708-851E-75367CAB81A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540000" tIns="0" rIns="0" bIns="0" anchor="ctr" anchorCtr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（建议使用主题字体）</a:t>
              </a:r>
            </a:p>
          </p:txBody>
        </p:sp>
      </p:grpSp>
      <p:sp>
        <p:nvSpPr>
          <p:cNvPr id="45" name="Title 1">
            <a:extLst>
              <a:ext uri="{FF2B5EF4-FFF2-40B4-BE49-F238E27FC236}">
                <a16:creationId xmlns:a16="http://schemas.microsoft.com/office/drawing/2014/main" xmlns="" id="{F340A409-329C-48F7-9A63-B9E0B1B9942A}"/>
              </a:ext>
            </a:extLst>
          </p:cNvPr>
          <p:cNvSpPr txBox="1">
            <a:spLocks/>
          </p:cNvSpPr>
          <p:nvPr/>
        </p:nvSpPr>
        <p:spPr>
          <a:xfrm>
            <a:off x="382316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3917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25" grpId="0" animBg="1"/>
      <p:bldP spid="28" grpId="0" animBg="1"/>
      <p:bldP spid="30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3333594" y="2331225"/>
            <a:ext cx="1490400" cy="1490222"/>
            <a:chOff x="3333594" y="2331225"/>
            <a:chExt cx="1490400" cy="1490222"/>
          </a:xfrm>
        </p:grpSpPr>
        <p:grpSp>
          <p:nvGrpSpPr>
            <p:cNvPr id="34" name="Group 9">
              <a:extLst>
                <a:ext uri="{FF2B5EF4-FFF2-40B4-BE49-F238E27FC236}">
                  <a16:creationId xmlns:a16="http://schemas.microsoft.com/office/drawing/2014/main" xmlns="" id="{35421462-CACD-4EE4-AFB4-C9E33EF5C34C}"/>
                </a:ext>
              </a:extLst>
            </p:cNvPr>
            <p:cNvGrpSpPr/>
            <p:nvPr/>
          </p:nvGrpSpPr>
          <p:grpSpPr>
            <a:xfrm>
              <a:off x="3333594" y="2331225"/>
              <a:ext cx="1490400" cy="1490222"/>
              <a:chOff x="6692081" y="3702050"/>
              <a:chExt cx="1984375" cy="2003425"/>
            </a:xfrm>
            <a:solidFill>
              <a:schemeClr val="accent2"/>
            </a:solidFill>
            <a:effectLst/>
          </p:grpSpPr>
          <p:sp>
            <p:nvSpPr>
              <p:cNvPr id="38" name="Freeform: Shape 10">
                <a:extLst>
                  <a:ext uri="{FF2B5EF4-FFF2-40B4-BE49-F238E27FC236}">
                    <a16:creationId xmlns:a16="http://schemas.microsoft.com/office/drawing/2014/main" xmlns="" id="{C96587B4-9811-4C39-9CA3-0F845004D3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37967" y="4357470"/>
                <a:ext cx="692602" cy="690998"/>
              </a:xfrm>
              <a:custGeom>
                <a:avLst/>
                <a:gdLst>
                  <a:gd name="T0" fmla="*/ 497 w 863"/>
                  <a:gd name="T1" fmla="*/ 5 h 862"/>
                  <a:gd name="T2" fmla="*/ 599 w 863"/>
                  <a:gd name="T3" fmla="*/ 35 h 862"/>
                  <a:gd name="T4" fmla="*/ 689 w 863"/>
                  <a:gd name="T5" fmla="*/ 86 h 862"/>
                  <a:gd name="T6" fmla="*/ 764 w 863"/>
                  <a:gd name="T7" fmla="*/ 157 h 862"/>
                  <a:gd name="T8" fmla="*/ 820 w 863"/>
                  <a:gd name="T9" fmla="*/ 245 h 862"/>
                  <a:gd name="T10" fmla="*/ 854 w 863"/>
                  <a:gd name="T11" fmla="*/ 345 h 862"/>
                  <a:gd name="T12" fmla="*/ 863 w 863"/>
                  <a:gd name="T13" fmla="*/ 432 h 862"/>
                  <a:gd name="T14" fmla="*/ 849 w 863"/>
                  <a:gd name="T15" fmla="*/ 539 h 862"/>
                  <a:gd name="T16" fmla="*/ 811 w 863"/>
                  <a:gd name="T17" fmla="*/ 637 h 862"/>
                  <a:gd name="T18" fmla="*/ 750 w 863"/>
                  <a:gd name="T19" fmla="*/ 722 h 862"/>
                  <a:gd name="T20" fmla="*/ 673 w 863"/>
                  <a:gd name="T21" fmla="*/ 790 h 862"/>
                  <a:gd name="T22" fmla="*/ 580 w 863"/>
                  <a:gd name="T23" fmla="*/ 836 h 862"/>
                  <a:gd name="T24" fmla="*/ 475 w 863"/>
                  <a:gd name="T25" fmla="*/ 861 h 862"/>
                  <a:gd name="T26" fmla="*/ 387 w 863"/>
                  <a:gd name="T27" fmla="*/ 861 h 862"/>
                  <a:gd name="T28" fmla="*/ 283 w 863"/>
                  <a:gd name="T29" fmla="*/ 836 h 862"/>
                  <a:gd name="T30" fmla="*/ 190 w 863"/>
                  <a:gd name="T31" fmla="*/ 790 h 862"/>
                  <a:gd name="T32" fmla="*/ 113 w 863"/>
                  <a:gd name="T33" fmla="*/ 722 h 862"/>
                  <a:gd name="T34" fmla="*/ 52 w 863"/>
                  <a:gd name="T35" fmla="*/ 637 h 862"/>
                  <a:gd name="T36" fmla="*/ 14 w 863"/>
                  <a:gd name="T37" fmla="*/ 539 h 862"/>
                  <a:gd name="T38" fmla="*/ 0 w 863"/>
                  <a:gd name="T39" fmla="*/ 432 h 862"/>
                  <a:gd name="T40" fmla="*/ 9 w 863"/>
                  <a:gd name="T41" fmla="*/ 345 h 862"/>
                  <a:gd name="T42" fmla="*/ 42 w 863"/>
                  <a:gd name="T43" fmla="*/ 245 h 862"/>
                  <a:gd name="T44" fmla="*/ 98 w 863"/>
                  <a:gd name="T45" fmla="*/ 157 h 862"/>
                  <a:gd name="T46" fmla="*/ 173 w 863"/>
                  <a:gd name="T47" fmla="*/ 86 h 862"/>
                  <a:gd name="T48" fmla="*/ 264 w 863"/>
                  <a:gd name="T49" fmla="*/ 35 h 862"/>
                  <a:gd name="T50" fmla="*/ 366 w 863"/>
                  <a:gd name="T51" fmla="*/ 5 h 862"/>
                  <a:gd name="T52" fmla="*/ 431 w 863"/>
                  <a:gd name="T53" fmla="*/ 24 h 862"/>
                  <a:gd name="T54" fmla="*/ 513 w 863"/>
                  <a:gd name="T55" fmla="*/ 32 h 862"/>
                  <a:gd name="T56" fmla="*/ 609 w 863"/>
                  <a:gd name="T57" fmla="*/ 64 h 862"/>
                  <a:gd name="T58" fmla="*/ 691 w 863"/>
                  <a:gd name="T59" fmla="*/ 117 h 862"/>
                  <a:gd name="T60" fmla="*/ 758 w 863"/>
                  <a:gd name="T61" fmla="*/ 188 h 862"/>
                  <a:gd name="T62" fmla="*/ 807 w 863"/>
                  <a:gd name="T63" fmla="*/ 272 h 862"/>
                  <a:gd name="T64" fmla="*/ 835 w 863"/>
                  <a:gd name="T65" fmla="*/ 370 h 862"/>
                  <a:gd name="T66" fmla="*/ 838 w 863"/>
                  <a:gd name="T67" fmla="*/ 452 h 862"/>
                  <a:gd name="T68" fmla="*/ 820 w 863"/>
                  <a:gd name="T69" fmla="*/ 553 h 862"/>
                  <a:gd name="T70" fmla="*/ 780 w 863"/>
                  <a:gd name="T71" fmla="*/ 643 h 862"/>
                  <a:gd name="T72" fmla="*/ 719 w 863"/>
                  <a:gd name="T73" fmla="*/ 720 h 862"/>
                  <a:gd name="T74" fmla="*/ 643 w 863"/>
                  <a:gd name="T75" fmla="*/ 780 h 862"/>
                  <a:gd name="T76" fmla="*/ 553 w 863"/>
                  <a:gd name="T77" fmla="*/ 821 h 862"/>
                  <a:gd name="T78" fmla="*/ 453 w 863"/>
                  <a:gd name="T79" fmla="*/ 838 h 862"/>
                  <a:gd name="T80" fmla="*/ 370 w 863"/>
                  <a:gd name="T81" fmla="*/ 835 h 862"/>
                  <a:gd name="T82" fmla="*/ 273 w 863"/>
                  <a:gd name="T83" fmla="*/ 807 h 862"/>
                  <a:gd name="T84" fmla="*/ 188 w 863"/>
                  <a:gd name="T85" fmla="*/ 759 h 862"/>
                  <a:gd name="T86" fmla="*/ 117 w 863"/>
                  <a:gd name="T87" fmla="*/ 691 h 862"/>
                  <a:gd name="T88" fmla="*/ 64 w 863"/>
                  <a:gd name="T89" fmla="*/ 608 h 862"/>
                  <a:gd name="T90" fmla="*/ 32 w 863"/>
                  <a:gd name="T91" fmla="*/ 514 h 862"/>
                  <a:gd name="T92" fmla="*/ 23 w 863"/>
                  <a:gd name="T93" fmla="*/ 432 h 862"/>
                  <a:gd name="T94" fmla="*/ 37 w 863"/>
                  <a:gd name="T95" fmla="*/ 330 h 862"/>
                  <a:gd name="T96" fmla="*/ 73 w 863"/>
                  <a:gd name="T97" fmla="*/ 237 h 862"/>
                  <a:gd name="T98" fmla="*/ 129 w 863"/>
                  <a:gd name="T99" fmla="*/ 157 h 862"/>
                  <a:gd name="T100" fmla="*/ 203 w 863"/>
                  <a:gd name="T101" fmla="*/ 94 h 862"/>
                  <a:gd name="T102" fmla="*/ 291 w 863"/>
                  <a:gd name="T103" fmla="*/ 49 h 862"/>
                  <a:gd name="T104" fmla="*/ 390 w 863"/>
                  <a:gd name="T105" fmla="*/ 26 h 8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63" h="862">
                    <a:moveTo>
                      <a:pt x="431" y="0"/>
                    </a:moveTo>
                    <a:lnTo>
                      <a:pt x="431" y="0"/>
                    </a:lnTo>
                    <a:lnTo>
                      <a:pt x="454" y="1"/>
                    </a:lnTo>
                    <a:lnTo>
                      <a:pt x="475" y="3"/>
                    </a:lnTo>
                    <a:lnTo>
                      <a:pt x="497" y="5"/>
                    </a:lnTo>
                    <a:lnTo>
                      <a:pt x="518" y="10"/>
                    </a:lnTo>
                    <a:lnTo>
                      <a:pt x="540" y="14"/>
                    </a:lnTo>
                    <a:lnTo>
                      <a:pt x="560" y="20"/>
                    </a:lnTo>
                    <a:lnTo>
                      <a:pt x="580" y="26"/>
                    </a:lnTo>
                    <a:lnTo>
                      <a:pt x="599" y="35"/>
                    </a:lnTo>
                    <a:lnTo>
                      <a:pt x="618" y="43"/>
                    </a:lnTo>
                    <a:lnTo>
                      <a:pt x="637" y="52"/>
                    </a:lnTo>
                    <a:lnTo>
                      <a:pt x="655" y="63"/>
                    </a:lnTo>
                    <a:lnTo>
                      <a:pt x="673" y="74"/>
                    </a:lnTo>
                    <a:lnTo>
                      <a:pt x="689" y="86"/>
                    </a:lnTo>
                    <a:lnTo>
                      <a:pt x="706" y="99"/>
                    </a:lnTo>
                    <a:lnTo>
                      <a:pt x="722" y="112"/>
                    </a:lnTo>
                    <a:lnTo>
                      <a:pt x="736" y="126"/>
                    </a:lnTo>
                    <a:lnTo>
                      <a:pt x="750" y="142"/>
                    </a:lnTo>
                    <a:lnTo>
                      <a:pt x="764" y="157"/>
                    </a:lnTo>
                    <a:lnTo>
                      <a:pt x="778" y="174"/>
                    </a:lnTo>
                    <a:lnTo>
                      <a:pt x="789" y="190"/>
                    </a:lnTo>
                    <a:lnTo>
                      <a:pt x="800" y="208"/>
                    </a:lnTo>
                    <a:lnTo>
                      <a:pt x="811" y="226"/>
                    </a:lnTo>
                    <a:lnTo>
                      <a:pt x="820" y="245"/>
                    </a:lnTo>
                    <a:lnTo>
                      <a:pt x="829" y="264"/>
                    </a:lnTo>
                    <a:lnTo>
                      <a:pt x="837" y="283"/>
                    </a:lnTo>
                    <a:lnTo>
                      <a:pt x="843" y="303"/>
                    </a:lnTo>
                    <a:lnTo>
                      <a:pt x="849" y="324"/>
                    </a:lnTo>
                    <a:lnTo>
                      <a:pt x="854" y="345"/>
                    </a:lnTo>
                    <a:lnTo>
                      <a:pt x="857" y="366"/>
                    </a:lnTo>
                    <a:lnTo>
                      <a:pt x="861" y="388"/>
                    </a:lnTo>
                    <a:lnTo>
                      <a:pt x="862" y="409"/>
                    </a:lnTo>
                    <a:lnTo>
                      <a:pt x="863" y="432"/>
                    </a:lnTo>
                    <a:lnTo>
                      <a:pt x="863" y="432"/>
                    </a:lnTo>
                    <a:lnTo>
                      <a:pt x="862" y="453"/>
                    </a:lnTo>
                    <a:lnTo>
                      <a:pt x="861" y="476"/>
                    </a:lnTo>
                    <a:lnTo>
                      <a:pt x="857" y="497"/>
                    </a:lnTo>
                    <a:lnTo>
                      <a:pt x="854" y="519"/>
                    </a:lnTo>
                    <a:lnTo>
                      <a:pt x="849" y="539"/>
                    </a:lnTo>
                    <a:lnTo>
                      <a:pt x="843" y="560"/>
                    </a:lnTo>
                    <a:lnTo>
                      <a:pt x="837" y="580"/>
                    </a:lnTo>
                    <a:lnTo>
                      <a:pt x="829" y="599"/>
                    </a:lnTo>
                    <a:lnTo>
                      <a:pt x="820" y="618"/>
                    </a:lnTo>
                    <a:lnTo>
                      <a:pt x="811" y="637"/>
                    </a:lnTo>
                    <a:lnTo>
                      <a:pt x="800" y="655"/>
                    </a:lnTo>
                    <a:lnTo>
                      <a:pt x="789" y="673"/>
                    </a:lnTo>
                    <a:lnTo>
                      <a:pt x="778" y="690"/>
                    </a:lnTo>
                    <a:lnTo>
                      <a:pt x="764" y="706"/>
                    </a:lnTo>
                    <a:lnTo>
                      <a:pt x="750" y="722"/>
                    </a:lnTo>
                    <a:lnTo>
                      <a:pt x="736" y="736"/>
                    </a:lnTo>
                    <a:lnTo>
                      <a:pt x="722" y="750"/>
                    </a:lnTo>
                    <a:lnTo>
                      <a:pt x="706" y="765"/>
                    </a:lnTo>
                    <a:lnTo>
                      <a:pt x="689" y="777"/>
                    </a:lnTo>
                    <a:lnTo>
                      <a:pt x="673" y="790"/>
                    </a:lnTo>
                    <a:lnTo>
                      <a:pt x="655" y="800"/>
                    </a:lnTo>
                    <a:lnTo>
                      <a:pt x="637" y="811"/>
                    </a:lnTo>
                    <a:lnTo>
                      <a:pt x="618" y="821"/>
                    </a:lnTo>
                    <a:lnTo>
                      <a:pt x="599" y="829"/>
                    </a:lnTo>
                    <a:lnTo>
                      <a:pt x="580" y="836"/>
                    </a:lnTo>
                    <a:lnTo>
                      <a:pt x="560" y="843"/>
                    </a:lnTo>
                    <a:lnTo>
                      <a:pt x="540" y="849"/>
                    </a:lnTo>
                    <a:lnTo>
                      <a:pt x="518" y="854"/>
                    </a:lnTo>
                    <a:lnTo>
                      <a:pt x="497" y="857"/>
                    </a:lnTo>
                    <a:lnTo>
                      <a:pt x="475" y="861"/>
                    </a:lnTo>
                    <a:lnTo>
                      <a:pt x="454" y="862"/>
                    </a:lnTo>
                    <a:lnTo>
                      <a:pt x="431" y="862"/>
                    </a:lnTo>
                    <a:lnTo>
                      <a:pt x="431" y="862"/>
                    </a:lnTo>
                    <a:lnTo>
                      <a:pt x="409" y="862"/>
                    </a:lnTo>
                    <a:lnTo>
                      <a:pt x="387" y="861"/>
                    </a:lnTo>
                    <a:lnTo>
                      <a:pt x="366" y="857"/>
                    </a:lnTo>
                    <a:lnTo>
                      <a:pt x="345" y="854"/>
                    </a:lnTo>
                    <a:lnTo>
                      <a:pt x="323" y="849"/>
                    </a:lnTo>
                    <a:lnTo>
                      <a:pt x="303" y="843"/>
                    </a:lnTo>
                    <a:lnTo>
                      <a:pt x="283" y="836"/>
                    </a:lnTo>
                    <a:lnTo>
                      <a:pt x="264" y="829"/>
                    </a:lnTo>
                    <a:lnTo>
                      <a:pt x="245" y="821"/>
                    </a:lnTo>
                    <a:lnTo>
                      <a:pt x="226" y="811"/>
                    </a:lnTo>
                    <a:lnTo>
                      <a:pt x="208" y="800"/>
                    </a:lnTo>
                    <a:lnTo>
                      <a:pt x="190" y="790"/>
                    </a:lnTo>
                    <a:lnTo>
                      <a:pt x="173" y="777"/>
                    </a:lnTo>
                    <a:lnTo>
                      <a:pt x="157" y="765"/>
                    </a:lnTo>
                    <a:lnTo>
                      <a:pt x="141" y="750"/>
                    </a:lnTo>
                    <a:lnTo>
                      <a:pt x="127" y="736"/>
                    </a:lnTo>
                    <a:lnTo>
                      <a:pt x="113" y="722"/>
                    </a:lnTo>
                    <a:lnTo>
                      <a:pt x="98" y="706"/>
                    </a:lnTo>
                    <a:lnTo>
                      <a:pt x="85" y="690"/>
                    </a:lnTo>
                    <a:lnTo>
                      <a:pt x="73" y="673"/>
                    </a:lnTo>
                    <a:lnTo>
                      <a:pt x="63" y="655"/>
                    </a:lnTo>
                    <a:lnTo>
                      <a:pt x="52" y="637"/>
                    </a:lnTo>
                    <a:lnTo>
                      <a:pt x="42" y="618"/>
                    </a:lnTo>
                    <a:lnTo>
                      <a:pt x="34" y="599"/>
                    </a:lnTo>
                    <a:lnTo>
                      <a:pt x="26" y="580"/>
                    </a:lnTo>
                    <a:lnTo>
                      <a:pt x="20" y="560"/>
                    </a:lnTo>
                    <a:lnTo>
                      <a:pt x="14" y="539"/>
                    </a:lnTo>
                    <a:lnTo>
                      <a:pt x="9" y="519"/>
                    </a:lnTo>
                    <a:lnTo>
                      <a:pt x="6" y="497"/>
                    </a:lnTo>
                    <a:lnTo>
                      <a:pt x="2" y="476"/>
                    </a:lnTo>
                    <a:lnTo>
                      <a:pt x="1" y="453"/>
                    </a:lnTo>
                    <a:lnTo>
                      <a:pt x="0" y="432"/>
                    </a:lnTo>
                    <a:lnTo>
                      <a:pt x="0" y="432"/>
                    </a:lnTo>
                    <a:lnTo>
                      <a:pt x="1" y="409"/>
                    </a:lnTo>
                    <a:lnTo>
                      <a:pt x="2" y="388"/>
                    </a:lnTo>
                    <a:lnTo>
                      <a:pt x="6" y="366"/>
                    </a:lnTo>
                    <a:lnTo>
                      <a:pt x="9" y="345"/>
                    </a:lnTo>
                    <a:lnTo>
                      <a:pt x="14" y="324"/>
                    </a:lnTo>
                    <a:lnTo>
                      <a:pt x="20" y="303"/>
                    </a:lnTo>
                    <a:lnTo>
                      <a:pt x="26" y="283"/>
                    </a:lnTo>
                    <a:lnTo>
                      <a:pt x="34" y="264"/>
                    </a:lnTo>
                    <a:lnTo>
                      <a:pt x="42" y="245"/>
                    </a:lnTo>
                    <a:lnTo>
                      <a:pt x="52" y="226"/>
                    </a:lnTo>
                    <a:lnTo>
                      <a:pt x="63" y="208"/>
                    </a:lnTo>
                    <a:lnTo>
                      <a:pt x="73" y="190"/>
                    </a:lnTo>
                    <a:lnTo>
                      <a:pt x="85" y="174"/>
                    </a:lnTo>
                    <a:lnTo>
                      <a:pt x="98" y="157"/>
                    </a:lnTo>
                    <a:lnTo>
                      <a:pt x="113" y="142"/>
                    </a:lnTo>
                    <a:lnTo>
                      <a:pt x="127" y="126"/>
                    </a:lnTo>
                    <a:lnTo>
                      <a:pt x="141" y="112"/>
                    </a:lnTo>
                    <a:lnTo>
                      <a:pt x="157" y="99"/>
                    </a:lnTo>
                    <a:lnTo>
                      <a:pt x="173" y="86"/>
                    </a:lnTo>
                    <a:lnTo>
                      <a:pt x="190" y="74"/>
                    </a:lnTo>
                    <a:lnTo>
                      <a:pt x="208" y="63"/>
                    </a:lnTo>
                    <a:lnTo>
                      <a:pt x="226" y="52"/>
                    </a:lnTo>
                    <a:lnTo>
                      <a:pt x="245" y="43"/>
                    </a:lnTo>
                    <a:lnTo>
                      <a:pt x="264" y="35"/>
                    </a:lnTo>
                    <a:lnTo>
                      <a:pt x="283" y="26"/>
                    </a:lnTo>
                    <a:lnTo>
                      <a:pt x="303" y="20"/>
                    </a:lnTo>
                    <a:lnTo>
                      <a:pt x="323" y="14"/>
                    </a:lnTo>
                    <a:lnTo>
                      <a:pt x="345" y="10"/>
                    </a:lnTo>
                    <a:lnTo>
                      <a:pt x="366" y="5"/>
                    </a:lnTo>
                    <a:lnTo>
                      <a:pt x="387" y="3"/>
                    </a:lnTo>
                    <a:lnTo>
                      <a:pt x="409" y="1"/>
                    </a:lnTo>
                    <a:lnTo>
                      <a:pt x="431" y="0"/>
                    </a:lnTo>
                    <a:lnTo>
                      <a:pt x="431" y="0"/>
                    </a:lnTo>
                    <a:close/>
                    <a:moveTo>
                      <a:pt x="431" y="24"/>
                    </a:moveTo>
                    <a:lnTo>
                      <a:pt x="431" y="24"/>
                    </a:lnTo>
                    <a:lnTo>
                      <a:pt x="453" y="25"/>
                    </a:lnTo>
                    <a:lnTo>
                      <a:pt x="473" y="26"/>
                    </a:lnTo>
                    <a:lnTo>
                      <a:pt x="493" y="29"/>
                    </a:lnTo>
                    <a:lnTo>
                      <a:pt x="513" y="32"/>
                    </a:lnTo>
                    <a:lnTo>
                      <a:pt x="534" y="37"/>
                    </a:lnTo>
                    <a:lnTo>
                      <a:pt x="553" y="42"/>
                    </a:lnTo>
                    <a:lnTo>
                      <a:pt x="572" y="49"/>
                    </a:lnTo>
                    <a:lnTo>
                      <a:pt x="590" y="56"/>
                    </a:lnTo>
                    <a:lnTo>
                      <a:pt x="609" y="64"/>
                    </a:lnTo>
                    <a:lnTo>
                      <a:pt x="625" y="73"/>
                    </a:lnTo>
                    <a:lnTo>
                      <a:pt x="643" y="83"/>
                    </a:lnTo>
                    <a:lnTo>
                      <a:pt x="660" y="94"/>
                    </a:lnTo>
                    <a:lnTo>
                      <a:pt x="675" y="105"/>
                    </a:lnTo>
                    <a:lnTo>
                      <a:pt x="691" y="117"/>
                    </a:lnTo>
                    <a:lnTo>
                      <a:pt x="705" y="130"/>
                    </a:lnTo>
                    <a:lnTo>
                      <a:pt x="719" y="143"/>
                    </a:lnTo>
                    <a:lnTo>
                      <a:pt x="734" y="157"/>
                    </a:lnTo>
                    <a:lnTo>
                      <a:pt x="747" y="173"/>
                    </a:lnTo>
                    <a:lnTo>
                      <a:pt x="758" y="188"/>
                    </a:lnTo>
                    <a:lnTo>
                      <a:pt x="769" y="203"/>
                    </a:lnTo>
                    <a:lnTo>
                      <a:pt x="780" y="220"/>
                    </a:lnTo>
                    <a:lnTo>
                      <a:pt x="789" y="237"/>
                    </a:lnTo>
                    <a:lnTo>
                      <a:pt x="799" y="255"/>
                    </a:lnTo>
                    <a:lnTo>
                      <a:pt x="807" y="272"/>
                    </a:lnTo>
                    <a:lnTo>
                      <a:pt x="814" y="291"/>
                    </a:lnTo>
                    <a:lnTo>
                      <a:pt x="820" y="310"/>
                    </a:lnTo>
                    <a:lnTo>
                      <a:pt x="826" y="330"/>
                    </a:lnTo>
                    <a:lnTo>
                      <a:pt x="831" y="350"/>
                    </a:lnTo>
                    <a:lnTo>
                      <a:pt x="835" y="370"/>
                    </a:lnTo>
                    <a:lnTo>
                      <a:pt x="837" y="390"/>
                    </a:lnTo>
                    <a:lnTo>
                      <a:pt x="838" y="410"/>
                    </a:lnTo>
                    <a:lnTo>
                      <a:pt x="839" y="432"/>
                    </a:lnTo>
                    <a:lnTo>
                      <a:pt x="839" y="432"/>
                    </a:lnTo>
                    <a:lnTo>
                      <a:pt x="838" y="452"/>
                    </a:lnTo>
                    <a:lnTo>
                      <a:pt x="837" y="473"/>
                    </a:lnTo>
                    <a:lnTo>
                      <a:pt x="835" y="494"/>
                    </a:lnTo>
                    <a:lnTo>
                      <a:pt x="831" y="514"/>
                    </a:lnTo>
                    <a:lnTo>
                      <a:pt x="826" y="533"/>
                    </a:lnTo>
                    <a:lnTo>
                      <a:pt x="820" y="553"/>
                    </a:lnTo>
                    <a:lnTo>
                      <a:pt x="814" y="572"/>
                    </a:lnTo>
                    <a:lnTo>
                      <a:pt x="807" y="590"/>
                    </a:lnTo>
                    <a:lnTo>
                      <a:pt x="799" y="608"/>
                    </a:lnTo>
                    <a:lnTo>
                      <a:pt x="789" y="626"/>
                    </a:lnTo>
                    <a:lnTo>
                      <a:pt x="780" y="643"/>
                    </a:lnTo>
                    <a:lnTo>
                      <a:pt x="769" y="659"/>
                    </a:lnTo>
                    <a:lnTo>
                      <a:pt x="758" y="676"/>
                    </a:lnTo>
                    <a:lnTo>
                      <a:pt x="747" y="691"/>
                    </a:lnTo>
                    <a:lnTo>
                      <a:pt x="734" y="705"/>
                    </a:lnTo>
                    <a:lnTo>
                      <a:pt x="719" y="720"/>
                    </a:lnTo>
                    <a:lnTo>
                      <a:pt x="705" y="734"/>
                    </a:lnTo>
                    <a:lnTo>
                      <a:pt x="691" y="746"/>
                    </a:lnTo>
                    <a:lnTo>
                      <a:pt x="675" y="759"/>
                    </a:lnTo>
                    <a:lnTo>
                      <a:pt x="660" y="769"/>
                    </a:lnTo>
                    <a:lnTo>
                      <a:pt x="643" y="780"/>
                    </a:lnTo>
                    <a:lnTo>
                      <a:pt x="625" y="790"/>
                    </a:lnTo>
                    <a:lnTo>
                      <a:pt x="609" y="799"/>
                    </a:lnTo>
                    <a:lnTo>
                      <a:pt x="590" y="807"/>
                    </a:lnTo>
                    <a:lnTo>
                      <a:pt x="572" y="815"/>
                    </a:lnTo>
                    <a:lnTo>
                      <a:pt x="553" y="821"/>
                    </a:lnTo>
                    <a:lnTo>
                      <a:pt x="534" y="827"/>
                    </a:lnTo>
                    <a:lnTo>
                      <a:pt x="513" y="831"/>
                    </a:lnTo>
                    <a:lnTo>
                      <a:pt x="493" y="835"/>
                    </a:lnTo>
                    <a:lnTo>
                      <a:pt x="473" y="837"/>
                    </a:lnTo>
                    <a:lnTo>
                      <a:pt x="453" y="838"/>
                    </a:lnTo>
                    <a:lnTo>
                      <a:pt x="431" y="840"/>
                    </a:lnTo>
                    <a:lnTo>
                      <a:pt x="431" y="840"/>
                    </a:lnTo>
                    <a:lnTo>
                      <a:pt x="410" y="838"/>
                    </a:lnTo>
                    <a:lnTo>
                      <a:pt x="390" y="837"/>
                    </a:lnTo>
                    <a:lnTo>
                      <a:pt x="370" y="835"/>
                    </a:lnTo>
                    <a:lnTo>
                      <a:pt x="349" y="831"/>
                    </a:lnTo>
                    <a:lnTo>
                      <a:pt x="329" y="827"/>
                    </a:lnTo>
                    <a:lnTo>
                      <a:pt x="310" y="821"/>
                    </a:lnTo>
                    <a:lnTo>
                      <a:pt x="291" y="815"/>
                    </a:lnTo>
                    <a:lnTo>
                      <a:pt x="273" y="807"/>
                    </a:lnTo>
                    <a:lnTo>
                      <a:pt x="254" y="799"/>
                    </a:lnTo>
                    <a:lnTo>
                      <a:pt x="238" y="790"/>
                    </a:lnTo>
                    <a:lnTo>
                      <a:pt x="220" y="780"/>
                    </a:lnTo>
                    <a:lnTo>
                      <a:pt x="203" y="769"/>
                    </a:lnTo>
                    <a:lnTo>
                      <a:pt x="188" y="759"/>
                    </a:lnTo>
                    <a:lnTo>
                      <a:pt x="172" y="746"/>
                    </a:lnTo>
                    <a:lnTo>
                      <a:pt x="158" y="734"/>
                    </a:lnTo>
                    <a:lnTo>
                      <a:pt x="144" y="720"/>
                    </a:lnTo>
                    <a:lnTo>
                      <a:pt x="129" y="705"/>
                    </a:lnTo>
                    <a:lnTo>
                      <a:pt x="117" y="691"/>
                    </a:lnTo>
                    <a:lnTo>
                      <a:pt x="104" y="676"/>
                    </a:lnTo>
                    <a:lnTo>
                      <a:pt x="94" y="659"/>
                    </a:lnTo>
                    <a:lnTo>
                      <a:pt x="83" y="643"/>
                    </a:lnTo>
                    <a:lnTo>
                      <a:pt x="73" y="626"/>
                    </a:lnTo>
                    <a:lnTo>
                      <a:pt x="64" y="608"/>
                    </a:lnTo>
                    <a:lnTo>
                      <a:pt x="56" y="590"/>
                    </a:lnTo>
                    <a:lnTo>
                      <a:pt x="48" y="572"/>
                    </a:lnTo>
                    <a:lnTo>
                      <a:pt x="42" y="553"/>
                    </a:lnTo>
                    <a:lnTo>
                      <a:pt x="37" y="533"/>
                    </a:lnTo>
                    <a:lnTo>
                      <a:pt x="32" y="514"/>
                    </a:lnTo>
                    <a:lnTo>
                      <a:pt x="28" y="494"/>
                    </a:lnTo>
                    <a:lnTo>
                      <a:pt x="26" y="473"/>
                    </a:lnTo>
                    <a:lnTo>
                      <a:pt x="25" y="452"/>
                    </a:lnTo>
                    <a:lnTo>
                      <a:pt x="23" y="432"/>
                    </a:lnTo>
                    <a:lnTo>
                      <a:pt x="23" y="432"/>
                    </a:lnTo>
                    <a:lnTo>
                      <a:pt x="25" y="410"/>
                    </a:lnTo>
                    <a:lnTo>
                      <a:pt x="26" y="390"/>
                    </a:lnTo>
                    <a:lnTo>
                      <a:pt x="28" y="370"/>
                    </a:lnTo>
                    <a:lnTo>
                      <a:pt x="32" y="350"/>
                    </a:lnTo>
                    <a:lnTo>
                      <a:pt x="37" y="330"/>
                    </a:lnTo>
                    <a:lnTo>
                      <a:pt x="42" y="310"/>
                    </a:lnTo>
                    <a:lnTo>
                      <a:pt x="48" y="291"/>
                    </a:lnTo>
                    <a:lnTo>
                      <a:pt x="56" y="272"/>
                    </a:lnTo>
                    <a:lnTo>
                      <a:pt x="64" y="255"/>
                    </a:lnTo>
                    <a:lnTo>
                      <a:pt x="73" y="237"/>
                    </a:lnTo>
                    <a:lnTo>
                      <a:pt x="83" y="220"/>
                    </a:lnTo>
                    <a:lnTo>
                      <a:pt x="94" y="203"/>
                    </a:lnTo>
                    <a:lnTo>
                      <a:pt x="104" y="188"/>
                    </a:lnTo>
                    <a:lnTo>
                      <a:pt x="117" y="173"/>
                    </a:lnTo>
                    <a:lnTo>
                      <a:pt x="129" y="157"/>
                    </a:lnTo>
                    <a:lnTo>
                      <a:pt x="144" y="143"/>
                    </a:lnTo>
                    <a:lnTo>
                      <a:pt x="158" y="130"/>
                    </a:lnTo>
                    <a:lnTo>
                      <a:pt x="172" y="117"/>
                    </a:lnTo>
                    <a:lnTo>
                      <a:pt x="188" y="105"/>
                    </a:lnTo>
                    <a:lnTo>
                      <a:pt x="203" y="94"/>
                    </a:lnTo>
                    <a:lnTo>
                      <a:pt x="220" y="83"/>
                    </a:lnTo>
                    <a:lnTo>
                      <a:pt x="238" y="73"/>
                    </a:lnTo>
                    <a:lnTo>
                      <a:pt x="254" y="64"/>
                    </a:lnTo>
                    <a:lnTo>
                      <a:pt x="273" y="56"/>
                    </a:lnTo>
                    <a:lnTo>
                      <a:pt x="291" y="49"/>
                    </a:lnTo>
                    <a:lnTo>
                      <a:pt x="310" y="42"/>
                    </a:lnTo>
                    <a:lnTo>
                      <a:pt x="329" y="37"/>
                    </a:lnTo>
                    <a:lnTo>
                      <a:pt x="349" y="32"/>
                    </a:lnTo>
                    <a:lnTo>
                      <a:pt x="370" y="29"/>
                    </a:lnTo>
                    <a:lnTo>
                      <a:pt x="390" y="26"/>
                    </a:lnTo>
                    <a:lnTo>
                      <a:pt x="410" y="25"/>
                    </a:lnTo>
                    <a:lnTo>
                      <a:pt x="431" y="24"/>
                    </a:lnTo>
                    <a:lnTo>
                      <a:pt x="431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11">
                <a:extLst>
                  <a:ext uri="{FF2B5EF4-FFF2-40B4-BE49-F238E27FC236}">
                    <a16:creationId xmlns:a16="http://schemas.microsoft.com/office/drawing/2014/main" xmlns="" id="{BE1F19D9-FEF0-4594-9750-7E00FDF9C8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2081" y="3702050"/>
                <a:ext cx="1984375" cy="2003425"/>
              </a:xfrm>
              <a:custGeom>
                <a:avLst/>
                <a:gdLst>
                  <a:gd name="T0" fmla="*/ 1485 w 2500"/>
                  <a:gd name="T1" fmla="*/ 201 h 2523"/>
                  <a:gd name="T2" fmla="*/ 1712 w 2500"/>
                  <a:gd name="T3" fmla="*/ 280 h 2523"/>
                  <a:gd name="T4" fmla="*/ 1870 w 2500"/>
                  <a:gd name="T5" fmla="*/ 371 h 2523"/>
                  <a:gd name="T6" fmla="*/ 2020 w 2500"/>
                  <a:gd name="T7" fmla="*/ 496 h 2523"/>
                  <a:gd name="T8" fmla="*/ 2322 w 2500"/>
                  <a:gd name="T9" fmla="*/ 594 h 2523"/>
                  <a:gd name="T10" fmla="*/ 2254 w 2500"/>
                  <a:gd name="T11" fmla="*/ 847 h 2523"/>
                  <a:gd name="T12" fmla="*/ 2493 w 2500"/>
                  <a:gd name="T13" fmla="*/ 1043 h 2523"/>
                  <a:gd name="T14" fmla="*/ 2336 w 2500"/>
                  <a:gd name="T15" fmla="*/ 1262 h 2523"/>
                  <a:gd name="T16" fmla="*/ 2493 w 2500"/>
                  <a:gd name="T17" fmla="*/ 1481 h 2523"/>
                  <a:gd name="T18" fmla="*/ 2271 w 2500"/>
                  <a:gd name="T19" fmla="*/ 1633 h 2523"/>
                  <a:gd name="T20" fmla="*/ 2322 w 2500"/>
                  <a:gd name="T21" fmla="*/ 1930 h 2523"/>
                  <a:gd name="T22" fmla="*/ 2052 w 2500"/>
                  <a:gd name="T23" fmla="*/ 1993 h 2523"/>
                  <a:gd name="T24" fmla="*/ 1870 w 2500"/>
                  <a:gd name="T25" fmla="*/ 2152 h 2523"/>
                  <a:gd name="T26" fmla="*/ 1712 w 2500"/>
                  <a:gd name="T27" fmla="*/ 2244 h 2523"/>
                  <a:gd name="T28" fmla="*/ 1529 w 2500"/>
                  <a:gd name="T29" fmla="*/ 2310 h 2523"/>
                  <a:gd name="T30" fmla="*/ 1293 w 2500"/>
                  <a:gd name="T31" fmla="*/ 2523 h 2523"/>
                  <a:gd name="T32" fmla="*/ 1106 w 2500"/>
                  <a:gd name="T33" fmla="*/ 2338 h 2523"/>
                  <a:gd name="T34" fmla="*/ 819 w 2500"/>
                  <a:gd name="T35" fmla="*/ 2447 h 2523"/>
                  <a:gd name="T36" fmla="*/ 707 w 2500"/>
                  <a:gd name="T37" fmla="*/ 2201 h 2523"/>
                  <a:gd name="T38" fmla="*/ 406 w 2500"/>
                  <a:gd name="T39" fmla="*/ 2200 h 2523"/>
                  <a:gd name="T40" fmla="*/ 390 w 2500"/>
                  <a:gd name="T41" fmla="*/ 1924 h 2523"/>
                  <a:gd name="T42" fmla="*/ 266 w 2500"/>
                  <a:gd name="T43" fmla="*/ 1717 h 2523"/>
                  <a:gd name="T44" fmla="*/ 203 w 2500"/>
                  <a:gd name="T45" fmla="*/ 1546 h 2523"/>
                  <a:gd name="T46" fmla="*/ 169 w 2500"/>
                  <a:gd name="T47" fmla="*/ 1353 h 2523"/>
                  <a:gd name="T48" fmla="*/ 169 w 2500"/>
                  <a:gd name="T49" fmla="*/ 1170 h 2523"/>
                  <a:gd name="T50" fmla="*/ 203 w 2500"/>
                  <a:gd name="T51" fmla="*/ 978 h 2523"/>
                  <a:gd name="T52" fmla="*/ 136 w 2500"/>
                  <a:gd name="T53" fmla="*/ 668 h 2523"/>
                  <a:gd name="T54" fmla="*/ 390 w 2500"/>
                  <a:gd name="T55" fmla="*/ 599 h 2523"/>
                  <a:gd name="T56" fmla="*/ 439 w 2500"/>
                  <a:gd name="T57" fmla="*/ 295 h 2523"/>
                  <a:gd name="T58" fmla="*/ 708 w 2500"/>
                  <a:gd name="T59" fmla="*/ 321 h 2523"/>
                  <a:gd name="T60" fmla="*/ 859 w 2500"/>
                  <a:gd name="T61" fmla="*/ 61 h 2523"/>
                  <a:gd name="T62" fmla="*/ 1106 w 2500"/>
                  <a:gd name="T63" fmla="*/ 186 h 2523"/>
                  <a:gd name="T64" fmla="*/ 1348 w 2500"/>
                  <a:gd name="T65" fmla="*/ 181 h 2523"/>
                  <a:gd name="T66" fmla="*/ 1294 w 2500"/>
                  <a:gd name="T67" fmla="*/ 833 h 2523"/>
                  <a:gd name="T68" fmla="*/ 1399 w 2500"/>
                  <a:gd name="T69" fmla="*/ 856 h 2523"/>
                  <a:gd name="T70" fmla="*/ 1492 w 2500"/>
                  <a:gd name="T71" fmla="*/ 904 h 2523"/>
                  <a:gd name="T72" fmla="*/ 1569 w 2500"/>
                  <a:gd name="T73" fmla="*/ 972 h 2523"/>
                  <a:gd name="T74" fmla="*/ 1630 w 2500"/>
                  <a:gd name="T75" fmla="*/ 1056 h 2523"/>
                  <a:gd name="T76" fmla="*/ 1668 w 2500"/>
                  <a:gd name="T77" fmla="*/ 1154 h 2523"/>
                  <a:gd name="T78" fmla="*/ 1682 w 2500"/>
                  <a:gd name="T79" fmla="*/ 1262 h 2523"/>
                  <a:gd name="T80" fmla="*/ 1673 w 2500"/>
                  <a:gd name="T81" fmla="*/ 1349 h 2523"/>
                  <a:gd name="T82" fmla="*/ 1639 w 2500"/>
                  <a:gd name="T83" fmla="*/ 1448 h 2523"/>
                  <a:gd name="T84" fmla="*/ 1583 w 2500"/>
                  <a:gd name="T85" fmla="*/ 1536 h 2523"/>
                  <a:gd name="T86" fmla="*/ 1508 w 2500"/>
                  <a:gd name="T87" fmla="*/ 1607 h 2523"/>
                  <a:gd name="T88" fmla="*/ 1418 w 2500"/>
                  <a:gd name="T89" fmla="*/ 1659 h 2523"/>
                  <a:gd name="T90" fmla="*/ 1316 w 2500"/>
                  <a:gd name="T91" fmla="*/ 1687 h 2523"/>
                  <a:gd name="T92" fmla="*/ 1228 w 2500"/>
                  <a:gd name="T93" fmla="*/ 1692 h 2523"/>
                  <a:gd name="T94" fmla="*/ 1122 w 2500"/>
                  <a:gd name="T95" fmla="*/ 1673 h 2523"/>
                  <a:gd name="T96" fmla="*/ 1027 w 2500"/>
                  <a:gd name="T97" fmla="*/ 1630 h 2523"/>
                  <a:gd name="T98" fmla="*/ 946 w 2500"/>
                  <a:gd name="T99" fmla="*/ 1566 h 2523"/>
                  <a:gd name="T100" fmla="*/ 882 w 2500"/>
                  <a:gd name="T101" fmla="*/ 1485 h 2523"/>
                  <a:gd name="T102" fmla="*/ 839 w 2500"/>
                  <a:gd name="T103" fmla="*/ 1390 h 2523"/>
                  <a:gd name="T104" fmla="*/ 820 w 2500"/>
                  <a:gd name="T105" fmla="*/ 1284 h 2523"/>
                  <a:gd name="T106" fmla="*/ 825 w 2500"/>
                  <a:gd name="T107" fmla="*/ 1196 h 2523"/>
                  <a:gd name="T108" fmla="*/ 853 w 2500"/>
                  <a:gd name="T109" fmla="*/ 1094 h 2523"/>
                  <a:gd name="T110" fmla="*/ 904 w 2500"/>
                  <a:gd name="T111" fmla="*/ 1004 h 2523"/>
                  <a:gd name="T112" fmla="*/ 976 w 2500"/>
                  <a:gd name="T113" fmla="*/ 929 h 2523"/>
                  <a:gd name="T114" fmla="*/ 1064 w 2500"/>
                  <a:gd name="T115" fmla="*/ 873 h 2523"/>
                  <a:gd name="T116" fmla="*/ 1164 w 2500"/>
                  <a:gd name="T117" fmla="*/ 840 h 2523"/>
                  <a:gd name="T118" fmla="*/ 1250 w 2500"/>
                  <a:gd name="T119" fmla="*/ 830 h 2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500" h="2523">
                    <a:moveTo>
                      <a:pt x="1348" y="181"/>
                    </a:moveTo>
                    <a:lnTo>
                      <a:pt x="1348" y="181"/>
                    </a:lnTo>
                    <a:lnTo>
                      <a:pt x="1394" y="186"/>
                    </a:lnTo>
                    <a:lnTo>
                      <a:pt x="1440" y="193"/>
                    </a:lnTo>
                    <a:lnTo>
                      <a:pt x="1485" y="201"/>
                    </a:lnTo>
                    <a:lnTo>
                      <a:pt x="1529" y="212"/>
                    </a:lnTo>
                    <a:lnTo>
                      <a:pt x="1642" y="61"/>
                    </a:lnTo>
                    <a:lnTo>
                      <a:pt x="1682" y="76"/>
                    </a:lnTo>
                    <a:lnTo>
                      <a:pt x="1723" y="91"/>
                    </a:lnTo>
                    <a:lnTo>
                      <a:pt x="1712" y="280"/>
                    </a:lnTo>
                    <a:lnTo>
                      <a:pt x="1712" y="280"/>
                    </a:lnTo>
                    <a:lnTo>
                      <a:pt x="1754" y="300"/>
                    </a:lnTo>
                    <a:lnTo>
                      <a:pt x="1794" y="321"/>
                    </a:lnTo>
                    <a:lnTo>
                      <a:pt x="1832" y="345"/>
                    </a:lnTo>
                    <a:lnTo>
                      <a:pt x="1870" y="371"/>
                    </a:lnTo>
                    <a:lnTo>
                      <a:pt x="2028" y="267"/>
                    </a:lnTo>
                    <a:lnTo>
                      <a:pt x="2062" y="295"/>
                    </a:lnTo>
                    <a:lnTo>
                      <a:pt x="2095" y="322"/>
                    </a:lnTo>
                    <a:lnTo>
                      <a:pt x="2020" y="496"/>
                    </a:lnTo>
                    <a:lnTo>
                      <a:pt x="2020" y="496"/>
                    </a:lnTo>
                    <a:lnTo>
                      <a:pt x="2052" y="529"/>
                    </a:lnTo>
                    <a:lnTo>
                      <a:pt x="2082" y="564"/>
                    </a:lnTo>
                    <a:lnTo>
                      <a:pt x="2110" y="599"/>
                    </a:lnTo>
                    <a:lnTo>
                      <a:pt x="2138" y="636"/>
                    </a:lnTo>
                    <a:lnTo>
                      <a:pt x="2322" y="594"/>
                    </a:lnTo>
                    <a:lnTo>
                      <a:pt x="2343" y="630"/>
                    </a:lnTo>
                    <a:lnTo>
                      <a:pt x="2365" y="668"/>
                    </a:lnTo>
                    <a:lnTo>
                      <a:pt x="2235" y="805"/>
                    </a:lnTo>
                    <a:lnTo>
                      <a:pt x="2235" y="805"/>
                    </a:lnTo>
                    <a:lnTo>
                      <a:pt x="2254" y="847"/>
                    </a:lnTo>
                    <a:lnTo>
                      <a:pt x="2271" y="890"/>
                    </a:lnTo>
                    <a:lnTo>
                      <a:pt x="2285" y="934"/>
                    </a:lnTo>
                    <a:lnTo>
                      <a:pt x="2298" y="978"/>
                    </a:lnTo>
                    <a:lnTo>
                      <a:pt x="2486" y="1000"/>
                    </a:lnTo>
                    <a:lnTo>
                      <a:pt x="2493" y="1043"/>
                    </a:lnTo>
                    <a:lnTo>
                      <a:pt x="2500" y="1086"/>
                    </a:lnTo>
                    <a:lnTo>
                      <a:pt x="2332" y="1170"/>
                    </a:lnTo>
                    <a:lnTo>
                      <a:pt x="2332" y="1170"/>
                    </a:lnTo>
                    <a:lnTo>
                      <a:pt x="2335" y="1215"/>
                    </a:lnTo>
                    <a:lnTo>
                      <a:pt x="2336" y="1262"/>
                    </a:lnTo>
                    <a:lnTo>
                      <a:pt x="2336" y="1262"/>
                    </a:lnTo>
                    <a:lnTo>
                      <a:pt x="2335" y="1308"/>
                    </a:lnTo>
                    <a:lnTo>
                      <a:pt x="2332" y="1353"/>
                    </a:lnTo>
                    <a:lnTo>
                      <a:pt x="2500" y="1438"/>
                    </a:lnTo>
                    <a:lnTo>
                      <a:pt x="2493" y="1481"/>
                    </a:lnTo>
                    <a:lnTo>
                      <a:pt x="2486" y="1523"/>
                    </a:lnTo>
                    <a:lnTo>
                      <a:pt x="2298" y="1546"/>
                    </a:lnTo>
                    <a:lnTo>
                      <a:pt x="2298" y="1546"/>
                    </a:lnTo>
                    <a:lnTo>
                      <a:pt x="2285" y="1590"/>
                    </a:lnTo>
                    <a:lnTo>
                      <a:pt x="2271" y="1633"/>
                    </a:lnTo>
                    <a:lnTo>
                      <a:pt x="2254" y="1676"/>
                    </a:lnTo>
                    <a:lnTo>
                      <a:pt x="2235" y="1717"/>
                    </a:lnTo>
                    <a:lnTo>
                      <a:pt x="2365" y="1855"/>
                    </a:lnTo>
                    <a:lnTo>
                      <a:pt x="2343" y="1892"/>
                    </a:lnTo>
                    <a:lnTo>
                      <a:pt x="2322" y="1930"/>
                    </a:lnTo>
                    <a:lnTo>
                      <a:pt x="2138" y="1887"/>
                    </a:lnTo>
                    <a:lnTo>
                      <a:pt x="2138" y="1887"/>
                    </a:lnTo>
                    <a:lnTo>
                      <a:pt x="2110" y="1924"/>
                    </a:lnTo>
                    <a:lnTo>
                      <a:pt x="2082" y="1960"/>
                    </a:lnTo>
                    <a:lnTo>
                      <a:pt x="2052" y="1993"/>
                    </a:lnTo>
                    <a:lnTo>
                      <a:pt x="2020" y="2026"/>
                    </a:lnTo>
                    <a:lnTo>
                      <a:pt x="2095" y="2200"/>
                    </a:lnTo>
                    <a:lnTo>
                      <a:pt x="2062" y="2228"/>
                    </a:lnTo>
                    <a:lnTo>
                      <a:pt x="2028" y="2256"/>
                    </a:lnTo>
                    <a:lnTo>
                      <a:pt x="1870" y="2152"/>
                    </a:lnTo>
                    <a:lnTo>
                      <a:pt x="1870" y="2152"/>
                    </a:lnTo>
                    <a:lnTo>
                      <a:pt x="1832" y="2177"/>
                    </a:lnTo>
                    <a:lnTo>
                      <a:pt x="1794" y="2201"/>
                    </a:lnTo>
                    <a:lnTo>
                      <a:pt x="1754" y="2224"/>
                    </a:lnTo>
                    <a:lnTo>
                      <a:pt x="1712" y="2244"/>
                    </a:lnTo>
                    <a:lnTo>
                      <a:pt x="1723" y="2433"/>
                    </a:lnTo>
                    <a:lnTo>
                      <a:pt x="1682" y="2447"/>
                    </a:lnTo>
                    <a:lnTo>
                      <a:pt x="1642" y="2463"/>
                    </a:lnTo>
                    <a:lnTo>
                      <a:pt x="1529" y="2310"/>
                    </a:lnTo>
                    <a:lnTo>
                      <a:pt x="1529" y="2310"/>
                    </a:lnTo>
                    <a:lnTo>
                      <a:pt x="1485" y="2321"/>
                    </a:lnTo>
                    <a:lnTo>
                      <a:pt x="1440" y="2331"/>
                    </a:lnTo>
                    <a:lnTo>
                      <a:pt x="1394" y="2338"/>
                    </a:lnTo>
                    <a:lnTo>
                      <a:pt x="1348" y="2343"/>
                    </a:lnTo>
                    <a:lnTo>
                      <a:pt x="1293" y="2523"/>
                    </a:lnTo>
                    <a:lnTo>
                      <a:pt x="1250" y="2523"/>
                    </a:lnTo>
                    <a:lnTo>
                      <a:pt x="1208" y="2523"/>
                    </a:lnTo>
                    <a:lnTo>
                      <a:pt x="1153" y="2343"/>
                    </a:lnTo>
                    <a:lnTo>
                      <a:pt x="1153" y="2343"/>
                    </a:lnTo>
                    <a:lnTo>
                      <a:pt x="1106" y="2338"/>
                    </a:lnTo>
                    <a:lnTo>
                      <a:pt x="1061" y="2331"/>
                    </a:lnTo>
                    <a:lnTo>
                      <a:pt x="1016" y="2321"/>
                    </a:lnTo>
                    <a:lnTo>
                      <a:pt x="972" y="2310"/>
                    </a:lnTo>
                    <a:lnTo>
                      <a:pt x="859" y="2461"/>
                    </a:lnTo>
                    <a:lnTo>
                      <a:pt x="819" y="2447"/>
                    </a:lnTo>
                    <a:lnTo>
                      <a:pt x="778" y="2433"/>
                    </a:lnTo>
                    <a:lnTo>
                      <a:pt x="789" y="2244"/>
                    </a:lnTo>
                    <a:lnTo>
                      <a:pt x="789" y="2244"/>
                    </a:lnTo>
                    <a:lnTo>
                      <a:pt x="747" y="2224"/>
                    </a:lnTo>
                    <a:lnTo>
                      <a:pt x="707" y="2201"/>
                    </a:lnTo>
                    <a:lnTo>
                      <a:pt x="669" y="2177"/>
                    </a:lnTo>
                    <a:lnTo>
                      <a:pt x="631" y="2152"/>
                    </a:lnTo>
                    <a:lnTo>
                      <a:pt x="473" y="2256"/>
                    </a:lnTo>
                    <a:lnTo>
                      <a:pt x="439" y="2228"/>
                    </a:lnTo>
                    <a:lnTo>
                      <a:pt x="406" y="2200"/>
                    </a:lnTo>
                    <a:lnTo>
                      <a:pt x="481" y="2026"/>
                    </a:lnTo>
                    <a:lnTo>
                      <a:pt x="481" y="2026"/>
                    </a:lnTo>
                    <a:lnTo>
                      <a:pt x="449" y="1993"/>
                    </a:lnTo>
                    <a:lnTo>
                      <a:pt x="419" y="1960"/>
                    </a:lnTo>
                    <a:lnTo>
                      <a:pt x="390" y="1924"/>
                    </a:lnTo>
                    <a:lnTo>
                      <a:pt x="363" y="1886"/>
                    </a:lnTo>
                    <a:lnTo>
                      <a:pt x="179" y="1930"/>
                    </a:lnTo>
                    <a:lnTo>
                      <a:pt x="157" y="1892"/>
                    </a:lnTo>
                    <a:lnTo>
                      <a:pt x="136" y="1855"/>
                    </a:lnTo>
                    <a:lnTo>
                      <a:pt x="266" y="1717"/>
                    </a:lnTo>
                    <a:lnTo>
                      <a:pt x="266" y="1717"/>
                    </a:lnTo>
                    <a:lnTo>
                      <a:pt x="247" y="1676"/>
                    </a:lnTo>
                    <a:lnTo>
                      <a:pt x="230" y="1633"/>
                    </a:lnTo>
                    <a:lnTo>
                      <a:pt x="216" y="1590"/>
                    </a:lnTo>
                    <a:lnTo>
                      <a:pt x="203" y="1546"/>
                    </a:lnTo>
                    <a:lnTo>
                      <a:pt x="15" y="1523"/>
                    </a:lnTo>
                    <a:lnTo>
                      <a:pt x="7" y="1481"/>
                    </a:lnTo>
                    <a:lnTo>
                      <a:pt x="0" y="1438"/>
                    </a:lnTo>
                    <a:lnTo>
                      <a:pt x="169" y="1353"/>
                    </a:lnTo>
                    <a:lnTo>
                      <a:pt x="169" y="1353"/>
                    </a:lnTo>
                    <a:lnTo>
                      <a:pt x="166" y="1307"/>
                    </a:lnTo>
                    <a:lnTo>
                      <a:pt x="164" y="1262"/>
                    </a:lnTo>
                    <a:lnTo>
                      <a:pt x="164" y="1262"/>
                    </a:lnTo>
                    <a:lnTo>
                      <a:pt x="166" y="1215"/>
                    </a:lnTo>
                    <a:lnTo>
                      <a:pt x="169" y="1170"/>
                    </a:lnTo>
                    <a:lnTo>
                      <a:pt x="0" y="1085"/>
                    </a:lnTo>
                    <a:lnTo>
                      <a:pt x="7" y="1043"/>
                    </a:lnTo>
                    <a:lnTo>
                      <a:pt x="15" y="1000"/>
                    </a:lnTo>
                    <a:lnTo>
                      <a:pt x="203" y="978"/>
                    </a:lnTo>
                    <a:lnTo>
                      <a:pt x="203" y="978"/>
                    </a:lnTo>
                    <a:lnTo>
                      <a:pt x="216" y="934"/>
                    </a:lnTo>
                    <a:lnTo>
                      <a:pt x="230" y="890"/>
                    </a:lnTo>
                    <a:lnTo>
                      <a:pt x="247" y="847"/>
                    </a:lnTo>
                    <a:lnTo>
                      <a:pt x="266" y="805"/>
                    </a:lnTo>
                    <a:lnTo>
                      <a:pt x="136" y="668"/>
                    </a:lnTo>
                    <a:lnTo>
                      <a:pt x="157" y="630"/>
                    </a:lnTo>
                    <a:lnTo>
                      <a:pt x="179" y="594"/>
                    </a:lnTo>
                    <a:lnTo>
                      <a:pt x="363" y="636"/>
                    </a:lnTo>
                    <a:lnTo>
                      <a:pt x="363" y="636"/>
                    </a:lnTo>
                    <a:lnTo>
                      <a:pt x="390" y="599"/>
                    </a:lnTo>
                    <a:lnTo>
                      <a:pt x="419" y="564"/>
                    </a:lnTo>
                    <a:lnTo>
                      <a:pt x="449" y="529"/>
                    </a:lnTo>
                    <a:lnTo>
                      <a:pt x="481" y="496"/>
                    </a:lnTo>
                    <a:lnTo>
                      <a:pt x="406" y="322"/>
                    </a:lnTo>
                    <a:lnTo>
                      <a:pt x="439" y="295"/>
                    </a:lnTo>
                    <a:lnTo>
                      <a:pt x="473" y="267"/>
                    </a:lnTo>
                    <a:lnTo>
                      <a:pt x="631" y="371"/>
                    </a:lnTo>
                    <a:lnTo>
                      <a:pt x="631" y="371"/>
                    </a:lnTo>
                    <a:lnTo>
                      <a:pt x="669" y="345"/>
                    </a:lnTo>
                    <a:lnTo>
                      <a:pt x="708" y="321"/>
                    </a:lnTo>
                    <a:lnTo>
                      <a:pt x="747" y="300"/>
                    </a:lnTo>
                    <a:lnTo>
                      <a:pt x="789" y="280"/>
                    </a:lnTo>
                    <a:lnTo>
                      <a:pt x="778" y="91"/>
                    </a:lnTo>
                    <a:lnTo>
                      <a:pt x="819" y="76"/>
                    </a:lnTo>
                    <a:lnTo>
                      <a:pt x="859" y="61"/>
                    </a:lnTo>
                    <a:lnTo>
                      <a:pt x="972" y="212"/>
                    </a:lnTo>
                    <a:lnTo>
                      <a:pt x="972" y="212"/>
                    </a:lnTo>
                    <a:lnTo>
                      <a:pt x="1016" y="201"/>
                    </a:lnTo>
                    <a:lnTo>
                      <a:pt x="1061" y="193"/>
                    </a:lnTo>
                    <a:lnTo>
                      <a:pt x="1106" y="186"/>
                    </a:lnTo>
                    <a:lnTo>
                      <a:pt x="1153" y="181"/>
                    </a:lnTo>
                    <a:lnTo>
                      <a:pt x="1208" y="0"/>
                    </a:lnTo>
                    <a:lnTo>
                      <a:pt x="1250" y="0"/>
                    </a:lnTo>
                    <a:lnTo>
                      <a:pt x="1293" y="0"/>
                    </a:lnTo>
                    <a:lnTo>
                      <a:pt x="1348" y="181"/>
                    </a:lnTo>
                    <a:lnTo>
                      <a:pt x="1348" y="181"/>
                    </a:lnTo>
                    <a:close/>
                    <a:moveTo>
                      <a:pt x="1250" y="830"/>
                    </a:moveTo>
                    <a:lnTo>
                      <a:pt x="1250" y="830"/>
                    </a:lnTo>
                    <a:lnTo>
                      <a:pt x="1273" y="831"/>
                    </a:lnTo>
                    <a:lnTo>
                      <a:pt x="1294" y="833"/>
                    </a:lnTo>
                    <a:lnTo>
                      <a:pt x="1316" y="835"/>
                    </a:lnTo>
                    <a:lnTo>
                      <a:pt x="1337" y="840"/>
                    </a:lnTo>
                    <a:lnTo>
                      <a:pt x="1359" y="844"/>
                    </a:lnTo>
                    <a:lnTo>
                      <a:pt x="1379" y="850"/>
                    </a:lnTo>
                    <a:lnTo>
                      <a:pt x="1399" y="856"/>
                    </a:lnTo>
                    <a:lnTo>
                      <a:pt x="1418" y="865"/>
                    </a:lnTo>
                    <a:lnTo>
                      <a:pt x="1437" y="873"/>
                    </a:lnTo>
                    <a:lnTo>
                      <a:pt x="1456" y="882"/>
                    </a:lnTo>
                    <a:lnTo>
                      <a:pt x="1474" y="893"/>
                    </a:lnTo>
                    <a:lnTo>
                      <a:pt x="1492" y="904"/>
                    </a:lnTo>
                    <a:lnTo>
                      <a:pt x="1508" y="916"/>
                    </a:lnTo>
                    <a:lnTo>
                      <a:pt x="1525" y="929"/>
                    </a:lnTo>
                    <a:lnTo>
                      <a:pt x="1541" y="942"/>
                    </a:lnTo>
                    <a:lnTo>
                      <a:pt x="1555" y="956"/>
                    </a:lnTo>
                    <a:lnTo>
                      <a:pt x="1569" y="972"/>
                    </a:lnTo>
                    <a:lnTo>
                      <a:pt x="1583" y="987"/>
                    </a:lnTo>
                    <a:lnTo>
                      <a:pt x="1597" y="1004"/>
                    </a:lnTo>
                    <a:lnTo>
                      <a:pt x="1608" y="1020"/>
                    </a:lnTo>
                    <a:lnTo>
                      <a:pt x="1619" y="1038"/>
                    </a:lnTo>
                    <a:lnTo>
                      <a:pt x="1630" y="1056"/>
                    </a:lnTo>
                    <a:lnTo>
                      <a:pt x="1639" y="1075"/>
                    </a:lnTo>
                    <a:lnTo>
                      <a:pt x="1648" y="1094"/>
                    </a:lnTo>
                    <a:lnTo>
                      <a:pt x="1656" y="1113"/>
                    </a:lnTo>
                    <a:lnTo>
                      <a:pt x="1662" y="1133"/>
                    </a:lnTo>
                    <a:lnTo>
                      <a:pt x="1668" y="1154"/>
                    </a:lnTo>
                    <a:lnTo>
                      <a:pt x="1673" y="1175"/>
                    </a:lnTo>
                    <a:lnTo>
                      <a:pt x="1676" y="1196"/>
                    </a:lnTo>
                    <a:lnTo>
                      <a:pt x="1680" y="1218"/>
                    </a:lnTo>
                    <a:lnTo>
                      <a:pt x="1681" y="1239"/>
                    </a:lnTo>
                    <a:lnTo>
                      <a:pt x="1682" y="1262"/>
                    </a:lnTo>
                    <a:lnTo>
                      <a:pt x="1682" y="1262"/>
                    </a:lnTo>
                    <a:lnTo>
                      <a:pt x="1681" y="1284"/>
                    </a:lnTo>
                    <a:lnTo>
                      <a:pt x="1680" y="1306"/>
                    </a:lnTo>
                    <a:lnTo>
                      <a:pt x="1676" y="1327"/>
                    </a:lnTo>
                    <a:lnTo>
                      <a:pt x="1673" y="1349"/>
                    </a:lnTo>
                    <a:lnTo>
                      <a:pt x="1668" y="1369"/>
                    </a:lnTo>
                    <a:lnTo>
                      <a:pt x="1662" y="1390"/>
                    </a:lnTo>
                    <a:lnTo>
                      <a:pt x="1656" y="1410"/>
                    </a:lnTo>
                    <a:lnTo>
                      <a:pt x="1648" y="1429"/>
                    </a:lnTo>
                    <a:lnTo>
                      <a:pt x="1639" y="1448"/>
                    </a:lnTo>
                    <a:lnTo>
                      <a:pt x="1630" y="1467"/>
                    </a:lnTo>
                    <a:lnTo>
                      <a:pt x="1619" y="1485"/>
                    </a:lnTo>
                    <a:lnTo>
                      <a:pt x="1608" y="1503"/>
                    </a:lnTo>
                    <a:lnTo>
                      <a:pt x="1597" y="1520"/>
                    </a:lnTo>
                    <a:lnTo>
                      <a:pt x="1583" y="1536"/>
                    </a:lnTo>
                    <a:lnTo>
                      <a:pt x="1569" y="1552"/>
                    </a:lnTo>
                    <a:lnTo>
                      <a:pt x="1555" y="1566"/>
                    </a:lnTo>
                    <a:lnTo>
                      <a:pt x="1541" y="1580"/>
                    </a:lnTo>
                    <a:lnTo>
                      <a:pt x="1525" y="1595"/>
                    </a:lnTo>
                    <a:lnTo>
                      <a:pt x="1508" y="1607"/>
                    </a:lnTo>
                    <a:lnTo>
                      <a:pt x="1492" y="1620"/>
                    </a:lnTo>
                    <a:lnTo>
                      <a:pt x="1474" y="1630"/>
                    </a:lnTo>
                    <a:lnTo>
                      <a:pt x="1456" y="1641"/>
                    </a:lnTo>
                    <a:lnTo>
                      <a:pt x="1437" y="1651"/>
                    </a:lnTo>
                    <a:lnTo>
                      <a:pt x="1418" y="1659"/>
                    </a:lnTo>
                    <a:lnTo>
                      <a:pt x="1399" y="1666"/>
                    </a:lnTo>
                    <a:lnTo>
                      <a:pt x="1379" y="1673"/>
                    </a:lnTo>
                    <a:lnTo>
                      <a:pt x="1359" y="1679"/>
                    </a:lnTo>
                    <a:lnTo>
                      <a:pt x="1337" y="1684"/>
                    </a:lnTo>
                    <a:lnTo>
                      <a:pt x="1316" y="1687"/>
                    </a:lnTo>
                    <a:lnTo>
                      <a:pt x="1294" y="1691"/>
                    </a:lnTo>
                    <a:lnTo>
                      <a:pt x="1273" y="1692"/>
                    </a:lnTo>
                    <a:lnTo>
                      <a:pt x="1250" y="1692"/>
                    </a:lnTo>
                    <a:lnTo>
                      <a:pt x="1250" y="1692"/>
                    </a:lnTo>
                    <a:lnTo>
                      <a:pt x="1228" y="1692"/>
                    </a:lnTo>
                    <a:lnTo>
                      <a:pt x="1206" y="1691"/>
                    </a:lnTo>
                    <a:lnTo>
                      <a:pt x="1185" y="1687"/>
                    </a:lnTo>
                    <a:lnTo>
                      <a:pt x="1164" y="1684"/>
                    </a:lnTo>
                    <a:lnTo>
                      <a:pt x="1142" y="1679"/>
                    </a:lnTo>
                    <a:lnTo>
                      <a:pt x="1122" y="1673"/>
                    </a:lnTo>
                    <a:lnTo>
                      <a:pt x="1102" y="1666"/>
                    </a:lnTo>
                    <a:lnTo>
                      <a:pt x="1083" y="1659"/>
                    </a:lnTo>
                    <a:lnTo>
                      <a:pt x="1064" y="1651"/>
                    </a:lnTo>
                    <a:lnTo>
                      <a:pt x="1045" y="1641"/>
                    </a:lnTo>
                    <a:lnTo>
                      <a:pt x="1027" y="1630"/>
                    </a:lnTo>
                    <a:lnTo>
                      <a:pt x="1009" y="1620"/>
                    </a:lnTo>
                    <a:lnTo>
                      <a:pt x="992" y="1607"/>
                    </a:lnTo>
                    <a:lnTo>
                      <a:pt x="976" y="1595"/>
                    </a:lnTo>
                    <a:lnTo>
                      <a:pt x="960" y="1580"/>
                    </a:lnTo>
                    <a:lnTo>
                      <a:pt x="946" y="1566"/>
                    </a:lnTo>
                    <a:lnTo>
                      <a:pt x="932" y="1552"/>
                    </a:lnTo>
                    <a:lnTo>
                      <a:pt x="917" y="1536"/>
                    </a:lnTo>
                    <a:lnTo>
                      <a:pt x="904" y="1520"/>
                    </a:lnTo>
                    <a:lnTo>
                      <a:pt x="892" y="1503"/>
                    </a:lnTo>
                    <a:lnTo>
                      <a:pt x="882" y="1485"/>
                    </a:lnTo>
                    <a:lnTo>
                      <a:pt x="871" y="1467"/>
                    </a:lnTo>
                    <a:lnTo>
                      <a:pt x="861" y="1448"/>
                    </a:lnTo>
                    <a:lnTo>
                      <a:pt x="853" y="1429"/>
                    </a:lnTo>
                    <a:lnTo>
                      <a:pt x="845" y="1410"/>
                    </a:lnTo>
                    <a:lnTo>
                      <a:pt x="839" y="1390"/>
                    </a:lnTo>
                    <a:lnTo>
                      <a:pt x="833" y="1369"/>
                    </a:lnTo>
                    <a:lnTo>
                      <a:pt x="828" y="1349"/>
                    </a:lnTo>
                    <a:lnTo>
                      <a:pt x="825" y="1327"/>
                    </a:lnTo>
                    <a:lnTo>
                      <a:pt x="821" y="1306"/>
                    </a:lnTo>
                    <a:lnTo>
                      <a:pt x="820" y="1284"/>
                    </a:lnTo>
                    <a:lnTo>
                      <a:pt x="819" y="1262"/>
                    </a:lnTo>
                    <a:lnTo>
                      <a:pt x="819" y="1262"/>
                    </a:lnTo>
                    <a:lnTo>
                      <a:pt x="820" y="1239"/>
                    </a:lnTo>
                    <a:lnTo>
                      <a:pt x="821" y="1218"/>
                    </a:lnTo>
                    <a:lnTo>
                      <a:pt x="825" y="1196"/>
                    </a:lnTo>
                    <a:lnTo>
                      <a:pt x="828" y="1175"/>
                    </a:lnTo>
                    <a:lnTo>
                      <a:pt x="833" y="1154"/>
                    </a:lnTo>
                    <a:lnTo>
                      <a:pt x="839" y="1133"/>
                    </a:lnTo>
                    <a:lnTo>
                      <a:pt x="845" y="1113"/>
                    </a:lnTo>
                    <a:lnTo>
                      <a:pt x="853" y="1094"/>
                    </a:lnTo>
                    <a:lnTo>
                      <a:pt x="861" y="1075"/>
                    </a:lnTo>
                    <a:lnTo>
                      <a:pt x="871" y="1056"/>
                    </a:lnTo>
                    <a:lnTo>
                      <a:pt x="882" y="1038"/>
                    </a:lnTo>
                    <a:lnTo>
                      <a:pt x="892" y="1020"/>
                    </a:lnTo>
                    <a:lnTo>
                      <a:pt x="904" y="1004"/>
                    </a:lnTo>
                    <a:lnTo>
                      <a:pt x="917" y="987"/>
                    </a:lnTo>
                    <a:lnTo>
                      <a:pt x="932" y="972"/>
                    </a:lnTo>
                    <a:lnTo>
                      <a:pt x="946" y="956"/>
                    </a:lnTo>
                    <a:lnTo>
                      <a:pt x="960" y="942"/>
                    </a:lnTo>
                    <a:lnTo>
                      <a:pt x="976" y="929"/>
                    </a:lnTo>
                    <a:lnTo>
                      <a:pt x="992" y="916"/>
                    </a:lnTo>
                    <a:lnTo>
                      <a:pt x="1009" y="904"/>
                    </a:lnTo>
                    <a:lnTo>
                      <a:pt x="1027" y="893"/>
                    </a:lnTo>
                    <a:lnTo>
                      <a:pt x="1045" y="882"/>
                    </a:lnTo>
                    <a:lnTo>
                      <a:pt x="1064" y="873"/>
                    </a:lnTo>
                    <a:lnTo>
                      <a:pt x="1083" y="865"/>
                    </a:lnTo>
                    <a:lnTo>
                      <a:pt x="1102" y="856"/>
                    </a:lnTo>
                    <a:lnTo>
                      <a:pt x="1122" y="850"/>
                    </a:lnTo>
                    <a:lnTo>
                      <a:pt x="1142" y="844"/>
                    </a:lnTo>
                    <a:lnTo>
                      <a:pt x="1164" y="840"/>
                    </a:lnTo>
                    <a:lnTo>
                      <a:pt x="1185" y="835"/>
                    </a:lnTo>
                    <a:lnTo>
                      <a:pt x="1206" y="833"/>
                    </a:lnTo>
                    <a:lnTo>
                      <a:pt x="1228" y="831"/>
                    </a:lnTo>
                    <a:lnTo>
                      <a:pt x="1250" y="830"/>
                    </a:lnTo>
                    <a:lnTo>
                      <a:pt x="1250" y="830"/>
                    </a:lnTo>
                    <a:close/>
                  </a:path>
                </a:pathLst>
              </a:custGeom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12">
                <a:extLst>
                  <a:ext uri="{FF2B5EF4-FFF2-40B4-BE49-F238E27FC236}">
                    <a16:creationId xmlns:a16="http://schemas.microsoft.com/office/drawing/2014/main" xmlns="" id="{24C18964-C816-4F8A-9B53-6FC63D6A3E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31793" y="3952875"/>
                <a:ext cx="1503363" cy="1501775"/>
              </a:xfrm>
              <a:custGeom>
                <a:avLst/>
                <a:gdLst>
                  <a:gd name="T0" fmla="*/ 1090 w 1893"/>
                  <a:gd name="T1" fmla="*/ 11 h 1892"/>
                  <a:gd name="T2" fmla="*/ 1315 w 1893"/>
                  <a:gd name="T3" fmla="*/ 75 h 1892"/>
                  <a:gd name="T4" fmla="*/ 1513 w 1893"/>
                  <a:gd name="T5" fmla="*/ 188 h 1892"/>
                  <a:gd name="T6" fmla="*/ 1677 w 1893"/>
                  <a:gd name="T7" fmla="*/ 345 h 1892"/>
                  <a:gd name="T8" fmla="*/ 1799 w 1893"/>
                  <a:gd name="T9" fmla="*/ 537 h 1892"/>
                  <a:gd name="T10" fmla="*/ 1873 w 1893"/>
                  <a:gd name="T11" fmla="*/ 757 h 1892"/>
                  <a:gd name="T12" fmla="*/ 1893 w 1893"/>
                  <a:gd name="T13" fmla="*/ 947 h 1892"/>
                  <a:gd name="T14" fmla="*/ 1863 w 1893"/>
                  <a:gd name="T15" fmla="*/ 1183 h 1892"/>
                  <a:gd name="T16" fmla="*/ 1779 w 1893"/>
                  <a:gd name="T17" fmla="*/ 1397 h 1892"/>
                  <a:gd name="T18" fmla="*/ 1647 w 1893"/>
                  <a:gd name="T19" fmla="*/ 1583 h 1892"/>
                  <a:gd name="T20" fmla="*/ 1476 w 1893"/>
                  <a:gd name="T21" fmla="*/ 1730 h 1892"/>
                  <a:gd name="T22" fmla="*/ 1272 w 1893"/>
                  <a:gd name="T23" fmla="*/ 1835 h 1892"/>
                  <a:gd name="T24" fmla="*/ 1043 w 1893"/>
                  <a:gd name="T25" fmla="*/ 1887 h 1892"/>
                  <a:gd name="T26" fmla="*/ 850 w 1893"/>
                  <a:gd name="T27" fmla="*/ 1887 h 1892"/>
                  <a:gd name="T28" fmla="*/ 620 w 1893"/>
                  <a:gd name="T29" fmla="*/ 1835 h 1892"/>
                  <a:gd name="T30" fmla="*/ 417 w 1893"/>
                  <a:gd name="T31" fmla="*/ 1730 h 1892"/>
                  <a:gd name="T32" fmla="*/ 246 w 1893"/>
                  <a:gd name="T33" fmla="*/ 1583 h 1892"/>
                  <a:gd name="T34" fmla="*/ 115 w 1893"/>
                  <a:gd name="T35" fmla="*/ 1397 h 1892"/>
                  <a:gd name="T36" fmla="*/ 31 w 1893"/>
                  <a:gd name="T37" fmla="*/ 1183 h 1892"/>
                  <a:gd name="T38" fmla="*/ 0 w 1893"/>
                  <a:gd name="T39" fmla="*/ 947 h 1892"/>
                  <a:gd name="T40" fmla="*/ 20 w 1893"/>
                  <a:gd name="T41" fmla="*/ 757 h 1892"/>
                  <a:gd name="T42" fmla="*/ 94 w 1893"/>
                  <a:gd name="T43" fmla="*/ 537 h 1892"/>
                  <a:gd name="T44" fmla="*/ 216 w 1893"/>
                  <a:gd name="T45" fmla="*/ 345 h 1892"/>
                  <a:gd name="T46" fmla="*/ 380 w 1893"/>
                  <a:gd name="T47" fmla="*/ 188 h 1892"/>
                  <a:gd name="T48" fmla="*/ 578 w 1893"/>
                  <a:gd name="T49" fmla="*/ 75 h 1892"/>
                  <a:gd name="T50" fmla="*/ 802 w 1893"/>
                  <a:gd name="T51" fmla="*/ 11 h 1892"/>
                  <a:gd name="T52" fmla="*/ 946 w 1893"/>
                  <a:gd name="T53" fmla="*/ 31 h 1892"/>
                  <a:gd name="T54" fmla="*/ 1131 w 1893"/>
                  <a:gd name="T55" fmla="*/ 50 h 1892"/>
                  <a:gd name="T56" fmla="*/ 1344 w 1893"/>
                  <a:gd name="T57" fmla="*/ 122 h 1892"/>
                  <a:gd name="T58" fmla="*/ 1529 w 1893"/>
                  <a:gd name="T59" fmla="*/ 240 h 1892"/>
                  <a:gd name="T60" fmla="*/ 1680 w 1893"/>
                  <a:gd name="T61" fmla="*/ 399 h 1892"/>
                  <a:gd name="T62" fmla="*/ 1790 w 1893"/>
                  <a:gd name="T63" fmla="*/ 590 h 1892"/>
                  <a:gd name="T64" fmla="*/ 1852 w 1893"/>
                  <a:gd name="T65" fmla="*/ 808 h 1892"/>
                  <a:gd name="T66" fmla="*/ 1861 w 1893"/>
                  <a:gd name="T67" fmla="*/ 993 h 1892"/>
                  <a:gd name="T68" fmla="*/ 1821 w 1893"/>
                  <a:gd name="T69" fmla="*/ 1219 h 1892"/>
                  <a:gd name="T70" fmla="*/ 1729 w 1893"/>
                  <a:gd name="T71" fmla="*/ 1421 h 1892"/>
                  <a:gd name="T72" fmla="*/ 1593 w 1893"/>
                  <a:gd name="T73" fmla="*/ 1594 h 1892"/>
                  <a:gd name="T74" fmla="*/ 1421 w 1893"/>
                  <a:gd name="T75" fmla="*/ 1729 h 1892"/>
                  <a:gd name="T76" fmla="*/ 1219 w 1893"/>
                  <a:gd name="T77" fmla="*/ 1821 h 1892"/>
                  <a:gd name="T78" fmla="*/ 994 w 1893"/>
                  <a:gd name="T79" fmla="*/ 1860 h 1892"/>
                  <a:gd name="T80" fmla="*/ 807 w 1893"/>
                  <a:gd name="T81" fmla="*/ 1852 h 1892"/>
                  <a:gd name="T82" fmla="*/ 590 w 1893"/>
                  <a:gd name="T83" fmla="*/ 1790 h 1892"/>
                  <a:gd name="T84" fmla="*/ 399 w 1893"/>
                  <a:gd name="T85" fmla="*/ 1680 h 1892"/>
                  <a:gd name="T86" fmla="*/ 240 w 1893"/>
                  <a:gd name="T87" fmla="*/ 1528 h 1892"/>
                  <a:gd name="T88" fmla="*/ 121 w 1893"/>
                  <a:gd name="T89" fmla="*/ 1344 h 1892"/>
                  <a:gd name="T90" fmla="*/ 50 w 1893"/>
                  <a:gd name="T91" fmla="*/ 1131 h 1892"/>
                  <a:gd name="T92" fmla="*/ 31 w 1893"/>
                  <a:gd name="T93" fmla="*/ 947 h 1892"/>
                  <a:gd name="T94" fmla="*/ 60 w 1893"/>
                  <a:gd name="T95" fmla="*/ 718 h 1892"/>
                  <a:gd name="T96" fmla="*/ 141 w 1893"/>
                  <a:gd name="T97" fmla="*/ 510 h 1892"/>
                  <a:gd name="T98" fmla="*/ 268 w 1893"/>
                  <a:gd name="T99" fmla="*/ 331 h 1892"/>
                  <a:gd name="T100" fmla="*/ 435 w 1893"/>
                  <a:gd name="T101" fmla="*/ 188 h 1892"/>
                  <a:gd name="T102" fmla="*/ 631 w 1893"/>
                  <a:gd name="T103" fmla="*/ 87 h 1892"/>
                  <a:gd name="T104" fmla="*/ 852 w 1893"/>
                  <a:gd name="T105" fmla="*/ 36 h 1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893" h="1892">
                    <a:moveTo>
                      <a:pt x="946" y="0"/>
                    </a:moveTo>
                    <a:lnTo>
                      <a:pt x="946" y="0"/>
                    </a:lnTo>
                    <a:lnTo>
                      <a:pt x="995" y="1"/>
                    </a:lnTo>
                    <a:lnTo>
                      <a:pt x="1043" y="5"/>
                    </a:lnTo>
                    <a:lnTo>
                      <a:pt x="1090" y="11"/>
                    </a:lnTo>
                    <a:lnTo>
                      <a:pt x="1137" y="19"/>
                    </a:lnTo>
                    <a:lnTo>
                      <a:pt x="1183" y="30"/>
                    </a:lnTo>
                    <a:lnTo>
                      <a:pt x="1228" y="43"/>
                    </a:lnTo>
                    <a:lnTo>
                      <a:pt x="1272" y="59"/>
                    </a:lnTo>
                    <a:lnTo>
                      <a:pt x="1315" y="75"/>
                    </a:lnTo>
                    <a:lnTo>
                      <a:pt x="1357" y="94"/>
                    </a:lnTo>
                    <a:lnTo>
                      <a:pt x="1397" y="114"/>
                    </a:lnTo>
                    <a:lnTo>
                      <a:pt x="1438" y="137"/>
                    </a:lnTo>
                    <a:lnTo>
                      <a:pt x="1476" y="162"/>
                    </a:lnTo>
                    <a:lnTo>
                      <a:pt x="1513" y="188"/>
                    </a:lnTo>
                    <a:lnTo>
                      <a:pt x="1548" y="217"/>
                    </a:lnTo>
                    <a:lnTo>
                      <a:pt x="1583" y="246"/>
                    </a:lnTo>
                    <a:lnTo>
                      <a:pt x="1616" y="277"/>
                    </a:lnTo>
                    <a:lnTo>
                      <a:pt x="1647" y="311"/>
                    </a:lnTo>
                    <a:lnTo>
                      <a:pt x="1677" y="345"/>
                    </a:lnTo>
                    <a:lnTo>
                      <a:pt x="1705" y="381"/>
                    </a:lnTo>
                    <a:lnTo>
                      <a:pt x="1731" y="418"/>
                    </a:lnTo>
                    <a:lnTo>
                      <a:pt x="1755" y="456"/>
                    </a:lnTo>
                    <a:lnTo>
                      <a:pt x="1779" y="496"/>
                    </a:lnTo>
                    <a:lnTo>
                      <a:pt x="1799" y="537"/>
                    </a:lnTo>
                    <a:lnTo>
                      <a:pt x="1818" y="578"/>
                    </a:lnTo>
                    <a:lnTo>
                      <a:pt x="1835" y="621"/>
                    </a:lnTo>
                    <a:lnTo>
                      <a:pt x="1850" y="665"/>
                    </a:lnTo>
                    <a:lnTo>
                      <a:pt x="1863" y="710"/>
                    </a:lnTo>
                    <a:lnTo>
                      <a:pt x="1873" y="757"/>
                    </a:lnTo>
                    <a:lnTo>
                      <a:pt x="1881" y="803"/>
                    </a:lnTo>
                    <a:lnTo>
                      <a:pt x="1887" y="850"/>
                    </a:lnTo>
                    <a:lnTo>
                      <a:pt x="1892" y="898"/>
                    </a:lnTo>
                    <a:lnTo>
                      <a:pt x="1893" y="947"/>
                    </a:lnTo>
                    <a:lnTo>
                      <a:pt x="1893" y="947"/>
                    </a:lnTo>
                    <a:lnTo>
                      <a:pt x="1892" y="996"/>
                    </a:lnTo>
                    <a:lnTo>
                      <a:pt x="1887" y="1043"/>
                    </a:lnTo>
                    <a:lnTo>
                      <a:pt x="1881" y="1091"/>
                    </a:lnTo>
                    <a:lnTo>
                      <a:pt x="1873" y="1137"/>
                    </a:lnTo>
                    <a:lnTo>
                      <a:pt x="1863" y="1183"/>
                    </a:lnTo>
                    <a:lnTo>
                      <a:pt x="1850" y="1227"/>
                    </a:lnTo>
                    <a:lnTo>
                      <a:pt x="1835" y="1271"/>
                    </a:lnTo>
                    <a:lnTo>
                      <a:pt x="1818" y="1314"/>
                    </a:lnTo>
                    <a:lnTo>
                      <a:pt x="1799" y="1357"/>
                    </a:lnTo>
                    <a:lnTo>
                      <a:pt x="1779" y="1397"/>
                    </a:lnTo>
                    <a:lnTo>
                      <a:pt x="1755" y="1437"/>
                    </a:lnTo>
                    <a:lnTo>
                      <a:pt x="1731" y="1476"/>
                    </a:lnTo>
                    <a:lnTo>
                      <a:pt x="1705" y="1513"/>
                    </a:lnTo>
                    <a:lnTo>
                      <a:pt x="1677" y="1548"/>
                    </a:lnTo>
                    <a:lnTo>
                      <a:pt x="1647" y="1583"/>
                    </a:lnTo>
                    <a:lnTo>
                      <a:pt x="1616" y="1615"/>
                    </a:lnTo>
                    <a:lnTo>
                      <a:pt x="1583" y="1647"/>
                    </a:lnTo>
                    <a:lnTo>
                      <a:pt x="1548" y="1677"/>
                    </a:lnTo>
                    <a:lnTo>
                      <a:pt x="1513" y="1704"/>
                    </a:lnTo>
                    <a:lnTo>
                      <a:pt x="1476" y="1730"/>
                    </a:lnTo>
                    <a:lnTo>
                      <a:pt x="1438" y="1755"/>
                    </a:lnTo>
                    <a:lnTo>
                      <a:pt x="1397" y="1778"/>
                    </a:lnTo>
                    <a:lnTo>
                      <a:pt x="1357" y="1799"/>
                    </a:lnTo>
                    <a:lnTo>
                      <a:pt x="1315" y="1818"/>
                    </a:lnTo>
                    <a:lnTo>
                      <a:pt x="1272" y="1835"/>
                    </a:lnTo>
                    <a:lnTo>
                      <a:pt x="1228" y="1850"/>
                    </a:lnTo>
                    <a:lnTo>
                      <a:pt x="1183" y="1862"/>
                    </a:lnTo>
                    <a:lnTo>
                      <a:pt x="1137" y="1873"/>
                    </a:lnTo>
                    <a:lnTo>
                      <a:pt x="1090" y="1881"/>
                    </a:lnTo>
                    <a:lnTo>
                      <a:pt x="1043" y="1887"/>
                    </a:lnTo>
                    <a:lnTo>
                      <a:pt x="995" y="1891"/>
                    </a:lnTo>
                    <a:lnTo>
                      <a:pt x="946" y="1892"/>
                    </a:lnTo>
                    <a:lnTo>
                      <a:pt x="946" y="1892"/>
                    </a:lnTo>
                    <a:lnTo>
                      <a:pt x="898" y="1891"/>
                    </a:lnTo>
                    <a:lnTo>
                      <a:pt x="850" y="1887"/>
                    </a:lnTo>
                    <a:lnTo>
                      <a:pt x="802" y="1881"/>
                    </a:lnTo>
                    <a:lnTo>
                      <a:pt x="756" y="1873"/>
                    </a:lnTo>
                    <a:lnTo>
                      <a:pt x="710" y="1862"/>
                    </a:lnTo>
                    <a:lnTo>
                      <a:pt x="665" y="1850"/>
                    </a:lnTo>
                    <a:lnTo>
                      <a:pt x="620" y="1835"/>
                    </a:lnTo>
                    <a:lnTo>
                      <a:pt x="578" y="1818"/>
                    </a:lnTo>
                    <a:lnTo>
                      <a:pt x="536" y="1799"/>
                    </a:lnTo>
                    <a:lnTo>
                      <a:pt x="496" y="1778"/>
                    </a:lnTo>
                    <a:lnTo>
                      <a:pt x="456" y="1755"/>
                    </a:lnTo>
                    <a:lnTo>
                      <a:pt x="417" y="1730"/>
                    </a:lnTo>
                    <a:lnTo>
                      <a:pt x="380" y="1704"/>
                    </a:lnTo>
                    <a:lnTo>
                      <a:pt x="345" y="1677"/>
                    </a:lnTo>
                    <a:lnTo>
                      <a:pt x="310" y="1647"/>
                    </a:lnTo>
                    <a:lnTo>
                      <a:pt x="277" y="1615"/>
                    </a:lnTo>
                    <a:lnTo>
                      <a:pt x="246" y="1583"/>
                    </a:lnTo>
                    <a:lnTo>
                      <a:pt x="216" y="1548"/>
                    </a:lnTo>
                    <a:lnTo>
                      <a:pt x="189" y="1513"/>
                    </a:lnTo>
                    <a:lnTo>
                      <a:pt x="161" y="1476"/>
                    </a:lnTo>
                    <a:lnTo>
                      <a:pt x="138" y="1437"/>
                    </a:lnTo>
                    <a:lnTo>
                      <a:pt x="115" y="1397"/>
                    </a:lnTo>
                    <a:lnTo>
                      <a:pt x="94" y="1357"/>
                    </a:lnTo>
                    <a:lnTo>
                      <a:pt x="75" y="1314"/>
                    </a:lnTo>
                    <a:lnTo>
                      <a:pt x="58" y="1271"/>
                    </a:lnTo>
                    <a:lnTo>
                      <a:pt x="42" y="1227"/>
                    </a:lnTo>
                    <a:lnTo>
                      <a:pt x="31" y="1183"/>
                    </a:lnTo>
                    <a:lnTo>
                      <a:pt x="20" y="1137"/>
                    </a:lnTo>
                    <a:lnTo>
                      <a:pt x="12" y="1091"/>
                    </a:lnTo>
                    <a:lnTo>
                      <a:pt x="6" y="1043"/>
                    </a:lnTo>
                    <a:lnTo>
                      <a:pt x="2" y="996"/>
                    </a:lnTo>
                    <a:lnTo>
                      <a:pt x="0" y="947"/>
                    </a:lnTo>
                    <a:lnTo>
                      <a:pt x="0" y="947"/>
                    </a:lnTo>
                    <a:lnTo>
                      <a:pt x="2" y="898"/>
                    </a:lnTo>
                    <a:lnTo>
                      <a:pt x="6" y="850"/>
                    </a:lnTo>
                    <a:lnTo>
                      <a:pt x="12" y="803"/>
                    </a:lnTo>
                    <a:lnTo>
                      <a:pt x="20" y="757"/>
                    </a:lnTo>
                    <a:lnTo>
                      <a:pt x="31" y="710"/>
                    </a:lnTo>
                    <a:lnTo>
                      <a:pt x="42" y="665"/>
                    </a:lnTo>
                    <a:lnTo>
                      <a:pt x="58" y="621"/>
                    </a:lnTo>
                    <a:lnTo>
                      <a:pt x="75" y="578"/>
                    </a:lnTo>
                    <a:lnTo>
                      <a:pt x="94" y="537"/>
                    </a:lnTo>
                    <a:lnTo>
                      <a:pt x="115" y="496"/>
                    </a:lnTo>
                    <a:lnTo>
                      <a:pt x="138" y="456"/>
                    </a:lnTo>
                    <a:lnTo>
                      <a:pt x="161" y="418"/>
                    </a:lnTo>
                    <a:lnTo>
                      <a:pt x="189" y="381"/>
                    </a:lnTo>
                    <a:lnTo>
                      <a:pt x="216" y="345"/>
                    </a:lnTo>
                    <a:lnTo>
                      <a:pt x="246" y="311"/>
                    </a:lnTo>
                    <a:lnTo>
                      <a:pt x="277" y="277"/>
                    </a:lnTo>
                    <a:lnTo>
                      <a:pt x="310" y="246"/>
                    </a:lnTo>
                    <a:lnTo>
                      <a:pt x="345" y="217"/>
                    </a:lnTo>
                    <a:lnTo>
                      <a:pt x="380" y="188"/>
                    </a:lnTo>
                    <a:lnTo>
                      <a:pt x="417" y="162"/>
                    </a:lnTo>
                    <a:lnTo>
                      <a:pt x="456" y="137"/>
                    </a:lnTo>
                    <a:lnTo>
                      <a:pt x="496" y="114"/>
                    </a:lnTo>
                    <a:lnTo>
                      <a:pt x="536" y="94"/>
                    </a:lnTo>
                    <a:lnTo>
                      <a:pt x="578" y="75"/>
                    </a:lnTo>
                    <a:lnTo>
                      <a:pt x="620" y="59"/>
                    </a:lnTo>
                    <a:lnTo>
                      <a:pt x="665" y="43"/>
                    </a:lnTo>
                    <a:lnTo>
                      <a:pt x="710" y="30"/>
                    </a:lnTo>
                    <a:lnTo>
                      <a:pt x="756" y="19"/>
                    </a:lnTo>
                    <a:lnTo>
                      <a:pt x="802" y="11"/>
                    </a:lnTo>
                    <a:lnTo>
                      <a:pt x="850" y="5"/>
                    </a:lnTo>
                    <a:lnTo>
                      <a:pt x="898" y="1"/>
                    </a:lnTo>
                    <a:lnTo>
                      <a:pt x="946" y="0"/>
                    </a:lnTo>
                    <a:lnTo>
                      <a:pt x="946" y="0"/>
                    </a:lnTo>
                    <a:close/>
                    <a:moveTo>
                      <a:pt x="946" y="31"/>
                    </a:moveTo>
                    <a:lnTo>
                      <a:pt x="946" y="31"/>
                    </a:lnTo>
                    <a:lnTo>
                      <a:pt x="994" y="32"/>
                    </a:lnTo>
                    <a:lnTo>
                      <a:pt x="1040" y="36"/>
                    </a:lnTo>
                    <a:lnTo>
                      <a:pt x="1086" y="42"/>
                    </a:lnTo>
                    <a:lnTo>
                      <a:pt x="1131" y="50"/>
                    </a:lnTo>
                    <a:lnTo>
                      <a:pt x="1175" y="60"/>
                    </a:lnTo>
                    <a:lnTo>
                      <a:pt x="1219" y="73"/>
                    </a:lnTo>
                    <a:lnTo>
                      <a:pt x="1262" y="87"/>
                    </a:lnTo>
                    <a:lnTo>
                      <a:pt x="1303" y="104"/>
                    </a:lnTo>
                    <a:lnTo>
                      <a:pt x="1344" y="122"/>
                    </a:lnTo>
                    <a:lnTo>
                      <a:pt x="1383" y="142"/>
                    </a:lnTo>
                    <a:lnTo>
                      <a:pt x="1421" y="164"/>
                    </a:lnTo>
                    <a:lnTo>
                      <a:pt x="1458" y="188"/>
                    </a:lnTo>
                    <a:lnTo>
                      <a:pt x="1495" y="213"/>
                    </a:lnTo>
                    <a:lnTo>
                      <a:pt x="1529" y="240"/>
                    </a:lnTo>
                    <a:lnTo>
                      <a:pt x="1563" y="269"/>
                    </a:lnTo>
                    <a:lnTo>
                      <a:pt x="1593" y="300"/>
                    </a:lnTo>
                    <a:lnTo>
                      <a:pt x="1624" y="331"/>
                    </a:lnTo>
                    <a:lnTo>
                      <a:pt x="1653" y="364"/>
                    </a:lnTo>
                    <a:lnTo>
                      <a:pt x="1680" y="399"/>
                    </a:lnTo>
                    <a:lnTo>
                      <a:pt x="1705" y="435"/>
                    </a:lnTo>
                    <a:lnTo>
                      <a:pt x="1729" y="472"/>
                    </a:lnTo>
                    <a:lnTo>
                      <a:pt x="1752" y="510"/>
                    </a:lnTo>
                    <a:lnTo>
                      <a:pt x="1772" y="550"/>
                    </a:lnTo>
                    <a:lnTo>
                      <a:pt x="1790" y="590"/>
                    </a:lnTo>
                    <a:lnTo>
                      <a:pt x="1806" y="632"/>
                    </a:lnTo>
                    <a:lnTo>
                      <a:pt x="1821" y="674"/>
                    </a:lnTo>
                    <a:lnTo>
                      <a:pt x="1833" y="718"/>
                    </a:lnTo>
                    <a:lnTo>
                      <a:pt x="1843" y="762"/>
                    </a:lnTo>
                    <a:lnTo>
                      <a:pt x="1852" y="808"/>
                    </a:lnTo>
                    <a:lnTo>
                      <a:pt x="1857" y="853"/>
                    </a:lnTo>
                    <a:lnTo>
                      <a:pt x="1861" y="899"/>
                    </a:lnTo>
                    <a:lnTo>
                      <a:pt x="1862" y="947"/>
                    </a:lnTo>
                    <a:lnTo>
                      <a:pt x="1862" y="947"/>
                    </a:lnTo>
                    <a:lnTo>
                      <a:pt x="1861" y="993"/>
                    </a:lnTo>
                    <a:lnTo>
                      <a:pt x="1857" y="1041"/>
                    </a:lnTo>
                    <a:lnTo>
                      <a:pt x="1852" y="1086"/>
                    </a:lnTo>
                    <a:lnTo>
                      <a:pt x="1843" y="1131"/>
                    </a:lnTo>
                    <a:lnTo>
                      <a:pt x="1833" y="1175"/>
                    </a:lnTo>
                    <a:lnTo>
                      <a:pt x="1821" y="1219"/>
                    </a:lnTo>
                    <a:lnTo>
                      <a:pt x="1806" y="1261"/>
                    </a:lnTo>
                    <a:lnTo>
                      <a:pt x="1790" y="1302"/>
                    </a:lnTo>
                    <a:lnTo>
                      <a:pt x="1772" y="1344"/>
                    </a:lnTo>
                    <a:lnTo>
                      <a:pt x="1752" y="1383"/>
                    </a:lnTo>
                    <a:lnTo>
                      <a:pt x="1729" y="1421"/>
                    </a:lnTo>
                    <a:lnTo>
                      <a:pt x="1705" y="1458"/>
                    </a:lnTo>
                    <a:lnTo>
                      <a:pt x="1680" y="1494"/>
                    </a:lnTo>
                    <a:lnTo>
                      <a:pt x="1653" y="1528"/>
                    </a:lnTo>
                    <a:lnTo>
                      <a:pt x="1624" y="1561"/>
                    </a:lnTo>
                    <a:lnTo>
                      <a:pt x="1593" y="1594"/>
                    </a:lnTo>
                    <a:lnTo>
                      <a:pt x="1563" y="1625"/>
                    </a:lnTo>
                    <a:lnTo>
                      <a:pt x="1529" y="1653"/>
                    </a:lnTo>
                    <a:lnTo>
                      <a:pt x="1495" y="1680"/>
                    </a:lnTo>
                    <a:lnTo>
                      <a:pt x="1458" y="1705"/>
                    </a:lnTo>
                    <a:lnTo>
                      <a:pt x="1421" y="1729"/>
                    </a:lnTo>
                    <a:lnTo>
                      <a:pt x="1383" y="1752"/>
                    </a:lnTo>
                    <a:lnTo>
                      <a:pt x="1344" y="1772"/>
                    </a:lnTo>
                    <a:lnTo>
                      <a:pt x="1303" y="1790"/>
                    </a:lnTo>
                    <a:lnTo>
                      <a:pt x="1262" y="1806"/>
                    </a:lnTo>
                    <a:lnTo>
                      <a:pt x="1219" y="1821"/>
                    </a:lnTo>
                    <a:lnTo>
                      <a:pt x="1175" y="1833"/>
                    </a:lnTo>
                    <a:lnTo>
                      <a:pt x="1131" y="1843"/>
                    </a:lnTo>
                    <a:lnTo>
                      <a:pt x="1086" y="1852"/>
                    </a:lnTo>
                    <a:lnTo>
                      <a:pt x="1040" y="1858"/>
                    </a:lnTo>
                    <a:lnTo>
                      <a:pt x="994" y="1860"/>
                    </a:lnTo>
                    <a:lnTo>
                      <a:pt x="946" y="1861"/>
                    </a:lnTo>
                    <a:lnTo>
                      <a:pt x="946" y="1861"/>
                    </a:lnTo>
                    <a:lnTo>
                      <a:pt x="899" y="1860"/>
                    </a:lnTo>
                    <a:lnTo>
                      <a:pt x="852" y="1858"/>
                    </a:lnTo>
                    <a:lnTo>
                      <a:pt x="807" y="1852"/>
                    </a:lnTo>
                    <a:lnTo>
                      <a:pt x="762" y="1843"/>
                    </a:lnTo>
                    <a:lnTo>
                      <a:pt x="718" y="1833"/>
                    </a:lnTo>
                    <a:lnTo>
                      <a:pt x="674" y="1821"/>
                    </a:lnTo>
                    <a:lnTo>
                      <a:pt x="631" y="1806"/>
                    </a:lnTo>
                    <a:lnTo>
                      <a:pt x="590" y="1790"/>
                    </a:lnTo>
                    <a:lnTo>
                      <a:pt x="549" y="1772"/>
                    </a:lnTo>
                    <a:lnTo>
                      <a:pt x="510" y="1752"/>
                    </a:lnTo>
                    <a:lnTo>
                      <a:pt x="472" y="1729"/>
                    </a:lnTo>
                    <a:lnTo>
                      <a:pt x="435" y="1705"/>
                    </a:lnTo>
                    <a:lnTo>
                      <a:pt x="399" y="1680"/>
                    </a:lnTo>
                    <a:lnTo>
                      <a:pt x="364" y="1653"/>
                    </a:lnTo>
                    <a:lnTo>
                      <a:pt x="331" y="1625"/>
                    </a:lnTo>
                    <a:lnTo>
                      <a:pt x="299" y="1594"/>
                    </a:lnTo>
                    <a:lnTo>
                      <a:pt x="268" y="1561"/>
                    </a:lnTo>
                    <a:lnTo>
                      <a:pt x="240" y="1528"/>
                    </a:lnTo>
                    <a:lnTo>
                      <a:pt x="213" y="1494"/>
                    </a:lnTo>
                    <a:lnTo>
                      <a:pt x="188" y="1458"/>
                    </a:lnTo>
                    <a:lnTo>
                      <a:pt x="164" y="1421"/>
                    </a:lnTo>
                    <a:lnTo>
                      <a:pt x="141" y="1383"/>
                    </a:lnTo>
                    <a:lnTo>
                      <a:pt x="121" y="1344"/>
                    </a:lnTo>
                    <a:lnTo>
                      <a:pt x="103" y="1302"/>
                    </a:lnTo>
                    <a:lnTo>
                      <a:pt x="86" y="1261"/>
                    </a:lnTo>
                    <a:lnTo>
                      <a:pt x="72" y="1219"/>
                    </a:lnTo>
                    <a:lnTo>
                      <a:pt x="60" y="1175"/>
                    </a:lnTo>
                    <a:lnTo>
                      <a:pt x="50" y="1131"/>
                    </a:lnTo>
                    <a:lnTo>
                      <a:pt x="41" y="1086"/>
                    </a:lnTo>
                    <a:lnTo>
                      <a:pt x="35" y="1041"/>
                    </a:lnTo>
                    <a:lnTo>
                      <a:pt x="32" y="993"/>
                    </a:lnTo>
                    <a:lnTo>
                      <a:pt x="31" y="947"/>
                    </a:lnTo>
                    <a:lnTo>
                      <a:pt x="31" y="947"/>
                    </a:lnTo>
                    <a:lnTo>
                      <a:pt x="32" y="899"/>
                    </a:lnTo>
                    <a:lnTo>
                      <a:pt x="35" y="853"/>
                    </a:lnTo>
                    <a:lnTo>
                      <a:pt x="41" y="808"/>
                    </a:lnTo>
                    <a:lnTo>
                      <a:pt x="50" y="762"/>
                    </a:lnTo>
                    <a:lnTo>
                      <a:pt x="60" y="718"/>
                    </a:lnTo>
                    <a:lnTo>
                      <a:pt x="72" y="674"/>
                    </a:lnTo>
                    <a:lnTo>
                      <a:pt x="86" y="632"/>
                    </a:lnTo>
                    <a:lnTo>
                      <a:pt x="103" y="590"/>
                    </a:lnTo>
                    <a:lnTo>
                      <a:pt x="121" y="550"/>
                    </a:lnTo>
                    <a:lnTo>
                      <a:pt x="141" y="510"/>
                    </a:lnTo>
                    <a:lnTo>
                      <a:pt x="164" y="472"/>
                    </a:lnTo>
                    <a:lnTo>
                      <a:pt x="188" y="435"/>
                    </a:lnTo>
                    <a:lnTo>
                      <a:pt x="213" y="399"/>
                    </a:lnTo>
                    <a:lnTo>
                      <a:pt x="240" y="364"/>
                    </a:lnTo>
                    <a:lnTo>
                      <a:pt x="268" y="331"/>
                    </a:lnTo>
                    <a:lnTo>
                      <a:pt x="299" y="300"/>
                    </a:lnTo>
                    <a:lnTo>
                      <a:pt x="331" y="269"/>
                    </a:lnTo>
                    <a:lnTo>
                      <a:pt x="364" y="240"/>
                    </a:lnTo>
                    <a:lnTo>
                      <a:pt x="399" y="213"/>
                    </a:lnTo>
                    <a:lnTo>
                      <a:pt x="435" y="188"/>
                    </a:lnTo>
                    <a:lnTo>
                      <a:pt x="472" y="164"/>
                    </a:lnTo>
                    <a:lnTo>
                      <a:pt x="510" y="142"/>
                    </a:lnTo>
                    <a:lnTo>
                      <a:pt x="549" y="122"/>
                    </a:lnTo>
                    <a:lnTo>
                      <a:pt x="590" y="104"/>
                    </a:lnTo>
                    <a:lnTo>
                      <a:pt x="631" y="87"/>
                    </a:lnTo>
                    <a:lnTo>
                      <a:pt x="674" y="73"/>
                    </a:lnTo>
                    <a:lnTo>
                      <a:pt x="718" y="60"/>
                    </a:lnTo>
                    <a:lnTo>
                      <a:pt x="762" y="50"/>
                    </a:lnTo>
                    <a:lnTo>
                      <a:pt x="807" y="42"/>
                    </a:lnTo>
                    <a:lnTo>
                      <a:pt x="852" y="36"/>
                    </a:lnTo>
                    <a:lnTo>
                      <a:pt x="899" y="32"/>
                    </a:lnTo>
                    <a:lnTo>
                      <a:pt x="946" y="31"/>
                    </a:lnTo>
                    <a:lnTo>
                      <a:pt x="946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5" name="Arc 21">
              <a:extLst>
                <a:ext uri="{FF2B5EF4-FFF2-40B4-BE49-F238E27FC236}">
                  <a16:creationId xmlns:a16="http://schemas.microsoft.com/office/drawing/2014/main" xmlns="" id="{C9E273EE-10C8-45C8-8466-3F037C85ED49}"/>
                </a:ext>
              </a:extLst>
            </p:cNvPr>
            <p:cNvSpPr/>
            <p:nvPr/>
          </p:nvSpPr>
          <p:spPr>
            <a:xfrm>
              <a:off x="3598693" y="2596236"/>
              <a:ext cx="960203" cy="960203"/>
            </a:xfrm>
            <a:prstGeom prst="arc">
              <a:avLst>
                <a:gd name="adj1" fmla="val 12272767"/>
                <a:gd name="adj2" fmla="val 9127939"/>
              </a:avLst>
            </a:prstGeom>
            <a:noFill/>
            <a:ln w="38100">
              <a:solidFill>
                <a:schemeClr val="bg1"/>
              </a:solidFill>
              <a:headEnd type="none" w="med" len="med"/>
              <a:tailEnd type="arrow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635909" y="1945333"/>
            <a:ext cx="1174501" cy="1174001"/>
            <a:chOff x="4635909" y="1945333"/>
            <a:chExt cx="1174501" cy="1174001"/>
          </a:xfrm>
        </p:grpSpPr>
        <p:grpSp>
          <p:nvGrpSpPr>
            <p:cNvPr id="33" name="Group 5">
              <a:extLst>
                <a:ext uri="{FF2B5EF4-FFF2-40B4-BE49-F238E27FC236}">
                  <a16:creationId xmlns:a16="http://schemas.microsoft.com/office/drawing/2014/main" xmlns="" id="{F499C869-BD2A-4A6B-9950-75A85888A834}"/>
                </a:ext>
              </a:extLst>
            </p:cNvPr>
            <p:cNvGrpSpPr/>
            <p:nvPr/>
          </p:nvGrpSpPr>
          <p:grpSpPr>
            <a:xfrm>
              <a:off x="4635909" y="1945333"/>
              <a:ext cx="1174501" cy="1174001"/>
              <a:chOff x="6692081" y="3702050"/>
              <a:chExt cx="1984375" cy="2003425"/>
            </a:xfrm>
            <a:solidFill>
              <a:schemeClr val="accent3"/>
            </a:solidFill>
            <a:effectLst/>
          </p:grpSpPr>
          <p:sp>
            <p:nvSpPr>
              <p:cNvPr id="41" name="Freeform: Shape 6">
                <a:extLst>
                  <a:ext uri="{FF2B5EF4-FFF2-40B4-BE49-F238E27FC236}">
                    <a16:creationId xmlns:a16="http://schemas.microsoft.com/office/drawing/2014/main" xmlns="" id="{2CCD4841-827B-4681-89D3-B8E5B104B7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37967" y="4357470"/>
                <a:ext cx="692602" cy="690998"/>
              </a:xfrm>
              <a:custGeom>
                <a:avLst/>
                <a:gdLst>
                  <a:gd name="T0" fmla="*/ 497 w 863"/>
                  <a:gd name="T1" fmla="*/ 5 h 862"/>
                  <a:gd name="T2" fmla="*/ 599 w 863"/>
                  <a:gd name="T3" fmla="*/ 35 h 862"/>
                  <a:gd name="T4" fmla="*/ 689 w 863"/>
                  <a:gd name="T5" fmla="*/ 86 h 862"/>
                  <a:gd name="T6" fmla="*/ 764 w 863"/>
                  <a:gd name="T7" fmla="*/ 157 h 862"/>
                  <a:gd name="T8" fmla="*/ 820 w 863"/>
                  <a:gd name="T9" fmla="*/ 245 h 862"/>
                  <a:gd name="T10" fmla="*/ 854 w 863"/>
                  <a:gd name="T11" fmla="*/ 345 h 862"/>
                  <a:gd name="T12" fmla="*/ 863 w 863"/>
                  <a:gd name="T13" fmla="*/ 432 h 862"/>
                  <a:gd name="T14" fmla="*/ 849 w 863"/>
                  <a:gd name="T15" fmla="*/ 539 h 862"/>
                  <a:gd name="T16" fmla="*/ 811 w 863"/>
                  <a:gd name="T17" fmla="*/ 637 h 862"/>
                  <a:gd name="T18" fmla="*/ 750 w 863"/>
                  <a:gd name="T19" fmla="*/ 722 h 862"/>
                  <a:gd name="T20" fmla="*/ 673 w 863"/>
                  <a:gd name="T21" fmla="*/ 790 h 862"/>
                  <a:gd name="T22" fmla="*/ 580 w 863"/>
                  <a:gd name="T23" fmla="*/ 836 h 862"/>
                  <a:gd name="T24" fmla="*/ 475 w 863"/>
                  <a:gd name="T25" fmla="*/ 861 h 862"/>
                  <a:gd name="T26" fmla="*/ 387 w 863"/>
                  <a:gd name="T27" fmla="*/ 861 h 862"/>
                  <a:gd name="T28" fmla="*/ 283 w 863"/>
                  <a:gd name="T29" fmla="*/ 836 h 862"/>
                  <a:gd name="T30" fmla="*/ 190 w 863"/>
                  <a:gd name="T31" fmla="*/ 790 h 862"/>
                  <a:gd name="T32" fmla="*/ 113 w 863"/>
                  <a:gd name="T33" fmla="*/ 722 h 862"/>
                  <a:gd name="T34" fmla="*/ 52 w 863"/>
                  <a:gd name="T35" fmla="*/ 637 h 862"/>
                  <a:gd name="T36" fmla="*/ 14 w 863"/>
                  <a:gd name="T37" fmla="*/ 539 h 862"/>
                  <a:gd name="T38" fmla="*/ 0 w 863"/>
                  <a:gd name="T39" fmla="*/ 432 h 862"/>
                  <a:gd name="T40" fmla="*/ 9 w 863"/>
                  <a:gd name="T41" fmla="*/ 345 h 862"/>
                  <a:gd name="T42" fmla="*/ 42 w 863"/>
                  <a:gd name="T43" fmla="*/ 245 h 862"/>
                  <a:gd name="T44" fmla="*/ 98 w 863"/>
                  <a:gd name="T45" fmla="*/ 157 h 862"/>
                  <a:gd name="T46" fmla="*/ 173 w 863"/>
                  <a:gd name="T47" fmla="*/ 86 h 862"/>
                  <a:gd name="T48" fmla="*/ 264 w 863"/>
                  <a:gd name="T49" fmla="*/ 35 h 862"/>
                  <a:gd name="T50" fmla="*/ 366 w 863"/>
                  <a:gd name="T51" fmla="*/ 5 h 862"/>
                  <a:gd name="T52" fmla="*/ 431 w 863"/>
                  <a:gd name="T53" fmla="*/ 24 h 862"/>
                  <a:gd name="T54" fmla="*/ 513 w 863"/>
                  <a:gd name="T55" fmla="*/ 32 h 862"/>
                  <a:gd name="T56" fmla="*/ 609 w 863"/>
                  <a:gd name="T57" fmla="*/ 64 h 862"/>
                  <a:gd name="T58" fmla="*/ 691 w 863"/>
                  <a:gd name="T59" fmla="*/ 117 h 862"/>
                  <a:gd name="T60" fmla="*/ 758 w 863"/>
                  <a:gd name="T61" fmla="*/ 188 h 862"/>
                  <a:gd name="T62" fmla="*/ 807 w 863"/>
                  <a:gd name="T63" fmla="*/ 272 h 862"/>
                  <a:gd name="T64" fmla="*/ 835 w 863"/>
                  <a:gd name="T65" fmla="*/ 370 h 862"/>
                  <a:gd name="T66" fmla="*/ 838 w 863"/>
                  <a:gd name="T67" fmla="*/ 452 h 862"/>
                  <a:gd name="T68" fmla="*/ 820 w 863"/>
                  <a:gd name="T69" fmla="*/ 553 h 862"/>
                  <a:gd name="T70" fmla="*/ 780 w 863"/>
                  <a:gd name="T71" fmla="*/ 643 h 862"/>
                  <a:gd name="T72" fmla="*/ 719 w 863"/>
                  <a:gd name="T73" fmla="*/ 720 h 862"/>
                  <a:gd name="T74" fmla="*/ 643 w 863"/>
                  <a:gd name="T75" fmla="*/ 780 h 862"/>
                  <a:gd name="T76" fmla="*/ 553 w 863"/>
                  <a:gd name="T77" fmla="*/ 821 h 862"/>
                  <a:gd name="T78" fmla="*/ 453 w 863"/>
                  <a:gd name="T79" fmla="*/ 838 h 862"/>
                  <a:gd name="T80" fmla="*/ 370 w 863"/>
                  <a:gd name="T81" fmla="*/ 835 h 862"/>
                  <a:gd name="T82" fmla="*/ 273 w 863"/>
                  <a:gd name="T83" fmla="*/ 807 h 862"/>
                  <a:gd name="T84" fmla="*/ 188 w 863"/>
                  <a:gd name="T85" fmla="*/ 759 h 862"/>
                  <a:gd name="T86" fmla="*/ 117 w 863"/>
                  <a:gd name="T87" fmla="*/ 691 h 862"/>
                  <a:gd name="T88" fmla="*/ 64 w 863"/>
                  <a:gd name="T89" fmla="*/ 608 h 862"/>
                  <a:gd name="T90" fmla="*/ 32 w 863"/>
                  <a:gd name="T91" fmla="*/ 514 h 862"/>
                  <a:gd name="T92" fmla="*/ 23 w 863"/>
                  <a:gd name="T93" fmla="*/ 432 h 862"/>
                  <a:gd name="T94" fmla="*/ 37 w 863"/>
                  <a:gd name="T95" fmla="*/ 330 h 862"/>
                  <a:gd name="T96" fmla="*/ 73 w 863"/>
                  <a:gd name="T97" fmla="*/ 237 h 862"/>
                  <a:gd name="T98" fmla="*/ 129 w 863"/>
                  <a:gd name="T99" fmla="*/ 157 h 862"/>
                  <a:gd name="T100" fmla="*/ 203 w 863"/>
                  <a:gd name="T101" fmla="*/ 94 h 862"/>
                  <a:gd name="T102" fmla="*/ 291 w 863"/>
                  <a:gd name="T103" fmla="*/ 49 h 862"/>
                  <a:gd name="T104" fmla="*/ 390 w 863"/>
                  <a:gd name="T105" fmla="*/ 26 h 8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63" h="862">
                    <a:moveTo>
                      <a:pt x="431" y="0"/>
                    </a:moveTo>
                    <a:lnTo>
                      <a:pt x="431" y="0"/>
                    </a:lnTo>
                    <a:lnTo>
                      <a:pt x="454" y="1"/>
                    </a:lnTo>
                    <a:lnTo>
                      <a:pt x="475" y="3"/>
                    </a:lnTo>
                    <a:lnTo>
                      <a:pt x="497" y="5"/>
                    </a:lnTo>
                    <a:lnTo>
                      <a:pt x="518" y="10"/>
                    </a:lnTo>
                    <a:lnTo>
                      <a:pt x="540" y="14"/>
                    </a:lnTo>
                    <a:lnTo>
                      <a:pt x="560" y="20"/>
                    </a:lnTo>
                    <a:lnTo>
                      <a:pt x="580" y="26"/>
                    </a:lnTo>
                    <a:lnTo>
                      <a:pt x="599" y="35"/>
                    </a:lnTo>
                    <a:lnTo>
                      <a:pt x="618" y="43"/>
                    </a:lnTo>
                    <a:lnTo>
                      <a:pt x="637" y="52"/>
                    </a:lnTo>
                    <a:lnTo>
                      <a:pt x="655" y="63"/>
                    </a:lnTo>
                    <a:lnTo>
                      <a:pt x="673" y="74"/>
                    </a:lnTo>
                    <a:lnTo>
                      <a:pt x="689" y="86"/>
                    </a:lnTo>
                    <a:lnTo>
                      <a:pt x="706" y="99"/>
                    </a:lnTo>
                    <a:lnTo>
                      <a:pt x="722" y="112"/>
                    </a:lnTo>
                    <a:lnTo>
                      <a:pt x="736" y="126"/>
                    </a:lnTo>
                    <a:lnTo>
                      <a:pt x="750" y="142"/>
                    </a:lnTo>
                    <a:lnTo>
                      <a:pt x="764" y="157"/>
                    </a:lnTo>
                    <a:lnTo>
                      <a:pt x="778" y="174"/>
                    </a:lnTo>
                    <a:lnTo>
                      <a:pt x="789" y="190"/>
                    </a:lnTo>
                    <a:lnTo>
                      <a:pt x="800" y="208"/>
                    </a:lnTo>
                    <a:lnTo>
                      <a:pt x="811" y="226"/>
                    </a:lnTo>
                    <a:lnTo>
                      <a:pt x="820" y="245"/>
                    </a:lnTo>
                    <a:lnTo>
                      <a:pt x="829" y="264"/>
                    </a:lnTo>
                    <a:lnTo>
                      <a:pt x="837" y="283"/>
                    </a:lnTo>
                    <a:lnTo>
                      <a:pt x="843" y="303"/>
                    </a:lnTo>
                    <a:lnTo>
                      <a:pt x="849" y="324"/>
                    </a:lnTo>
                    <a:lnTo>
                      <a:pt x="854" y="345"/>
                    </a:lnTo>
                    <a:lnTo>
                      <a:pt x="857" y="366"/>
                    </a:lnTo>
                    <a:lnTo>
                      <a:pt x="861" y="388"/>
                    </a:lnTo>
                    <a:lnTo>
                      <a:pt x="862" y="409"/>
                    </a:lnTo>
                    <a:lnTo>
                      <a:pt x="863" y="432"/>
                    </a:lnTo>
                    <a:lnTo>
                      <a:pt x="863" y="432"/>
                    </a:lnTo>
                    <a:lnTo>
                      <a:pt x="862" y="453"/>
                    </a:lnTo>
                    <a:lnTo>
                      <a:pt x="861" y="476"/>
                    </a:lnTo>
                    <a:lnTo>
                      <a:pt x="857" y="497"/>
                    </a:lnTo>
                    <a:lnTo>
                      <a:pt x="854" y="519"/>
                    </a:lnTo>
                    <a:lnTo>
                      <a:pt x="849" y="539"/>
                    </a:lnTo>
                    <a:lnTo>
                      <a:pt x="843" y="560"/>
                    </a:lnTo>
                    <a:lnTo>
                      <a:pt x="837" y="580"/>
                    </a:lnTo>
                    <a:lnTo>
                      <a:pt x="829" y="599"/>
                    </a:lnTo>
                    <a:lnTo>
                      <a:pt x="820" y="618"/>
                    </a:lnTo>
                    <a:lnTo>
                      <a:pt x="811" y="637"/>
                    </a:lnTo>
                    <a:lnTo>
                      <a:pt x="800" y="655"/>
                    </a:lnTo>
                    <a:lnTo>
                      <a:pt x="789" y="673"/>
                    </a:lnTo>
                    <a:lnTo>
                      <a:pt x="778" y="690"/>
                    </a:lnTo>
                    <a:lnTo>
                      <a:pt x="764" y="706"/>
                    </a:lnTo>
                    <a:lnTo>
                      <a:pt x="750" y="722"/>
                    </a:lnTo>
                    <a:lnTo>
                      <a:pt x="736" y="736"/>
                    </a:lnTo>
                    <a:lnTo>
                      <a:pt x="722" y="750"/>
                    </a:lnTo>
                    <a:lnTo>
                      <a:pt x="706" y="765"/>
                    </a:lnTo>
                    <a:lnTo>
                      <a:pt x="689" y="777"/>
                    </a:lnTo>
                    <a:lnTo>
                      <a:pt x="673" y="790"/>
                    </a:lnTo>
                    <a:lnTo>
                      <a:pt x="655" y="800"/>
                    </a:lnTo>
                    <a:lnTo>
                      <a:pt x="637" y="811"/>
                    </a:lnTo>
                    <a:lnTo>
                      <a:pt x="618" y="821"/>
                    </a:lnTo>
                    <a:lnTo>
                      <a:pt x="599" y="829"/>
                    </a:lnTo>
                    <a:lnTo>
                      <a:pt x="580" y="836"/>
                    </a:lnTo>
                    <a:lnTo>
                      <a:pt x="560" y="843"/>
                    </a:lnTo>
                    <a:lnTo>
                      <a:pt x="540" y="849"/>
                    </a:lnTo>
                    <a:lnTo>
                      <a:pt x="518" y="854"/>
                    </a:lnTo>
                    <a:lnTo>
                      <a:pt x="497" y="857"/>
                    </a:lnTo>
                    <a:lnTo>
                      <a:pt x="475" y="861"/>
                    </a:lnTo>
                    <a:lnTo>
                      <a:pt x="454" y="862"/>
                    </a:lnTo>
                    <a:lnTo>
                      <a:pt x="431" y="862"/>
                    </a:lnTo>
                    <a:lnTo>
                      <a:pt x="431" y="862"/>
                    </a:lnTo>
                    <a:lnTo>
                      <a:pt x="409" y="862"/>
                    </a:lnTo>
                    <a:lnTo>
                      <a:pt x="387" y="861"/>
                    </a:lnTo>
                    <a:lnTo>
                      <a:pt x="366" y="857"/>
                    </a:lnTo>
                    <a:lnTo>
                      <a:pt x="345" y="854"/>
                    </a:lnTo>
                    <a:lnTo>
                      <a:pt x="323" y="849"/>
                    </a:lnTo>
                    <a:lnTo>
                      <a:pt x="303" y="843"/>
                    </a:lnTo>
                    <a:lnTo>
                      <a:pt x="283" y="836"/>
                    </a:lnTo>
                    <a:lnTo>
                      <a:pt x="264" y="829"/>
                    </a:lnTo>
                    <a:lnTo>
                      <a:pt x="245" y="821"/>
                    </a:lnTo>
                    <a:lnTo>
                      <a:pt x="226" y="811"/>
                    </a:lnTo>
                    <a:lnTo>
                      <a:pt x="208" y="800"/>
                    </a:lnTo>
                    <a:lnTo>
                      <a:pt x="190" y="790"/>
                    </a:lnTo>
                    <a:lnTo>
                      <a:pt x="173" y="777"/>
                    </a:lnTo>
                    <a:lnTo>
                      <a:pt x="157" y="765"/>
                    </a:lnTo>
                    <a:lnTo>
                      <a:pt x="141" y="750"/>
                    </a:lnTo>
                    <a:lnTo>
                      <a:pt x="127" y="736"/>
                    </a:lnTo>
                    <a:lnTo>
                      <a:pt x="113" y="722"/>
                    </a:lnTo>
                    <a:lnTo>
                      <a:pt x="98" y="706"/>
                    </a:lnTo>
                    <a:lnTo>
                      <a:pt x="85" y="690"/>
                    </a:lnTo>
                    <a:lnTo>
                      <a:pt x="73" y="673"/>
                    </a:lnTo>
                    <a:lnTo>
                      <a:pt x="63" y="655"/>
                    </a:lnTo>
                    <a:lnTo>
                      <a:pt x="52" y="637"/>
                    </a:lnTo>
                    <a:lnTo>
                      <a:pt x="42" y="618"/>
                    </a:lnTo>
                    <a:lnTo>
                      <a:pt x="34" y="599"/>
                    </a:lnTo>
                    <a:lnTo>
                      <a:pt x="26" y="580"/>
                    </a:lnTo>
                    <a:lnTo>
                      <a:pt x="20" y="560"/>
                    </a:lnTo>
                    <a:lnTo>
                      <a:pt x="14" y="539"/>
                    </a:lnTo>
                    <a:lnTo>
                      <a:pt x="9" y="519"/>
                    </a:lnTo>
                    <a:lnTo>
                      <a:pt x="6" y="497"/>
                    </a:lnTo>
                    <a:lnTo>
                      <a:pt x="2" y="476"/>
                    </a:lnTo>
                    <a:lnTo>
                      <a:pt x="1" y="453"/>
                    </a:lnTo>
                    <a:lnTo>
                      <a:pt x="0" y="432"/>
                    </a:lnTo>
                    <a:lnTo>
                      <a:pt x="0" y="432"/>
                    </a:lnTo>
                    <a:lnTo>
                      <a:pt x="1" y="409"/>
                    </a:lnTo>
                    <a:lnTo>
                      <a:pt x="2" y="388"/>
                    </a:lnTo>
                    <a:lnTo>
                      <a:pt x="6" y="366"/>
                    </a:lnTo>
                    <a:lnTo>
                      <a:pt x="9" y="345"/>
                    </a:lnTo>
                    <a:lnTo>
                      <a:pt x="14" y="324"/>
                    </a:lnTo>
                    <a:lnTo>
                      <a:pt x="20" y="303"/>
                    </a:lnTo>
                    <a:lnTo>
                      <a:pt x="26" y="283"/>
                    </a:lnTo>
                    <a:lnTo>
                      <a:pt x="34" y="264"/>
                    </a:lnTo>
                    <a:lnTo>
                      <a:pt x="42" y="245"/>
                    </a:lnTo>
                    <a:lnTo>
                      <a:pt x="52" y="226"/>
                    </a:lnTo>
                    <a:lnTo>
                      <a:pt x="63" y="208"/>
                    </a:lnTo>
                    <a:lnTo>
                      <a:pt x="73" y="190"/>
                    </a:lnTo>
                    <a:lnTo>
                      <a:pt x="85" y="174"/>
                    </a:lnTo>
                    <a:lnTo>
                      <a:pt x="98" y="157"/>
                    </a:lnTo>
                    <a:lnTo>
                      <a:pt x="113" y="142"/>
                    </a:lnTo>
                    <a:lnTo>
                      <a:pt x="127" y="126"/>
                    </a:lnTo>
                    <a:lnTo>
                      <a:pt x="141" y="112"/>
                    </a:lnTo>
                    <a:lnTo>
                      <a:pt x="157" y="99"/>
                    </a:lnTo>
                    <a:lnTo>
                      <a:pt x="173" y="86"/>
                    </a:lnTo>
                    <a:lnTo>
                      <a:pt x="190" y="74"/>
                    </a:lnTo>
                    <a:lnTo>
                      <a:pt x="208" y="63"/>
                    </a:lnTo>
                    <a:lnTo>
                      <a:pt x="226" y="52"/>
                    </a:lnTo>
                    <a:lnTo>
                      <a:pt x="245" y="43"/>
                    </a:lnTo>
                    <a:lnTo>
                      <a:pt x="264" y="35"/>
                    </a:lnTo>
                    <a:lnTo>
                      <a:pt x="283" y="26"/>
                    </a:lnTo>
                    <a:lnTo>
                      <a:pt x="303" y="20"/>
                    </a:lnTo>
                    <a:lnTo>
                      <a:pt x="323" y="14"/>
                    </a:lnTo>
                    <a:lnTo>
                      <a:pt x="345" y="10"/>
                    </a:lnTo>
                    <a:lnTo>
                      <a:pt x="366" y="5"/>
                    </a:lnTo>
                    <a:lnTo>
                      <a:pt x="387" y="3"/>
                    </a:lnTo>
                    <a:lnTo>
                      <a:pt x="409" y="1"/>
                    </a:lnTo>
                    <a:lnTo>
                      <a:pt x="431" y="0"/>
                    </a:lnTo>
                    <a:lnTo>
                      <a:pt x="431" y="0"/>
                    </a:lnTo>
                    <a:close/>
                    <a:moveTo>
                      <a:pt x="431" y="24"/>
                    </a:moveTo>
                    <a:lnTo>
                      <a:pt x="431" y="24"/>
                    </a:lnTo>
                    <a:lnTo>
                      <a:pt x="453" y="25"/>
                    </a:lnTo>
                    <a:lnTo>
                      <a:pt x="473" y="26"/>
                    </a:lnTo>
                    <a:lnTo>
                      <a:pt x="493" y="29"/>
                    </a:lnTo>
                    <a:lnTo>
                      <a:pt x="513" y="32"/>
                    </a:lnTo>
                    <a:lnTo>
                      <a:pt x="534" y="37"/>
                    </a:lnTo>
                    <a:lnTo>
                      <a:pt x="553" y="42"/>
                    </a:lnTo>
                    <a:lnTo>
                      <a:pt x="572" y="49"/>
                    </a:lnTo>
                    <a:lnTo>
                      <a:pt x="590" y="56"/>
                    </a:lnTo>
                    <a:lnTo>
                      <a:pt x="609" y="64"/>
                    </a:lnTo>
                    <a:lnTo>
                      <a:pt x="625" y="73"/>
                    </a:lnTo>
                    <a:lnTo>
                      <a:pt x="643" y="83"/>
                    </a:lnTo>
                    <a:lnTo>
                      <a:pt x="660" y="94"/>
                    </a:lnTo>
                    <a:lnTo>
                      <a:pt x="675" y="105"/>
                    </a:lnTo>
                    <a:lnTo>
                      <a:pt x="691" y="117"/>
                    </a:lnTo>
                    <a:lnTo>
                      <a:pt x="705" y="130"/>
                    </a:lnTo>
                    <a:lnTo>
                      <a:pt x="719" y="143"/>
                    </a:lnTo>
                    <a:lnTo>
                      <a:pt x="734" y="157"/>
                    </a:lnTo>
                    <a:lnTo>
                      <a:pt x="747" y="173"/>
                    </a:lnTo>
                    <a:lnTo>
                      <a:pt x="758" y="188"/>
                    </a:lnTo>
                    <a:lnTo>
                      <a:pt x="769" y="203"/>
                    </a:lnTo>
                    <a:lnTo>
                      <a:pt x="780" y="220"/>
                    </a:lnTo>
                    <a:lnTo>
                      <a:pt x="789" y="237"/>
                    </a:lnTo>
                    <a:lnTo>
                      <a:pt x="799" y="255"/>
                    </a:lnTo>
                    <a:lnTo>
                      <a:pt x="807" y="272"/>
                    </a:lnTo>
                    <a:lnTo>
                      <a:pt x="814" y="291"/>
                    </a:lnTo>
                    <a:lnTo>
                      <a:pt x="820" y="310"/>
                    </a:lnTo>
                    <a:lnTo>
                      <a:pt x="826" y="330"/>
                    </a:lnTo>
                    <a:lnTo>
                      <a:pt x="831" y="350"/>
                    </a:lnTo>
                    <a:lnTo>
                      <a:pt x="835" y="370"/>
                    </a:lnTo>
                    <a:lnTo>
                      <a:pt x="837" y="390"/>
                    </a:lnTo>
                    <a:lnTo>
                      <a:pt x="838" y="410"/>
                    </a:lnTo>
                    <a:lnTo>
                      <a:pt x="839" y="432"/>
                    </a:lnTo>
                    <a:lnTo>
                      <a:pt x="839" y="432"/>
                    </a:lnTo>
                    <a:lnTo>
                      <a:pt x="838" y="452"/>
                    </a:lnTo>
                    <a:lnTo>
                      <a:pt x="837" y="473"/>
                    </a:lnTo>
                    <a:lnTo>
                      <a:pt x="835" y="494"/>
                    </a:lnTo>
                    <a:lnTo>
                      <a:pt x="831" y="514"/>
                    </a:lnTo>
                    <a:lnTo>
                      <a:pt x="826" y="533"/>
                    </a:lnTo>
                    <a:lnTo>
                      <a:pt x="820" y="553"/>
                    </a:lnTo>
                    <a:lnTo>
                      <a:pt x="814" y="572"/>
                    </a:lnTo>
                    <a:lnTo>
                      <a:pt x="807" y="590"/>
                    </a:lnTo>
                    <a:lnTo>
                      <a:pt x="799" y="608"/>
                    </a:lnTo>
                    <a:lnTo>
                      <a:pt x="789" y="626"/>
                    </a:lnTo>
                    <a:lnTo>
                      <a:pt x="780" y="643"/>
                    </a:lnTo>
                    <a:lnTo>
                      <a:pt x="769" y="659"/>
                    </a:lnTo>
                    <a:lnTo>
                      <a:pt x="758" y="676"/>
                    </a:lnTo>
                    <a:lnTo>
                      <a:pt x="747" y="691"/>
                    </a:lnTo>
                    <a:lnTo>
                      <a:pt x="734" y="705"/>
                    </a:lnTo>
                    <a:lnTo>
                      <a:pt x="719" y="720"/>
                    </a:lnTo>
                    <a:lnTo>
                      <a:pt x="705" y="734"/>
                    </a:lnTo>
                    <a:lnTo>
                      <a:pt x="691" y="746"/>
                    </a:lnTo>
                    <a:lnTo>
                      <a:pt x="675" y="759"/>
                    </a:lnTo>
                    <a:lnTo>
                      <a:pt x="660" y="769"/>
                    </a:lnTo>
                    <a:lnTo>
                      <a:pt x="643" y="780"/>
                    </a:lnTo>
                    <a:lnTo>
                      <a:pt x="625" y="790"/>
                    </a:lnTo>
                    <a:lnTo>
                      <a:pt x="609" y="799"/>
                    </a:lnTo>
                    <a:lnTo>
                      <a:pt x="590" y="807"/>
                    </a:lnTo>
                    <a:lnTo>
                      <a:pt x="572" y="815"/>
                    </a:lnTo>
                    <a:lnTo>
                      <a:pt x="553" y="821"/>
                    </a:lnTo>
                    <a:lnTo>
                      <a:pt x="534" y="827"/>
                    </a:lnTo>
                    <a:lnTo>
                      <a:pt x="513" y="831"/>
                    </a:lnTo>
                    <a:lnTo>
                      <a:pt x="493" y="835"/>
                    </a:lnTo>
                    <a:lnTo>
                      <a:pt x="473" y="837"/>
                    </a:lnTo>
                    <a:lnTo>
                      <a:pt x="453" y="838"/>
                    </a:lnTo>
                    <a:lnTo>
                      <a:pt x="431" y="840"/>
                    </a:lnTo>
                    <a:lnTo>
                      <a:pt x="431" y="840"/>
                    </a:lnTo>
                    <a:lnTo>
                      <a:pt x="410" y="838"/>
                    </a:lnTo>
                    <a:lnTo>
                      <a:pt x="390" y="837"/>
                    </a:lnTo>
                    <a:lnTo>
                      <a:pt x="370" y="835"/>
                    </a:lnTo>
                    <a:lnTo>
                      <a:pt x="349" y="831"/>
                    </a:lnTo>
                    <a:lnTo>
                      <a:pt x="329" y="827"/>
                    </a:lnTo>
                    <a:lnTo>
                      <a:pt x="310" y="821"/>
                    </a:lnTo>
                    <a:lnTo>
                      <a:pt x="291" y="815"/>
                    </a:lnTo>
                    <a:lnTo>
                      <a:pt x="273" y="807"/>
                    </a:lnTo>
                    <a:lnTo>
                      <a:pt x="254" y="799"/>
                    </a:lnTo>
                    <a:lnTo>
                      <a:pt x="238" y="790"/>
                    </a:lnTo>
                    <a:lnTo>
                      <a:pt x="220" y="780"/>
                    </a:lnTo>
                    <a:lnTo>
                      <a:pt x="203" y="769"/>
                    </a:lnTo>
                    <a:lnTo>
                      <a:pt x="188" y="759"/>
                    </a:lnTo>
                    <a:lnTo>
                      <a:pt x="172" y="746"/>
                    </a:lnTo>
                    <a:lnTo>
                      <a:pt x="158" y="734"/>
                    </a:lnTo>
                    <a:lnTo>
                      <a:pt x="144" y="720"/>
                    </a:lnTo>
                    <a:lnTo>
                      <a:pt x="129" y="705"/>
                    </a:lnTo>
                    <a:lnTo>
                      <a:pt x="117" y="691"/>
                    </a:lnTo>
                    <a:lnTo>
                      <a:pt x="104" y="676"/>
                    </a:lnTo>
                    <a:lnTo>
                      <a:pt x="94" y="659"/>
                    </a:lnTo>
                    <a:lnTo>
                      <a:pt x="83" y="643"/>
                    </a:lnTo>
                    <a:lnTo>
                      <a:pt x="73" y="626"/>
                    </a:lnTo>
                    <a:lnTo>
                      <a:pt x="64" y="608"/>
                    </a:lnTo>
                    <a:lnTo>
                      <a:pt x="56" y="590"/>
                    </a:lnTo>
                    <a:lnTo>
                      <a:pt x="48" y="572"/>
                    </a:lnTo>
                    <a:lnTo>
                      <a:pt x="42" y="553"/>
                    </a:lnTo>
                    <a:lnTo>
                      <a:pt x="37" y="533"/>
                    </a:lnTo>
                    <a:lnTo>
                      <a:pt x="32" y="514"/>
                    </a:lnTo>
                    <a:lnTo>
                      <a:pt x="28" y="494"/>
                    </a:lnTo>
                    <a:lnTo>
                      <a:pt x="26" y="473"/>
                    </a:lnTo>
                    <a:lnTo>
                      <a:pt x="25" y="452"/>
                    </a:lnTo>
                    <a:lnTo>
                      <a:pt x="23" y="432"/>
                    </a:lnTo>
                    <a:lnTo>
                      <a:pt x="23" y="432"/>
                    </a:lnTo>
                    <a:lnTo>
                      <a:pt x="25" y="410"/>
                    </a:lnTo>
                    <a:lnTo>
                      <a:pt x="26" y="390"/>
                    </a:lnTo>
                    <a:lnTo>
                      <a:pt x="28" y="370"/>
                    </a:lnTo>
                    <a:lnTo>
                      <a:pt x="32" y="350"/>
                    </a:lnTo>
                    <a:lnTo>
                      <a:pt x="37" y="330"/>
                    </a:lnTo>
                    <a:lnTo>
                      <a:pt x="42" y="310"/>
                    </a:lnTo>
                    <a:lnTo>
                      <a:pt x="48" y="291"/>
                    </a:lnTo>
                    <a:lnTo>
                      <a:pt x="56" y="272"/>
                    </a:lnTo>
                    <a:lnTo>
                      <a:pt x="64" y="255"/>
                    </a:lnTo>
                    <a:lnTo>
                      <a:pt x="73" y="237"/>
                    </a:lnTo>
                    <a:lnTo>
                      <a:pt x="83" y="220"/>
                    </a:lnTo>
                    <a:lnTo>
                      <a:pt x="94" y="203"/>
                    </a:lnTo>
                    <a:lnTo>
                      <a:pt x="104" y="188"/>
                    </a:lnTo>
                    <a:lnTo>
                      <a:pt x="117" y="173"/>
                    </a:lnTo>
                    <a:lnTo>
                      <a:pt x="129" y="157"/>
                    </a:lnTo>
                    <a:lnTo>
                      <a:pt x="144" y="143"/>
                    </a:lnTo>
                    <a:lnTo>
                      <a:pt x="158" y="130"/>
                    </a:lnTo>
                    <a:lnTo>
                      <a:pt x="172" y="117"/>
                    </a:lnTo>
                    <a:lnTo>
                      <a:pt x="188" y="105"/>
                    </a:lnTo>
                    <a:lnTo>
                      <a:pt x="203" y="94"/>
                    </a:lnTo>
                    <a:lnTo>
                      <a:pt x="220" y="83"/>
                    </a:lnTo>
                    <a:lnTo>
                      <a:pt x="238" y="73"/>
                    </a:lnTo>
                    <a:lnTo>
                      <a:pt x="254" y="64"/>
                    </a:lnTo>
                    <a:lnTo>
                      <a:pt x="273" y="56"/>
                    </a:lnTo>
                    <a:lnTo>
                      <a:pt x="291" y="49"/>
                    </a:lnTo>
                    <a:lnTo>
                      <a:pt x="310" y="42"/>
                    </a:lnTo>
                    <a:lnTo>
                      <a:pt x="329" y="37"/>
                    </a:lnTo>
                    <a:lnTo>
                      <a:pt x="349" y="32"/>
                    </a:lnTo>
                    <a:lnTo>
                      <a:pt x="370" y="29"/>
                    </a:lnTo>
                    <a:lnTo>
                      <a:pt x="390" y="26"/>
                    </a:lnTo>
                    <a:lnTo>
                      <a:pt x="410" y="25"/>
                    </a:lnTo>
                    <a:lnTo>
                      <a:pt x="431" y="24"/>
                    </a:lnTo>
                    <a:lnTo>
                      <a:pt x="431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7">
                <a:extLst>
                  <a:ext uri="{FF2B5EF4-FFF2-40B4-BE49-F238E27FC236}">
                    <a16:creationId xmlns:a16="http://schemas.microsoft.com/office/drawing/2014/main" xmlns="" id="{197EDB76-B589-4F11-9D23-1B6C0AF9FD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2081" y="3702050"/>
                <a:ext cx="1984375" cy="2003425"/>
              </a:xfrm>
              <a:custGeom>
                <a:avLst/>
                <a:gdLst>
                  <a:gd name="T0" fmla="*/ 1485 w 2500"/>
                  <a:gd name="T1" fmla="*/ 201 h 2523"/>
                  <a:gd name="T2" fmla="*/ 1712 w 2500"/>
                  <a:gd name="T3" fmla="*/ 280 h 2523"/>
                  <a:gd name="T4" fmla="*/ 1870 w 2500"/>
                  <a:gd name="T5" fmla="*/ 371 h 2523"/>
                  <a:gd name="T6" fmla="*/ 2020 w 2500"/>
                  <a:gd name="T7" fmla="*/ 496 h 2523"/>
                  <a:gd name="T8" fmla="*/ 2322 w 2500"/>
                  <a:gd name="T9" fmla="*/ 594 h 2523"/>
                  <a:gd name="T10" fmla="*/ 2254 w 2500"/>
                  <a:gd name="T11" fmla="*/ 847 h 2523"/>
                  <a:gd name="T12" fmla="*/ 2493 w 2500"/>
                  <a:gd name="T13" fmla="*/ 1043 h 2523"/>
                  <a:gd name="T14" fmla="*/ 2336 w 2500"/>
                  <a:gd name="T15" fmla="*/ 1262 h 2523"/>
                  <a:gd name="T16" fmla="*/ 2493 w 2500"/>
                  <a:gd name="T17" fmla="*/ 1481 h 2523"/>
                  <a:gd name="T18" fmla="*/ 2271 w 2500"/>
                  <a:gd name="T19" fmla="*/ 1633 h 2523"/>
                  <a:gd name="T20" fmla="*/ 2322 w 2500"/>
                  <a:gd name="T21" fmla="*/ 1930 h 2523"/>
                  <a:gd name="T22" fmla="*/ 2052 w 2500"/>
                  <a:gd name="T23" fmla="*/ 1993 h 2523"/>
                  <a:gd name="T24" fmla="*/ 1870 w 2500"/>
                  <a:gd name="T25" fmla="*/ 2152 h 2523"/>
                  <a:gd name="T26" fmla="*/ 1712 w 2500"/>
                  <a:gd name="T27" fmla="*/ 2244 h 2523"/>
                  <a:gd name="T28" fmla="*/ 1529 w 2500"/>
                  <a:gd name="T29" fmla="*/ 2310 h 2523"/>
                  <a:gd name="T30" fmla="*/ 1293 w 2500"/>
                  <a:gd name="T31" fmla="*/ 2523 h 2523"/>
                  <a:gd name="T32" fmla="*/ 1106 w 2500"/>
                  <a:gd name="T33" fmla="*/ 2338 h 2523"/>
                  <a:gd name="T34" fmla="*/ 819 w 2500"/>
                  <a:gd name="T35" fmla="*/ 2447 h 2523"/>
                  <a:gd name="T36" fmla="*/ 707 w 2500"/>
                  <a:gd name="T37" fmla="*/ 2201 h 2523"/>
                  <a:gd name="T38" fmla="*/ 406 w 2500"/>
                  <a:gd name="T39" fmla="*/ 2200 h 2523"/>
                  <a:gd name="T40" fmla="*/ 390 w 2500"/>
                  <a:gd name="T41" fmla="*/ 1924 h 2523"/>
                  <a:gd name="T42" fmla="*/ 266 w 2500"/>
                  <a:gd name="T43" fmla="*/ 1717 h 2523"/>
                  <a:gd name="T44" fmla="*/ 203 w 2500"/>
                  <a:gd name="T45" fmla="*/ 1546 h 2523"/>
                  <a:gd name="T46" fmla="*/ 169 w 2500"/>
                  <a:gd name="T47" fmla="*/ 1353 h 2523"/>
                  <a:gd name="T48" fmla="*/ 169 w 2500"/>
                  <a:gd name="T49" fmla="*/ 1170 h 2523"/>
                  <a:gd name="T50" fmla="*/ 203 w 2500"/>
                  <a:gd name="T51" fmla="*/ 978 h 2523"/>
                  <a:gd name="T52" fmla="*/ 136 w 2500"/>
                  <a:gd name="T53" fmla="*/ 668 h 2523"/>
                  <a:gd name="T54" fmla="*/ 390 w 2500"/>
                  <a:gd name="T55" fmla="*/ 599 h 2523"/>
                  <a:gd name="T56" fmla="*/ 439 w 2500"/>
                  <a:gd name="T57" fmla="*/ 295 h 2523"/>
                  <a:gd name="T58" fmla="*/ 708 w 2500"/>
                  <a:gd name="T59" fmla="*/ 321 h 2523"/>
                  <a:gd name="T60" fmla="*/ 859 w 2500"/>
                  <a:gd name="T61" fmla="*/ 61 h 2523"/>
                  <a:gd name="T62" fmla="*/ 1106 w 2500"/>
                  <a:gd name="T63" fmla="*/ 186 h 2523"/>
                  <a:gd name="T64" fmla="*/ 1348 w 2500"/>
                  <a:gd name="T65" fmla="*/ 181 h 2523"/>
                  <a:gd name="T66" fmla="*/ 1294 w 2500"/>
                  <a:gd name="T67" fmla="*/ 833 h 2523"/>
                  <a:gd name="T68" fmla="*/ 1399 w 2500"/>
                  <a:gd name="T69" fmla="*/ 856 h 2523"/>
                  <a:gd name="T70" fmla="*/ 1492 w 2500"/>
                  <a:gd name="T71" fmla="*/ 904 h 2523"/>
                  <a:gd name="T72" fmla="*/ 1569 w 2500"/>
                  <a:gd name="T73" fmla="*/ 972 h 2523"/>
                  <a:gd name="T74" fmla="*/ 1630 w 2500"/>
                  <a:gd name="T75" fmla="*/ 1056 h 2523"/>
                  <a:gd name="T76" fmla="*/ 1668 w 2500"/>
                  <a:gd name="T77" fmla="*/ 1154 h 2523"/>
                  <a:gd name="T78" fmla="*/ 1682 w 2500"/>
                  <a:gd name="T79" fmla="*/ 1262 h 2523"/>
                  <a:gd name="T80" fmla="*/ 1673 w 2500"/>
                  <a:gd name="T81" fmla="*/ 1349 h 2523"/>
                  <a:gd name="T82" fmla="*/ 1639 w 2500"/>
                  <a:gd name="T83" fmla="*/ 1448 h 2523"/>
                  <a:gd name="T84" fmla="*/ 1583 w 2500"/>
                  <a:gd name="T85" fmla="*/ 1536 h 2523"/>
                  <a:gd name="T86" fmla="*/ 1508 w 2500"/>
                  <a:gd name="T87" fmla="*/ 1607 h 2523"/>
                  <a:gd name="T88" fmla="*/ 1418 w 2500"/>
                  <a:gd name="T89" fmla="*/ 1659 h 2523"/>
                  <a:gd name="T90" fmla="*/ 1316 w 2500"/>
                  <a:gd name="T91" fmla="*/ 1687 h 2523"/>
                  <a:gd name="T92" fmla="*/ 1228 w 2500"/>
                  <a:gd name="T93" fmla="*/ 1692 h 2523"/>
                  <a:gd name="T94" fmla="*/ 1122 w 2500"/>
                  <a:gd name="T95" fmla="*/ 1673 h 2523"/>
                  <a:gd name="T96" fmla="*/ 1027 w 2500"/>
                  <a:gd name="T97" fmla="*/ 1630 h 2523"/>
                  <a:gd name="T98" fmla="*/ 946 w 2500"/>
                  <a:gd name="T99" fmla="*/ 1566 h 2523"/>
                  <a:gd name="T100" fmla="*/ 882 w 2500"/>
                  <a:gd name="T101" fmla="*/ 1485 h 2523"/>
                  <a:gd name="T102" fmla="*/ 839 w 2500"/>
                  <a:gd name="T103" fmla="*/ 1390 h 2523"/>
                  <a:gd name="T104" fmla="*/ 820 w 2500"/>
                  <a:gd name="T105" fmla="*/ 1284 h 2523"/>
                  <a:gd name="T106" fmla="*/ 825 w 2500"/>
                  <a:gd name="T107" fmla="*/ 1196 h 2523"/>
                  <a:gd name="T108" fmla="*/ 853 w 2500"/>
                  <a:gd name="T109" fmla="*/ 1094 h 2523"/>
                  <a:gd name="T110" fmla="*/ 904 w 2500"/>
                  <a:gd name="T111" fmla="*/ 1004 h 2523"/>
                  <a:gd name="T112" fmla="*/ 976 w 2500"/>
                  <a:gd name="T113" fmla="*/ 929 h 2523"/>
                  <a:gd name="T114" fmla="*/ 1064 w 2500"/>
                  <a:gd name="T115" fmla="*/ 873 h 2523"/>
                  <a:gd name="T116" fmla="*/ 1164 w 2500"/>
                  <a:gd name="T117" fmla="*/ 840 h 2523"/>
                  <a:gd name="T118" fmla="*/ 1250 w 2500"/>
                  <a:gd name="T119" fmla="*/ 830 h 2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500" h="2523">
                    <a:moveTo>
                      <a:pt x="1348" y="181"/>
                    </a:moveTo>
                    <a:lnTo>
                      <a:pt x="1348" y="181"/>
                    </a:lnTo>
                    <a:lnTo>
                      <a:pt x="1394" y="186"/>
                    </a:lnTo>
                    <a:lnTo>
                      <a:pt x="1440" y="193"/>
                    </a:lnTo>
                    <a:lnTo>
                      <a:pt x="1485" y="201"/>
                    </a:lnTo>
                    <a:lnTo>
                      <a:pt x="1529" y="212"/>
                    </a:lnTo>
                    <a:lnTo>
                      <a:pt x="1642" y="61"/>
                    </a:lnTo>
                    <a:lnTo>
                      <a:pt x="1682" y="76"/>
                    </a:lnTo>
                    <a:lnTo>
                      <a:pt x="1723" y="91"/>
                    </a:lnTo>
                    <a:lnTo>
                      <a:pt x="1712" y="280"/>
                    </a:lnTo>
                    <a:lnTo>
                      <a:pt x="1712" y="280"/>
                    </a:lnTo>
                    <a:lnTo>
                      <a:pt x="1754" y="300"/>
                    </a:lnTo>
                    <a:lnTo>
                      <a:pt x="1794" y="321"/>
                    </a:lnTo>
                    <a:lnTo>
                      <a:pt x="1832" y="345"/>
                    </a:lnTo>
                    <a:lnTo>
                      <a:pt x="1870" y="371"/>
                    </a:lnTo>
                    <a:lnTo>
                      <a:pt x="2028" y="267"/>
                    </a:lnTo>
                    <a:lnTo>
                      <a:pt x="2062" y="295"/>
                    </a:lnTo>
                    <a:lnTo>
                      <a:pt x="2095" y="322"/>
                    </a:lnTo>
                    <a:lnTo>
                      <a:pt x="2020" y="496"/>
                    </a:lnTo>
                    <a:lnTo>
                      <a:pt x="2020" y="496"/>
                    </a:lnTo>
                    <a:lnTo>
                      <a:pt x="2052" y="529"/>
                    </a:lnTo>
                    <a:lnTo>
                      <a:pt x="2082" y="564"/>
                    </a:lnTo>
                    <a:lnTo>
                      <a:pt x="2110" y="599"/>
                    </a:lnTo>
                    <a:lnTo>
                      <a:pt x="2138" y="636"/>
                    </a:lnTo>
                    <a:lnTo>
                      <a:pt x="2322" y="594"/>
                    </a:lnTo>
                    <a:lnTo>
                      <a:pt x="2343" y="630"/>
                    </a:lnTo>
                    <a:lnTo>
                      <a:pt x="2365" y="668"/>
                    </a:lnTo>
                    <a:lnTo>
                      <a:pt x="2235" y="805"/>
                    </a:lnTo>
                    <a:lnTo>
                      <a:pt x="2235" y="805"/>
                    </a:lnTo>
                    <a:lnTo>
                      <a:pt x="2254" y="847"/>
                    </a:lnTo>
                    <a:lnTo>
                      <a:pt x="2271" y="890"/>
                    </a:lnTo>
                    <a:lnTo>
                      <a:pt x="2285" y="934"/>
                    </a:lnTo>
                    <a:lnTo>
                      <a:pt x="2298" y="978"/>
                    </a:lnTo>
                    <a:lnTo>
                      <a:pt x="2486" y="1000"/>
                    </a:lnTo>
                    <a:lnTo>
                      <a:pt x="2493" y="1043"/>
                    </a:lnTo>
                    <a:lnTo>
                      <a:pt x="2500" y="1086"/>
                    </a:lnTo>
                    <a:lnTo>
                      <a:pt x="2332" y="1170"/>
                    </a:lnTo>
                    <a:lnTo>
                      <a:pt x="2332" y="1170"/>
                    </a:lnTo>
                    <a:lnTo>
                      <a:pt x="2335" y="1215"/>
                    </a:lnTo>
                    <a:lnTo>
                      <a:pt x="2336" y="1262"/>
                    </a:lnTo>
                    <a:lnTo>
                      <a:pt x="2336" y="1262"/>
                    </a:lnTo>
                    <a:lnTo>
                      <a:pt x="2335" y="1308"/>
                    </a:lnTo>
                    <a:lnTo>
                      <a:pt x="2332" y="1353"/>
                    </a:lnTo>
                    <a:lnTo>
                      <a:pt x="2500" y="1438"/>
                    </a:lnTo>
                    <a:lnTo>
                      <a:pt x="2493" y="1481"/>
                    </a:lnTo>
                    <a:lnTo>
                      <a:pt x="2486" y="1523"/>
                    </a:lnTo>
                    <a:lnTo>
                      <a:pt x="2298" y="1546"/>
                    </a:lnTo>
                    <a:lnTo>
                      <a:pt x="2298" y="1546"/>
                    </a:lnTo>
                    <a:lnTo>
                      <a:pt x="2285" y="1590"/>
                    </a:lnTo>
                    <a:lnTo>
                      <a:pt x="2271" y="1633"/>
                    </a:lnTo>
                    <a:lnTo>
                      <a:pt x="2254" y="1676"/>
                    </a:lnTo>
                    <a:lnTo>
                      <a:pt x="2235" y="1717"/>
                    </a:lnTo>
                    <a:lnTo>
                      <a:pt x="2365" y="1855"/>
                    </a:lnTo>
                    <a:lnTo>
                      <a:pt x="2343" y="1892"/>
                    </a:lnTo>
                    <a:lnTo>
                      <a:pt x="2322" y="1930"/>
                    </a:lnTo>
                    <a:lnTo>
                      <a:pt x="2138" y="1887"/>
                    </a:lnTo>
                    <a:lnTo>
                      <a:pt x="2138" y="1887"/>
                    </a:lnTo>
                    <a:lnTo>
                      <a:pt x="2110" y="1924"/>
                    </a:lnTo>
                    <a:lnTo>
                      <a:pt x="2082" y="1960"/>
                    </a:lnTo>
                    <a:lnTo>
                      <a:pt x="2052" y="1993"/>
                    </a:lnTo>
                    <a:lnTo>
                      <a:pt x="2020" y="2026"/>
                    </a:lnTo>
                    <a:lnTo>
                      <a:pt x="2095" y="2200"/>
                    </a:lnTo>
                    <a:lnTo>
                      <a:pt x="2062" y="2228"/>
                    </a:lnTo>
                    <a:lnTo>
                      <a:pt x="2028" y="2256"/>
                    </a:lnTo>
                    <a:lnTo>
                      <a:pt x="1870" y="2152"/>
                    </a:lnTo>
                    <a:lnTo>
                      <a:pt x="1870" y="2152"/>
                    </a:lnTo>
                    <a:lnTo>
                      <a:pt x="1832" y="2177"/>
                    </a:lnTo>
                    <a:lnTo>
                      <a:pt x="1794" y="2201"/>
                    </a:lnTo>
                    <a:lnTo>
                      <a:pt x="1754" y="2224"/>
                    </a:lnTo>
                    <a:lnTo>
                      <a:pt x="1712" y="2244"/>
                    </a:lnTo>
                    <a:lnTo>
                      <a:pt x="1723" y="2433"/>
                    </a:lnTo>
                    <a:lnTo>
                      <a:pt x="1682" y="2447"/>
                    </a:lnTo>
                    <a:lnTo>
                      <a:pt x="1642" y="2463"/>
                    </a:lnTo>
                    <a:lnTo>
                      <a:pt x="1529" y="2310"/>
                    </a:lnTo>
                    <a:lnTo>
                      <a:pt x="1529" y="2310"/>
                    </a:lnTo>
                    <a:lnTo>
                      <a:pt x="1485" y="2321"/>
                    </a:lnTo>
                    <a:lnTo>
                      <a:pt x="1440" y="2331"/>
                    </a:lnTo>
                    <a:lnTo>
                      <a:pt x="1394" y="2338"/>
                    </a:lnTo>
                    <a:lnTo>
                      <a:pt x="1348" y="2343"/>
                    </a:lnTo>
                    <a:lnTo>
                      <a:pt x="1293" y="2523"/>
                    </a:lnTo>
                    <a:lnTo>
                      <a:pt x="1250" y="2523"/>
                    </a:lnTo>
                    <a:lnTo>
                      <a:pt x="1208" y="2523"/>
                    </a:lnTo>
                    <a:lnTo>
                      <a:pt x="1153" y="2343"/>
                    </a:lnTo>
                    <a:lnTo>
                      <a:pt x="1153" y="2343"/>
                    </a:lnTo>
                    <a:lnTo>
                      <a:pt x="1106" y="2338"/>
                    </a:lnTo>
                    <a:lnTo>
                      <a:pt x="1061" y="2331"/>
                    </a:lnTo>
                    <a:lnTo>
                      <a:pt x="1016" y="2321"/>
                    </a:lnTo>
                    <a:lnTo>
                      <a:pt x="972" y="2310"/>
                    </a:lnTo>
                    <a:lnTo>
                      <a:pt x="859" y="2461"/>
                    </a:lnTo>
                    <a:lnTo>
                      <a:pt x="819" y="2447"/>
                    </a:lnTo>
                    <a:lnTo>
                      <a:pt x="778" y="2433"/>
                    </a:lnTo>
                    <a:lnTo>
                      <a:pt x="789" y="2244"/>
                    </a:lnTo>
                    <a:lnTo>
                      <a:pt x="789" y="2244"/>
                    </a:lnTo>
                    <a:lnTo>
                      <a:pt x="747" y="2224"/>
                    </a:lnTo>
                    <a:lnTo>
                      <a:pt x="707" y="2201"/>
                    </a:lnTo>
                    <a:lnTo>
                      <a:pt x="669" y="2177"/>
                    </a:lnTo>
                    <a:lnTo>
                      <a:pt x="631" y="2152"/>
                    </a:lnTo>
                    <a:lnTo>
                      <a:pt x="473" y="2256"/>
                    </a:lnTo>
                    <a:lnTo>
                      <a:pt x="439" y="2228"/>
                    </a:lnTo>
                    <a:lnTo>
                      <a:pt x="406" y="2200"/>
                    </a:lnTo>
                    <a:lnTo>
                      <a:pt x="481" y="2026"/>
                    </a:lnTo>
                    <a:lnTo>
                      <a:pt x="481" y="2026"/>
                    </a:lnTo>
                    <a:lnTo>
                      <a:pt x="449" y="1993"/>
                    </a:lnTo>
                    <a:lnTo>
                      <a:pt x="419" y="1960"/>
                    </a:lnTo>
                    <a:lnTo>
                      <a:pt x="390" y="1924"/>
                    </a:lnTo>
                    <a:lnTo>
                      <a:pt x="363" y="1886"/>
                    </a:lnTo>
                    <a:lnTo>
                      <a:pt x="179" y="1930"/>
                    </a:lnTo>
                    <a:lnTo>
                      <a:pt x="157" y="1892"/>
                    </a:lnTo>
                    <a:lnTo>
                      <a:pt x="136" y="1855"/>
                    </a:lnTo>
                    <a:lnTo>
                      <a:pt x="266" y="1717"/>
                    </a:lnTo>
                    <a:lnTo>
                      <a:pt x="266" y="1717"/>
                    </a:lnTo>
                    <a:lnTo>
                      <a:pt x="247" y="1676"/>
                    </a:lnTo>
                    <a:lnTo>
                      <a:pt x="230" y="1633"/>
                    </a:lnTo>
                    <a:lnTo>
                      <a:pt x="216" y="1590"/>
                    </a:lnTo>
                    <a:lnTo>
                      <a:pt x="203" y="1546"/>
                    </a:lnTo>
                    <a:lnTo>
                      <a:pt x="15" y="1523"/>
                    </a:lnTo>
                    <a:lnTo>
                      <a:pt x="7" y="1481"/>
                    </a:lnTo>
                    <a:lnTo>
                      <a:pt x="0" y="1438"/>
                    </a:lnTo>
                    <a:lnTo>
                      <a:pt x="169" y="1353"/>
                    </a:lnTo>
                    <a:lnTo>
                      <a:pt x="169" y="1353"/>
                    </a:lnTo>
                    <a:lnTo>
                      <a:pt x="166" y="1307"/>
                    </a:lnTo>
                    <a:lnTo>
                      <a:pt x="164" y="1262"/>
                    </a:lnTo>
                    <a:lnTo>
                      <a:pt x="164" y="1262"/>
                    </a:lnTo>
                    <a:lnTo>
                      <a:pt x="166" y="1215"/>
                    </a:lnTo>
                    <a:lnTo>
                      <a:pt x="169" y="1170"/>
                    </a:lnTo>
                    <a:lnTo>
                      <a:pt x="0" y="1085"/>
                    </a:lnTo>
                    <a:lnTo>
                      <a:pt x="7" y="1043"/>
                    </a:lnTo>
                    <a:lnTo>
                      <a:pt x="15" y="1000"/>
                    </a:lnTo>
                    <a:lnTo>
                      <a:pt x="203" y="978"/>
                    </a:lnTo>
                    <a:lnTo>
                      <a:pt x="203" y="978"/>
                    </a:lnTo>
                    <a:lnTo>
                      <a:pt x="216" y="934"/>
                    </a:lnTo>
                    <a:lnTo>
                      <a:pt x="230" y="890"/>
                    </a:lnTo>
                    <a:lnTo>
                      <a:pt x="247" y="847"/>
                    </a:lnTo>
                    <a:lnTo>
                      <a:pt x="266" y="805"/>
                    </a:lnTo>
                    <a:lnTo>
                      <a:pt x="136" y="668"/>
                    </a:lnTo>
                    <a:lnTo>
                      <a:pt x="157" y="630"/>
                    </a:lnTo>
                    <a:lnTo>
                      <a:pt x="179" y="594"/>
                    </a:lnTo>
                    <a:lnTo>
                      <a:pt x="363" y="636"/>
                    </a:lnTo>
                    <a:lnTo>
                      <a:pt x="363" y="636"/>
                    </a:lnTo>
                    <a:lnTo>
                      <a:pt x="390" y="599"/>
                    </a:lnTo>
                    <a:lnTo>
                      <a:pt x="419" y="564"/>
                    </a:lnTo>
                    <a:lnTo>
                      <a:pt x="449" y="529"/>
                    </a:lnTo>
                    <a:lnTo>
                      <a:pt x="481" y="496"/>
                    </a:lnTo>
                    <a:lnTo>
                      <a:pt x="406" y="322"/>
                    </a:lnTo>
                    <a:lnTo>
                      <a:pt x="439" y="295"/>
                    </a:lnTo>
                    <a:lnTo>
                      <a:pt x="473" y="267"/>
                    </a:lnTo>
                    <a:lnTo>
                      <a:pt x="631" y="371"/>
                    </a:lnTo>
                    <a:lnTo>
                      <a:pt x="631" y="371"/>
                    </a:lnTo>
                    <a:lnTo>
                      <a:pt x="669" y="345"/>
                    </a:lnTo>
                    <a:lnTo>
                      <a:pt x="708" y="321"/>
                    </a:lnTo>
                    <a:lnTo>
                      <a:pt x="747" y="300"/>
                    </a:lnTo>
                    <a:lnTo>
                      <a:pt x="789" y="280"/>
                    </a:lnTo>
                    <a:lnTo>
                      <a:pt x="778" y="91"/>
                    </a:lnTo>
                    <a:lnTo>
                      <a:pt x="819" y="76"/>
                    </a:lnTo>
                    <a:lnTo>
                      <a:pt x="859" y="61"/>
                    </a:lnTo>
                    <a:lnTo>
                      <a:pt x="972" y="212"/>
                    </a:lnTo>
                    <a:lnTo>
                      <a:pt x="972" y="212"/>
                    </a:lnTo>
                    <a:lnTo>
                      <a:pt x="1016" y="201"/>
                    </a:lnTo>
                    <a:lnTo>
                      <a:pt x="1061" y="193"/>
                    </a:lnTo>
                    <a:lnTo>
                      <a:pt x="1106" y="186"/>
                    </a:lnTo>
                    <a:lnTo>
                      <a:pt x="1153" y="181"/>
                    </a:lnTo>
                    <a:lnTo>
                      <a:pt x="1208" y="0"/>
                    </a:lnTo>
                    <a:lnTo>
                      <a:pt x="1250" y="0"/>
                    </a:lnTo>
                    <a:lnTo>
                      <a:pt x="1293" y="0"/>
                    </a:lnTo>
                    <a:lnTo>
                      <a:pt x="1348" y="181"/>
                    </a:lnTo>
                    <a:lnTo>
                      <a:pt x="1348" y="181"/>
                    </a:lnTo>
                    <a:close/>
                    <a:moveTo>
                      <a:pt x="1250" y="830"/>
                    </a:moveTo>
                    <a:lnTo>
                      <a:pt x="1250" y="830"/>
                    </a:lnTo>
                    <a:lnTo>
                      <a:pt x="1273" y="831"/>
                    </a:lnTo>
                    <a:lnTo>
                      <a:pt x="1294" y="833"/>
                    </a:lnTo>
                    <a:lnTo>
                      <a:pt x="1316" y="835"/>
                    </a:lnTo>
                    <a:lnTo>
                      <a:pt x="1337" y="840"/>
                    </a:lnTo>
                    <a:lnTo>
                      <a:pt x="1359" y="844"/>
                    </a:lnTo>
                    <a:lnTo>
                      <a:pt x="1379" y="850"/>
                    </a:lnTo>
                    <a:lnTo>
                      <a:pt x="1399" y="856"/>
                    </a:lnTo>
                    <a:lnTo>
                      <a:pt x="1418" y="865"/>
                    </a:lnTo>
                    <a:lnTo>
                      <a:pt x="1437" y="873"/>
                    </a:lnTo>
                    <a:lnTo>
                      <a:pt x="1456" y="882"/>
                    </a:lnTo>
                    <a:lnTo>
                      <a:pt x="1474" y="893"/>
                    </a:lnTo>
                    <a:lnTo>
                      <a:pt x="1492" y="904"/>
                    </a:lnTo>
                    <a:lnTo>
                      <a:pt x="1508" y="916"/>
                    </a:lnTo>
                    <a:lnTo>
                      <a:pt x="1525" y="929"/>
                    </a:lnTo>
                    <a:lnTo>
                      <a:pt x="1541" y="942"/>
                    </a:lnTo>
                    <a:lnTo>
                      <a:pt x="1555" y="956"/>
                    </a:lnTo>
                    <a:lnTo>
                      <a:pt x="1569" y="972"/>
                    </a:lnTo>
                    <a:lnTo>
                      <a:pt x="1583" y="987"/>
                    </a:lnTo>
                    <a:lnTo>
                      <a:pt x="1597" y="1004"/>
                    </a:lnTo>
                    <a:lnTo>
                      <a:pt x="1608" y="1020"/>
                    </a:lnTo>
                    <a:lnTo>
                      <a:pt x="1619" y="1038"/>
                    </a:lnTo>
                    <a:lnTo>
                      <a:pt x="1630" y="1056"/>
                    </a:lnTo>
                    <a:lnTo>
                      <a:pt x="1639" y="1075"/>
                    </a:lnTo>
                    <a:lnTo>
                      <a:pt x="1648" y="1094"/>
                    </a:lnTo>
                    <a:lnTo>
                      <a:pt x="1656" y="1113"/>
                    </a:lnTo>
                    <a:lnTo>
                      <a:pt x="1662" y="1133"/>
                    </a:lnTo>
                    <a:lnTo>
                      <a:pt x="1668" y="1154"/>
                    </a:lnTo>
                    <a:lnTo>
                      <a:pt x="1673" y="1175"/>
                    </a:lnTo>
                    <a:lnTo>
                      <a:pt x="1676" y="1196"/>
                    </a:lnTo>
                    <a:lnTo>
                      <a:pt x="1680" y="1218"/>
                    </a:lnTo>
                    <a:lnTo>
                      <a:pt x="1681" y="1239"/>
                    </a:lnTo>
                    <a:lnTo>
                      <a:pt x="1682" y="1262"/>
                    </a:lnTo>
                    <a:lnTo>
                      <a:pt x="1682" y="1262"/>
                    </a:lnTo>
                    <a:lnTo>
                      <a:pt x="1681" y="1284"/>
                    </a:lnTo>
                    <a:lnTo>
                      <a:pt x="1680" y="1306"/>
                    </a:lnTo>
                    <a:lnTo>
                      <a:pt x="1676" y="1327"/>
                    </a:lnTo>
                    <a:lnTo>
                      <a:pt x="1673" y="1349"/>
                    </a:lnTo>
                    <a:lnTo>
                      <a:pt x="1668" y="1369"/>
                    </a:lnTo>
                    <a:lnTo>
                      <a:pt x="1662" y="1390"/>
                    </a:lnTo>
                    <a:lnTo>
                      <a:pt x="1656" y="1410"/>
                    </a:lnTo>
                    <a:lnTo>
                      <a:pt x="1648" y="1429"/>
                    </a:lnTo>
                    <a:lnTo>
                      <a:pt x="1639" y="1448"/>
                    </a:lnTo>
                    <a:lnTo>
                      <a:pt x="1630" y="1467"/>
                    </a:lnTo>
                    <a:lnTo>
                      <a:pt x="1619" y="1485"/>
                    </a:lnTo>
                    <a:lnTo>
                      <a:pt x="1608" y="1503"/>
                    </a:lnTo>
                    <a:lnTo>
                      <a:pt x="1597" y="1520"/>
                    </a:lnTo>
                    <a:lnTo>
                      <a:pt x="1583" y="1536"/>
                    </a:lnTo>
                    <a:lnTo>
                      <a:pt x="1569" y="1552"/>
                    </a:lnTo>
                    <a:lnTo>
                      <a:pt x="1555" y="1566"/>
                    </a:lnTo>
                    <a:lnTo>
                      <a:pt x="1541" y="1580"/>
                    </a:lnTo>
                    <a:lnTo>
                      <a:pt x="1525" y="1595"/>
                    </a:lnTo>
                    <a:lnTo>
                      <a:pt x="1508" y="1607"/>
                    </a:lnTo>
                    <a:lnTo>
                      <a:pt x="1492" y="1620"/>
                    </a:lnTo>
                    <a:lnTo>
                      <a:pt x="1474" y="1630"/>
                    </a:lnTo>
                    <a:lnTo>
                      <a:pt x="1456" y="1641"/>
                    </a:lnTo>
                    <a:lnTo>
                      <a:pt x="1437" y="1651"/>
                    </a:lnTo>
                    <a:lnTo>
                      <a:pt x="1418" y="1659"/>
                    </a:lnTo>
                    <a:lnTo>
                      <a:pt x="1399" y="1666"/>
                    </a:lnTo>
                    <a:lnTo>
                      <a:pt x="1379" y="1673"/>
                    </a:lnTo>
                    <a:lnTo>
                      <a:pt x="1359" y="1679"/>
                    </a:lnTo>
                    <a:lnTo>
                      <a:pt x="1337" y="1684"/>
                    </a:lnTo>
                    <a:lnTo>
                      <a:pt x="1316" y="1687"/>
                    </a:lnTo>
                    <a:lnTo>
                      <a:pt x="1294" y="1691"/>
                    </a:lnTo>
                    <a:lnTo>
                      <a:pt x="1273" y="1692"/>
                    </a:lnTo>
                    <a:lnTo>
                      <a:pt x="1250" y="1692"/>
                    </a:lnTo>
                    <a:lnTo>
                      <a:pt x="1250" y="1692"/>
                    </a:lnTo>
                    <a:lnTo>
                      <a:pt x="1228" y="1692"/>
                    </a:lnTo>
                    <a:lnTo>
                      <a:pt x="1206" y="1691"/>
                    </a:lnTo>
                    <a:lnTo>
                      <a:pt x="1185" y="1687"/>
                    </a:lnTo>
                    <a:lnTo>
                      <a:pt x="1164" y="1684"/>
                    </a:lnTo>
                    <a:lnTo>
                      <a:pt x="1142" y="1679"/>
                    </a:lnTo>
                    <a:lnTo>
                      <a:pt x="1122" y="1673"/>
                    </a:lnTo>
                    <a:lnTo>
                      <a:pt x="1102" y="1666"/>
                    </a:lnTo>
                    <a:lnTo>
                      <a:pt x="1083" y="1659"/>
                    </a:lnTo>
                    <a:lnTo>
                      <a:pt x="1064" y="1651"/>
                    </a:lnTo>
                    <a:lnTo>
                      <a:pt x="1045" y="1641"/>
                    </a:lnTo>
                    <a:lnTo>
                      <a:pt x="1027" y="1630"/>
                    </a:lnTo>
                    <a:lnTo>
                      <a:pt x="1009" y="1620"/>
                    </a:lnTo>
                    <a:lnTo>
                      <a:pt x="992" y="1607"/>
                    </a:lnTo>
                    <a:lnTo>
                      <a:pt x="976" y="1595"/>
                    </a:lnTo>
                    <a:lnTo>
                      <a:pt x="960" y="1580"/>
                    </a:lnTo>
                    <a:lnTo>
                      <a:pt x="946" y="1566"/>
                    </a:lnTo>
                    <a:lnTo>
                      <a:pt x="932" y="1552"/>
                    </a:lnTo>
                    <a:lnTo>
                      <a:pt x="917" y="1536"/>
                    </a:lnTo>
                    <a:lnTo>
                      <a:pt x="904" y="1520"/>
                    </a:lnTo>
                    <a:lnTo>
                      <a:pt x="892" y="1503"/>
                    </a:lnTo>
                    <a:lnTo>
                      <a:pt x="882" y="1485"/>
                    </a:lnTo>
                    <a:lnTo>
                      <a:pt x="871" y="1467"/>
                    </a:lnTo>
                    <a:lnTo>
                      <a:pt x="861" y="1448"/>
                    </a:lnTo>
                    <a:lnTo>
                      <a:pt x="853" y="1429"/>
                    </a:lnTo>
                    <a:lnTo>
                      <a:pt x="845" y="1410"/>
                    </a:lnTo>
                    <a:lnTo>
                      <a:pt x="839" y="1390"/>
                    </a:lnTo>
                    <a:lnTo>
                      <a:pt x="833" y="1369"/>
                    </a:lnTo>
                    <a:lnTo>
                      <a:pt x="828" y="1349"/>
                    </a:lnTo>
                    <a:lnTo>
                      <a:pt x="825" y="1327"/>
                    </a:lnTo>
                    <a:lnTo>
                      <a:pt x="821" y="1306"/>
                    </a:lnTo>
                    <a:lnTo>
                      <a:pt x="820" y="1284"/>
                    </a:lnTo>
                    <a:lnTo>
                      <a:pt x="819" y="1262"/>
                    </a:lnTo>
                    <a:lnTo>
                      <a:pt x="819" y="1262"/>
                    </a:lnTo>
                    <a:lnTo>
                      <a:pt x="820" y="1239"/>
                    </a:lnTo>
                    <a:lnTo>
                      <a:pt x="821" y="1218"/>
                    </a:lnTo>
                    <a:lnTo>
                      <a:pt x="825" y="1196"/>
                    </a:lnTo>
                    <a:lnTo>
                      <a:pt x="828" y="1175"/>
                    </a:lnTo>
                    <a:lnTo>
                      <a:pt x="833" y="1154"/>
                    </a:lnTo>
                    <a:lnTo>
                      <a:pt x="839" y="1133"/>
                    </a:lnTo>
                    <a:lnTo>
                      <a:pt x="845" y="1113"/>
                    </a:lnTo>
                    <a:lnTo>
                      <a:pt x="853" y="1094"/>
                    </a:lnTo>
                    <a:lnTo>
                      <a:pt x="861" y="1075"/>
                    </a:lnTo>
                    <a:lnTo>
                      <a:pt x="871" y="1056"/>
                    </a:lnTo>
                    <a:lnTo>
                      <a:pt x="882" y="1038"/>
                    </a:lnTo>
                    <a:lnTo>
                      <a:pt x="892" y="1020"/>
                    </a:lnTo>
                    <a:lnTo>
                      <a:pt x="904" y="1004"/>
                    </a:lnTo>
                    <a:lnTo>
                      <a:pt x="917" y="987"/>
                    </a:lnTo>
                    <a:lnTo>
                      <a:pt x="932" y="972"/>
                    </a:lnTo>
                    <a:lnTo>
                      <a:pt x="946" y="956"/>
                    </a:lnTo>
                    <a:lnTo>
                      <a:pt x="960" y="942"/>
                    </a:lnTo>
                    <a:lnTo>
                      <a:pt x="976" y="929"/>
                    </a:lnTo>
                    <a:lnTo>
                      <a:pt x="992" y="916"/>
                    </a:lnTo>
                    <a:lnTo>
                      <a:pt x="1009" y="904"/>
                    </a:lnTo>
                    <a:lnTo>
                      <a:pt x="1027" y="893"/>
                    </a:lnTo>
                    <a:lnTo>
                      <a:pt x="1045" y="882"/>
                    </a:lnTo>
                    <a:lnTo>
                      <a:pt x="1064" y="873"/>
                    </a:lnTo>
                    <a:lnTo>
                      <a:pt x="1083" y="865"/>
                    </a:lnTo>
                    <a:lnTo>
                      <a:pt x="1102" y="856"/>
                    </a:lnTo>
                    <a:lnTo>
                      <a:pt x="1122" y="850"/>
                    </a:lnTo>
                    <a:lnTo>
                      <a:pt x="1142" y="844"/>
                    </a:lnTo>
                    <a:lnTo>
                      <a:pt x="1164" y="840"/>
                    </a:lnTo>
                    <a:lnTo>
                      <a:pt x="1185" y="835"/>
                    </a:lnTo>
                    <a:lnTo>
                      <a:pt x="1206" y="833"/>
                    </a:lnTo>
                    <a:lnTo>
                      <a:pt x="1228" y="831"/>
                    </a:lnTo>
                    <a:lnTo>
                      <a:pt x="1250" y="830"/>
                    </a:lnTo>
                    <a:lnTo>
                      <a:pt x="1250" y="830"/>
                    </a:lnTo>
                    <a:close/>
                  </a:path>
                </a:pathLst>
              </a:cu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: Shape 8">
                <a:extLst>
                  <a:ext uri="{FF2B5EF4-FFF2-40B4-BE49-F238E27FC236}">
                    <a16:creationId xmlns:a16="http://schemas.microsoft.com/office/drawing/2014/main" xmlns="" id="{E2CD6B51-CBE0-4379-8D90-7B4E90B884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31793" y="3952875"/>
                <a:ext cx="1503363" cy="1501775"/>
              </a:xfrm>
              <a:custGeom>
                <a:avLst/>
                <a:gdLst>
                  <a:gd name="T0" fmla="*/ 1090 w 1893"/>
                  <a:gd name="T1" fmla="*/ 11 h 1892"/>
                  <a:gd name="T2" fmla="*/ 1315 w 1893"/>
                  <a:gd name="T3" fmla="*/ 75 h 1892"/>
                  <a:gd name="T4" fmla="*/ 1513 w 1893"/>
                  <a:gd name="T5" fmla="*/ 188 h 1892"/>
                  <a:gd name="T6" fmla="*/ 1677 w 1893"/>
                  <a:gd name="T7" fmla="*/ 345 h 1892"/>
                  <a:gd name="T8" fmla="*/ 1799 w 1893"/>
                  <a:gd name="T9" fmla="*/ 537 h 1892"/>
                  <a:gd name="T10" fmla="*/ 1873 w 1893"/>
                  <a:gd name="T11" fmla="*/ 757 h 1892"/>
                  <a:gd name="T12" fmla="*/ 1893 w 1893"/>
                  <a:gd name="T13" fmla="*/ 947 h 1892"/>
                  <a:gd name="T14" fmla="*/ 1863 w 1893"/>
                  <a:gd name="T15" fmla="*/ 1183 h 1892"/>
                  <a:gd name="T16" fmla="*/ 1779 w 1893"/>
                  <a:gd name="T17" fmla="*/ 1397 h 1892"/>
                  <a:gd name="T18" fmla="*/ 1647 w 1893"/>
                  <a:gd name="T19" fmla="*/ 1583 h 1892"/>
                  <a:gd name="T20" fmla="*/ 1476 w 1893"/>
                  <a:gd name="T21" fmla="*/ 1730 h 1892"/>
                  <a:gd name="T22" fmla="*/ 1272 w 1893"/>
                  <a:gd name="T23" fmla="*/ 1835 h 1892"/>
                  <a:gd name="T24" fmla="*/ 1043 w 1893"/>
                  <a:gd name="T25" fmla="*/ 1887 h 1892"/>
                  <a:gd name="T26" fmla="*/ 850 w 1893"/>
                  <a:gd name="T27" fmla="*/ 1887 h 1892"/>
                  <a:gd name="T28" fmla="*/ 620 w 1893"/>
                  <a:gd name="T29" fmla="*/ 1835 h 1892"/>
                  <a:gd name="T30" fmla="*/ 417 w 1893"/>
                  <a:gd name="T31" fmla="*/ 1730 h 1892"/>
                  <a:gd name="T32" fmla="*/ 246 w 1893"/>
                  <a:gd name="T33" fmla="*/ 1583 h 1892"/>
                  <a:gd name="T34" fmla="*/ 115 w 1893"/>
                  <a:gd name="T35" fmla="*/ 1397 h 1892"/>
                  <a:gd name="T36" fmla="*/ 31 w 1893"/>
                  <a:gd name="T37" fmla="*/ 1183 h 1892"/>
                  <a:gd name="T38" fmla="*/ 0 w 1893"/>
                  <a:gd name="T39" fmla="*/ 947 h 1892"/>
                  <a:gd name="T40" fmla="*/ 20 w 1893"/>
                  <a:gd name="T41" fmla="*/ 757 h 1892"/>
                  <a:gd name="T42" fmla="*/ 94 w 1893"/>
                  <a:gd name="T43" fmla="*/ 537 h 1892"/>
                  <a:gd name="T44" fmla="*/ 216 w 1893"/>
                  <a:gd name="T45" fmla="*/ 345 h 1892"/>
                  <a:gd name="T46" fmla="*/ 380 w 1893"/>
                  <a:gd name="T47" fmla="*/ 188 h 1892"/>
                  <a:gd name="T48" fmla="*/ 578 w 1893"/>
                  <a:gd name="T49" fmla="*/ 75 h 1892"/>
                  <a:gd name="T50" fmla="*/ 802 w 1893"/>
                  <a:gd name="T51" fmla="*/ 11 h 1892"/>
                  <a:gd name="T52" fmla="*/ 946 w 1893"/>
                  <a:gd name="T53" fmla="*/ 31 h 1892"/>
                  <a:gd name="T54" fmla="*/ 1131 w 1893"/>
                  <a:gd name="T55" fmla="*/ 50 h 1892"/>
                  <a:gd name="T56" fmla="*/ 1344 w 1893"/>
                  <a:gd name="T57" fmla="*/ 122 h 1892"/>
                  <a:gd name="T58" fmla="*/ 1529 w 1893"/>
                  <a:gd name="T59" fmla="*/ 240 h 1892"/>
                  <a:gd name="T60" fmla="*/ 1680 w 1893"/>
                  <a:gd name="T61" fmla="*/ 399 h 1892"/>
                  <a:gd name="T62" fmla="*/ 1790 w 1893"/>
                  <a:gd name="T63" fmla="*/ 590 h 1892"/>
                  <a:gd name="T64" fmla="*/ 1852 w 1893"/>
                  <a:gd name="T65" fmla="*/ 808 h 1892"/>
                  <a:gd name="T66" fmla="*/ 1861 w 1893"/>
                  <a:gd name="T67" fmla="*/ 993 h 1892"/>
                  <a:gd name="T68" fmla="*/ 1821 w 1893"/>
                  <a:gd name="T69" fmla="*/ 1219 h 1892"/>
                  <a:gd name="T70" fmla="*/ 1729 w 1893"/>
                  <a:gd name="T71" fmla="*/ 1421 h 1892"/>
                  <a:gd name="T72" fmla="*/ 1593 w 1893"/>
                  <a:gd name="T73" fmla="*/ 1594 h 1892"/>
                  <a:gd name="T74" fmla="*/ 1421 w 1893"/>
                  <a:gd name="T75" fmla="*/ 1729 h 1892"/>
                  <a:gd name="T76" fmla="*/ 1219 w 1893"/>
                  <a:gd name="T77" fmla="*/ 1821 h 1892"/>
                  <a:gd name="T78" fmla="*/ 994 w 1893"/>
                  <a:gd name="T79" fmla="*/ 1860 h 1892"/>
                  <a:gd name="T80" fmla="*/ 807 w 1893"/>
                  <a:gd name="T81" fmla="*/ 1852 h 1892"/>
                  <a:gd name="T82" fmla="*/ 590 w 1893"/>
                  <a:gd name="T83" fmla="*/ 1790 h 1892"/>
                  <a:gd name="T84" fmla="*/ 399 w 1893"/>
                  <a:gd name="T85" fmla="*/ 1680 h 1892"/>
                  <a:gd name="T86" fmla="*/ 240 w 1893"/>
                  <a:gd name="T87" fmla="*/ 1528 h 1892"/>
                  <a:gd name="T88" fmla="*/ 121 w 1893"/>
                  <a:gd name="T89" fmla="*/ 1344 h 1892"/>
                  <a:gd name="T90" fmla="*/ 50 w 1893"/>
                  <a:gd name="T91" fmla="*/ 1131 h 1892"/>
                  <a:gd name="T92" fmla="*/ 31 w 1893"/>
                  <a:gd name="T93" fmla="*/ 947 h 1892"/>
                  <a:gd name="T94" fmla="*/ 60 w 1893"/>
                  <a:gd name="T95" fmla="*/ 718 h 1892"/>
                  <a:gd name="T96" fmla="*/ 141 w 1893"/>
                  <a:gd name="T97" fmla="*/ 510 h 1892"/>
                  <a:gd name="T98" fmla="*/ 268 w 1893"/>
                  <a:gd name="T99" fmla="*/ 331 h 1892"/>
                  <a:gd name="T100" fmla="*/ 435 w 1893"/>
                  <a:gd name="T101" fmla="*/ 188 h 1892"/>
                  <a:gd name="T102" fmla="*/ 631 w 1893"/>
                  <a:gd name="T103" fmla="*/ 87 h 1892"/>
                  <a:gd name="T104" fmla="*/ 852 w 1893"/>
                  <a:gd name="T105" fmla="*/ 36 h 1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893" h="1892">
                    <a:moveTo>
                      <a:pt x="946" y="0"/>
                    </a:moveTo>
                    <a:lnTo>
                      <a:pt x="946" y="0"/>
                    </a:lnTo>
                    <a:lnTo>
                      <a:pt x="995" y="1"/>
                    </a:lnTo>
                    <a:lnTo>
                      <a:pt x="1043" y="5"/>
                    </a:lnTo>
                    <a:lnTo>
                      <a:pt x="1090" y="11"/>
                    </a:lnTo>
                    <a:lnTo>
                      <a:pt x="1137" y="19"/>
                    </a:lnTo>
                    <a:lnTo>
                      <a:pt x="1183" y="30"/>
                    </a:lnTo>
                    <a:lnTo>
                      <a:pt x="1228" y="43"/>
                    </a:lnTo>
                    <a:lnTo>
                      <a:pt x="1272" y="59"/>
                    </a:lnTo>
                    <a:lnTo>
                      <a:pt x="1315" y="75"/>
                    </a:lnTo>
                    <a:lnTo>
                      <a:pt x="1357" y="94"/>
                    </a:lnTo>
                    <a:lnTo>
                      <a:pt x="1397" y="114"/>
                    </a:lnTo>
                    <a:lnTo>
                      <a:pt x="1438" y="137"/>
                    </a:lnTo>
                    <a:lnTo>
                      <a:pt x="1476" y="162"/>
                    </a:lnTo>
                    <a:lnTo>
                      <a:pt x="1513" y="188"/>
                    </a:lnTo>
                    <a:lnTo>
                      <a:pt x="1548" y="217"/>
                    </a:lnTo>
                    <a:lnTo>
                      <a:pt x="1583" y="246"/>
                    </a:lnTo>
                    <a:lnTo>
                      <a:pt x="1616" y="277"/>
                    </a:lnTo>
                    <a:lnTo>
                      <a:pt x="1647" y="311"/>
                    </a:lnTo>
                    <a:lnTo>
                      <a:pt x="1677" y="345"/>
                    </a:lnTo>
                    <a:lnTo>
                      <a:pt x="1705" y="381"/>
                    </a:lnTo>
                    <a:lnTo>
                      <a:pt x="1731" y="418"/>
                    </a:lnTo>
                    <a:lnTo>
                      <a:pt x="1755" y="456"/>
                    </a:lnTo>
                    <a:lnTo>
                      <a:pt x="1779" y="496"/>
                    </a:lnTo>
                    <a:lnTo>
                      <a:pt x="1799" y="537"/>
                    </a:lnTo>
                    <a:lnTo>
                      <a:pt x="1818" y="578"/>
                    </a:lnTo>
                    <a:lnTo>
                      <a:pt x="1835" y="621"/>
                    </a:lnTo>
                    <a:lnTo>
                      <a:pt x="1850" y="665"/>
                    </a:lnTo>
                    <a:lnTo>
                      <a:pt x="1863" y="710"/>
                    </a:lnTo>
                    <a:lnTo>
                      <a:pt x="1873" y="757"/>
                    </a:lnTo>
                    <a:lnTo>
                      <a:pt x="1881" y="803"/>
                    </a:lnTo>
                    <a:lnTo>
                      <a:pt x="1887" y="850"/>
                    </a:lnTo>
                    <a:lnTo>
                      <a:pt x="1892" y="898"/>
                    </a:lnTo>
                    <a:lnTo>
                      <a:pt x="1893" y="947"/>
                    </a:lnTo>
                    <a:lnTo>
                      <a:pt x="1893" y="947"/>
                    </a:lnTo>
                    <a:lnTo>
                      <a:pt x="1892" y="996"/>
                    </a:lnTo>
                    <a:lnTo>
                      <a:pt x="1887" y="1043"/>
                    </a:lnTo>
                    <a:lnTo>
                      <a:pt x="1881" y="1091"/>
                    </a:lnTo>
                    <a:lnTo>
                      <a:pt x="1873" y="1137"/>
                    </a:lnTo>
                    <a:lnTo>
                      <a:pt x="1863" y="1183"/>
                    </a:lnTo>
                    <a:lnTo>
                      <a:pt x="1850" y="1227"/>
                    </a:lnTo>
                    <a:lnTo>
                      <a:pt x="1835" y="1271"/>
                    </a:lnTo>
                    <a:lnTo>
                      <a:pt x="1818" y="1314"/>
                    </a:lnTo>
                    <a:lnTo>
                      <a:pt x="1799" y="1357"/>
                    </a:lnTo>
                    <a:lnTo>
                      <a:pt x="1779" y="1397"/>
                    </a:lnTo>
                    <a:lnTo>
                      <a:pt x="1755" y="1437"/>
                    </a:lnTo>
                    <a:lnTo>
                      <a:pt x="1731" y="1476"/>
                    </a:lnTo>
                    <a:lnTo>
                      <a:pt x="1705" y="1513"/>
                    </a:lnTo>
                    <a:lnTo>
                      <a:pt x="1677" y="1548"/>
                    </a:lnTo>
                    <a:lnTo>
                      <a:pt x="1647" y="1583"/>
                    </a:lnTo>
                    <a:lnTo>
                      <a:pt x="1616" y="1615"/>
                    </a:lnTo>
                    <a:lnTo>
                      <a:pt x="1583" y="1647"/>
                    </a:lnTo>
                    <a:lnTo>
                      <a:pt x="1548" y="1677"/>
                    </a:lnTo>
                    <a:lnTo>
                      <a:pt x="1513" y="1704"/>
                    </a:lnTo>
                    <a:lnTo>
                      <a:pt x="1476" y="1730"/>
                    </a:lnTo>
                    <a:lnTo>
                      <a:pt x="1438" y="1755"/>
                    </a:lnTo>
                    <a:lnTo>
                      <a:pt x="1397" y="1778"/>
                    </a:lnTo>
                    <a:lnTo>
                      <a:pt x="1357" y="1799"/>
                    </a:lnTo>
                    <a:lnTo>
                      <a:pt x="1315" y="1818"/>
                    </a:lnTo>
                    <a:lnTo>
                      <a:pt x="1272" y="1835"/>
                    </a:lnTo>
                    <a:lnTo>
                      <a:pt x="1228" y="1850"/>
                    </a:lnTo>
                    <a:lnTo>
                      <a:pt x="1183" y="1862"/>
                    </a:lnTo>
                    <a:lnTo>
                      <a:pt x="1137" y="1873"/>
                    </a:lnTo>
                    <a:lnTo>
                      <a:pt x="1090" y="1881"/>
                    </a:lnTo>
                    <a:lnTo>
                      <a:pt x="1043" y="1887"/>
                    </a:lnTo>
                    <a:lnTo>
                      <a:pt x="995" y="1891"/>
                    </a:lnTo>
                    <a:lnTo>
                      <a:pt x="946" y="1892"/>
                    </a:lnTo>
                    <a:lnTo>
                      <a:pt x="946" y="1892"/>
                    </a:lnTo>
                    <a:lnTo>
                      <a:pt x="898" y="1891"/>
                    </a:lnTo>
                    <a:lnTo>
                      <a:pt x="850" y="1887"/>
                    </a:lnTo>
                    <a:lnTo>
                      <a:pt x="802" y="1881"/>
                    </a:lnTo>
                    <a:lnTo>
                      <a:pt x="756" y="1873"/>
                    </a:lnTo>
                    <a:lnTo>
                      <a:pt x="710" y="1862"/>
                    </a:lnTo>
                    <a:lnTo>
                      <a:pt x="665" y="1850"/>
                    </a:lnTo>
                    <a:lnTo>
                      <a:pt x="620" y="1835"/>
                    </a:lnTo>
                    <a:lnTo>
                      <a:pt x="578" y="1818"/>
                    </a:lnTo>
                    <a:lnTo>
                      <a:pt x="536" y="1799"/>
                    </a:lnTo>
                    <a:lnTo>
                      <a:pt x="496" y="1778"/>
                    </a:lnTo>
                    <a:lnTo>
                      <a:pt x="456" y="1755"/>
                    </a:lnTo>
                    <a:lnTo>
                      <a:pt x="417" y="1730"/>
                    </a:lnTo>
                    <a:lnTo>
                      <a:pt x="380" y="1704"/>
                    </a:lnTo>
                    <a:lnTo>
                      <a:pt x="345" y="1677"/>
                    </a:lnTo>
                    <a:lnTo>
                      <a:pt x="310" y="1647"/>
                    </a:lnTo>
                    <a:lnTo>
                      <a:pt x="277" y="1615"/>
                    </a:lnTo>
                    <a:lnTo>
                      <a:pt x="246" y="1583"/>
                    </a:lnTo>
                    <a:lnTo>
                      <a:pt x="216" y="1548"/>
                    </a:lnTo>
                    <a:lnTo>
                      <a:pt x="189" y="1513"/>
                    </a:lnTo>
                    <a:lnTo>
                      <a:pt x="161" y="1476"/>
                    </a:lnTo>
                    <a:lnTo>
                      <a:pt x="138" y="1437"/>
                    </a:lnTo>
                    <a:lnTo>
                      <a:pt x="115" y="1397"/>
                    </a:lnTo>
                    <a:lnTo>
                      <a:pt x="94" y="1357"/>
                    </a:lnTo>
                    <a:lnTo>
                      <a:pt x="75" y="1314"/>
                    </a:lnTo>
                    <a:lnTo>
                      <a:pt x="58" y="1271"/>
                    </a:lnTo>
                    <a:lnTo>
                      <a:pt x="42" y="1227"/>
                    </a:lnTo>
                    <a:lnTo>
                      <a:pt x="31" y="1183"/>
                    </a:lnTo>
                    <a:lnTo>
                      <a:pt x="20" y="1137"/>
                    </a:lnTo>
                    <a:lnTo>
                      <a:pt x="12" y="1091"/>
                    </a:lnTo>
                    <a:lnTo>
                      <a:pt x="6" y="1043"/>
                    </a:lnTo>
                    <a:lnTo>
                      <a:pt x="2" y="996"/>
                    </a:lnTo>
                    <a:lnTo>
                      <a:pt x="0" y="947"/>
                    </a:lnTo>
                    <a:lnTo>
                      <a:pt x="0" y="947"/>
                    </a:lnTo>
                    <a:lnTo>
                      <a:pt x="2" y="898"/>
                    </a:lnTo>
                    <a:lnTo>
                      <a:pt x="6" y="850"/>
                    </a:lnTo>
                    <a:lnTo>
                      <a:pt x="12" y="803"/>
                    </a:lnTo>
                    <a:lnTo>
                      <a:pt x="20" y="757"/>
                    </a:lnTo>
                    <a:lnTo>
                      <a:pt x="31" y="710"/>
                    </a:lnTo>
                    <a:lnTo>
                      <a:pt x="42" y="665"/>
                    </a:lnTo>
                    <a:lnTo>
                      <a:pt x="58" y="621"/>
                    </a:lnTo>
                    <a:lnTo>
                      <a:pt x="75" y="578"/>
                    </a:lnTo>
                    <a:lnTo>
                      <a:pt x="94" y="537"/>
                    </a:lnTo>
                    <a:lnTo>
                      <a:pt x="115" y="496"/>
                    </a:lnTo>
                    <a:lnTo>
                      <a:pt x="138" y="456"/>
                    </a:lnTo>
                    <a:lnTo>
                      <a:pt x="161" y="418"/>
                    </a:lnTo>
                    <a:lnTo>
                      <a:pt x="189" y="381"/>
                    </a:lnTo>
                    <a:lnTo>
                      <a:pt x="216" y="345"/>
                    </a:lnTo>
                    <a:lnTo>
                      <a:pt x="246" y="311"/>
                    </a:lnTo>
                    <a:lnTo>
                      <a:pt x="277" y="277"/>
                    </a:lnTo>
                    <a:lnTo>
                      <a:pt x="310" y="246"/>
                    </a:lnTo>
                    <a:lnTo>
                      <a:pt x="345" y="217"/>
                    </a:lnTo>
                    <a:lnTo>
                      <a:pt x="380" y="188"/>
                    </a:lnTo>
                    <a:lnTo>
                      <a:pt x="417" y="162"/>
                    </a:lnTo>
                    <a:lnTo>
                      <a:pt x="456" y="137"/>
                    </a:lnTo>
                    <a:lnTo>
                      <a:pt x="496" y="114"/>
                    </a:lnTo>
                    <a:lnTo>
                      <a:pt x="536" y="94"/>
                    </a:lnTo>
                    <a:lnTo>
                      <a:pt x="578" y="75"/>
                    </a:lnTo>
                    <a:lnTo>
                      <a:pt x="620" y="59"/>
                    </a:lnTo>
                    <a:lnTo>
                      <a:pt x="665" y="43"/>
                    </a:lnTo>
                    <a:lnTo>
                      <a:pt x="710" y="30"/>
                    </a:lnTo>
                    <a:lnTo>
                      <a:pt x="756" y="19"/>
                    </a:lnTo>
                    <a:lnTo>
                      <a:pt x="802" y="11"/>
                    </a:lnTo>
                    <a:lnTo>
                      <a:pt x="850" y="5"/>
                    </a:lnTo>
                    <a:lnTo>
                      <a:pt x="898" y="1"/>
                    </a:lnTo>
                    <a:lnTo>
                      <a:pt x="946" y="0"/>
                    </a:lnTo>
                    <a:lnTo>
                      <a:pt x="946" y="0"/>
                    </a:lnTo>
                    <a:close/>
                    <a:moveTo>
                      <a:pt x="946" y="31"/>
                    </a:moveTo>
                    <a:lnTo>
                      <a:pt x="946" y="31"/>
                    </a:lnTo>
                    <a:lnTo>
                      <a:pt x="994" y="32"/>
                    </a:lnTo>
                    <a:lnTo>
                      <a:pt x="1040" y="36"/>
                    </a:lnTo>
                    <a:lnTo>
                      <a:pt x="1086" y="42"/>
                    </a:lnTo>
                    <a:lnTo>
                      <a:pt x="1131" y="50"/>
                    </a:lnTo>
                    <a:lnTo>
                      <a:pt x="1175" y="60"/>
                    </a:lnTo>
                    <a:lnTo>
                      <a:pt x="1219" y="73"/>
                    </a:lnTo>
                    <a:lnTo>
                      <a:pt x="1262" y="87"/>
                    </a:lnTo>
                    <a:lnTo>
                      <a:pt x="1303" y="104"/>
                    </a:lnTo>
                    <a:lnTo>
                      <a:pt x="1344" y="122"/>
                    </a:lnTo>
                    <a:lnTo>
                      <a:pt x="1383" y="142"/>
                    </a:lnTo>
                    <a:lnTo>
                      <a:pt x="1421" y="164"/>
                    </a:lnTo>
                    <a:lnTo>
                      <a:pt x="1458" y="188"/>
                    </a:lnTo>
                    <a:lnTo>
                      <a:pt x="1495" y="213"/>
                    </a:lnTo>
                    <a:lnTo>
                      <a:pt x="1529" y="240"/>
                    </a:lnTo>
                    <a:lnTo>
                      <a:pt x="1563" y="269"/>
                    </a:lnTo>
                    <a:lnTo>
                      <a:pt x="1593" y="300"/>
                    </a:lnTo>
                    <a:lnTo>
                      <a:pt x="1624" y="331"/>
                    </a:lnTo>
                    <a:lnTo>
                      <a:pt x="1653" y="364"/>
                    </a:lnTo>
                    <a:lnTo>
                      <a:pt x="1680" y="399"/>
                    </a:lnTo>
                    <a:lnTo>
                      <a:pt x="1705" y="435"/>
                    </a:lnTo>
                    <a:lnTo>
                      <a:pt x="1729" y="472"/>
                    </a:lnTo>
                    <a:lnTo>
                      <a:pt x="1752" y="510"/>
                    </a:lnTo>
                    <a:lnTo>
                      <a:pt x="1772" y="550"/>
                    </a:lnTo>
                    <a:lnTo>
                      <a:pt x="1790" y="590"/>
                    </a:lnTo>
                    <a:lnTo>
                      <a:pt x="1806" y="632"/>
                    </a:lnTo>
                    <a:lnTo>
                      <a:pt x="1821" y="674"/>
                    </a:lnTo>
                    <a:lnTo>
                      <a:pt x="1833" y="718"/>
                    </a:lnTo>
                    <a:lnTo>
                      <a:pt x="1843" y="762"/>
                    </a:lnTo>
                    <a:lnTo>
                      <a:pt x="1852" y="808"/>
                    </a:lnTo>
                    <a:lnTo>
                      <a:pt x="1857" y="853"/>
                    </a:lnTo>
                    <a:lnTo>
                      <a:pt x="1861" y="899"/>
                    </a:lnTo>
                    <a:lnTo>
                      <a:pt x="1862" y="947"/>
                    </a:lnTo>
                    <a:lnTo>
                      <a:pt x="1862" y="947"/>
                    </a:lnTo>
                    <a:lnTo>
                      <a:pt x="1861" y="993"/>
                    </a:lnTo>
                    <a:lnTo>
                      <a:pt x="1857" y="1041"/>
                    </a:lnTo>
                    <a:lnTo>
                      <a:pt x="1852" y="1086"/>
                    </a:lnTo>
                    <a:lnTo>
                      <a:pt x="1843" y="1131"/>
                    </a:lnTo>
                    <a:lnTo>
                      <a:pt x="1833" y="1175"/>
                    </a:lnTo>
                    <a:lnTo>
                      <a:pt x="1821" y="1219"/>
                    </a:lnTo>
                    <a:lnTo>
                      <a:pt x="1806" y="1261"/>
                    </a:lnTo>
                    <a:lnTo>
                      <a:pt x="1790" y="1302"/>
                    </a:lnTo>
                    <a:lnTo>
                      <a:pt x="1772" y="1344"/>
                    </a:lnTo>
                    <a:lnTo>
                      <a:pt x="1752" y="1383"/>
                    </a:lnTo>
                    <a:lnTo>
                      <a:pt x="1729" y="1421"/>
                    </a:lnTo>
                    <a:lnTo>
                      <a:pt x="1705" y="1458"/>
                    </a:lnTo>
                    <a:lnTo>
                      <a:pt x="1680" y="1494"/>
                    </a:lnTo>
                    <a:lnTo>
                      <a:pt x="1653" y="1528"/>
                    </a:lnTo>
                    <a:lnTo>
                      <a:pt x="1624" y="1561"/>
                    </a:lnTo>
                    <a:lnTo>
                      <a:pt x="1593" y="1594"/>
                    </a:lnTo>
                    <a:lnTo>
                      <a:pt x="1563" y="1625"/>
                    </a:lnTo>
                    <a:lnTo>
                      <a:pt x="1529" y="1653"/>
                    </a:lnTo>
                    <a:lnTo>
                      <a:pt x="1495" y="1680"/>
                    </a:lnTo>
                    <a:lnTo>
                      <a:pt x="1458" y="1705"/>
                    </a:lnTo>
                    <a:lnTo>
                      <a:pt x="1421" y="1729"/>
                    </a:lnTo>
                    <a:lnTo>
                      <a:pt x="1383" y="1752"/>
                    </a:lnTo>
                    <a:lnTo>
                      <a:pt x="1344" y="1772"/>
                    </a:lnTo>
                    <a:lnTo>
                      <a:pt x="1303" y="1790"/>
                    </a:lnTo>
                    <a:lnTo>
                      <a:pt x="1262" y="1806"/>
                    </a:lnTo>
                    <a:lnTo>
                      <a:pt x="1219" y="1821"/>
                    </a:lnTo>
                    <a:lnTo>
                      <a:pt x="1175" y="1833"/>
                    </a:lnTo>
                    <a:lnTo>
                      <a:pt x="1131" y="1843"/>
                    </a:lnTo>
                    <a:lnTo>
                      <a:pt x="1086" y="1852"/>
                    </a:lnTo>
                    <a:lnTo>
                      <a:pt x="1040" y="1858"/>
                    </a:lnTo>
                    <a:lnTo>
                      <a:pt x="994" y="1860"/>
                    </a:lnTo>
                    <a:lnTo>
                      <a:pt x="946" y="1861"/>
                    </a:lnTo>
                    <a:lnTo>
                      <a:pt x="946" y="1861"/>
                    </a:lnTo>
                    <a:lnTo>
                      <a:pt x="899" y="1860"/>
                    </a:lnTo>
                    <a:lnTo>
                      <a:pt x="852" y="1858"/>
                    </a:lnTo>
                    <a:lnTo>
                      <a:pt x="807" y="1852"/>
                    </a:lnTo>
                    <a:lnTo>
                      <a:pt x="762" y="1843"/>
                    </a:lnTo>
                    <a:lnTo>
                      <a:pt x="718" y="1833"/>
                    </a:lnTo>
                    <a:lnTo>
                      <a:pt x="674" y="1821"/>
                    </a:lnTo>
                    <a:lnTo>
                      <a:pt x="631" y="1806"/>
                    </a:lnTo>
                    <a:lnTo>
                      <a:pt x="590" y="1790"/>
                    </a:lnTo>
                    <a:lnTo>
                      <a:pt x="549" y="1772"/>
                    </a:lnTo>
                    <a:lnTo>
                      <a:pt x="510" y="1752"/>
                    </a:lnTo>
                    <a:lnTo>
                      <a:pt x="472" y="1729"/>
                    </a:lnTo>
                    <a:lnTo>
                      <a:pt x="435" y="1705"/>
                    </a:lnTo>
                    <a:lnTo>
                      <a:pt x="399" y="1680"/>
                    </a:lnTo>
                    <a:lnTo>
                      <a:pt x="364" y="1653"/>
                    </a:lnTo>
                    <a:lnTo>
                      <a:pt x="331" y="1625"/>
                    </a:lnTo>
                    <a:lnTo>
                      <a:pt x="299" y="1594"/>
                    </a:lnTo>
                    <a:lnTo>
                      <a:pt x="268" y="1561"/>
                    </a:lnTo>
                    <a:lnTo>
                      <a:pt x="240" y="1528"/>
                    </a:lnTo>
                    <a:lnTo>
                      <a:pt x="213" y="1494"/>
                    </a:lnTo>
                    <a:lnTo>
                      <a:pt x="188" y="1458"/>
                    </a:lnTo>
                    <a:lnTo>
                      <a:pt x="164" y="1421"/>
                    </a:lnTo>
                    <a:lnTo>
                      <a:pt x="141" y="1383"/>
                    </a:lnTo>
                    <a:lnTo>
                      <a:pt x="121" y="1344"/>
                    </a:lnTo>
                    <a:lnTo>
                      <a:pt x="103" y="1302"/>
                    </a:lnTo>
                    <a:lnTo>
                      <a:pt x="86" y="1261"/>
                    </a:lnTo>
                    <a:lnTo>
                      <a:pt x="72" y="1219"/>
                    </a:lnTo>
                    <a:lnTo>
                      <a:pt x="60" y="1175"/>
                    </a:lnTo>
                    <a:lnTo>
                      <a:pt x="50" y="1131"/>
                    </a:lnTo>
                    <a:lnTo>
                      <a:pt x="41" y="1086"/>
                    </a:lnTo>
                    <a:lnTo>
                      <a:pt x="35" y="1041"/>
                    </a:lnTo>
                    <a:lnTo>
                      <a:pt x="32" y="993"/>
                    </a:lnTo>
                    <a:lnTo>
                      <a:pt x="31" y="947"/>
                    </a:lnTo>
                    <a:lnTo>
                      <a:pt x="31" y="947"/>
                    </a:lnTo>
                    <a:lnTo>
                      <a:pt x="32" y="899"/>
                    </a:lnTo>
                    <a:lnTo>
                      <a:pt x="35" y="853"/>
                    </a:lnTo>
                    <a:lnTo>
                      <a:pt x="41" y="808"/>
                    </a:lnTo>
                    <a:lnTo>
                      <a:pt x="50" y="762"/>
                    </a:lnTo>
                    <a:lnTo>
                      <a:pt x="60" y="718"/>
                    </a:lnTo>
                    <a:lnTo>
                      <a:pt x="72" y="674"/>
                    </a:lnTo>
                    <a:lnTo>
                      <a:pt x="86" y="632"/>
                    </a:lnTo>
                    <a:lnTo>
                      <a:pt x="103" y="590"/>
                    </a:lnTo>
                    <a:lnTo>
                      <a:pt x="121" y="550"/>
                    </a:lnTo>
                    <a:lnTo>
                      <a:pt x="141" y="510"/>
                    </a:lnTo>
                    <a:lnTo>
                      <a:pt x="164" y="472"/>
                    </a:lnTo>
                    <a:lnTo>
                      <a:pt x="188" y="435"/>
                    </a:lnTo>
                    <a:lnTo>
                      <a:pt x="213" y="399"/>
                    </a:lnTo>
                    <a:lnTo>
                      <a:pt x="240" y="364"/>
                    </a:lnTo>
                    <a:lnTo>
                      <a:pt x="268" y="331"/>
                    </a:lnTo>
                    <a:lnTo>
                      <a:pt x="299" y="300"/>
                    </a:lnTo>
                    <a:lnTo>
                      <a:pt x="331" y="269"/>
                    </a:lnTo>
                    <a:lnTo>
                      <a:pt x="364" y="240"/>
                    </a:lnTo>
                    <a:lnTo>
                      <a:pt x="399" y="213"/>
                    </a:lnTo>
                    <a:lnTo>
                      <a:pt x="435" y="188"/>
                    </a:lnTo>
                    <a:lnTo>
                      <a:pt x="472" y="164"/>
                    </a:lnTo>
                    <a:lnTo>
                      <a:pt x="510" y="142"/>
                    </a:lnTo>
                    <a:lnTo>
                      <a:pt x="549" y="122"/>
                    </a:lnTo>
                    <a:lnTo>
                      <a:pt x="590" y="104"/>
                    </a:lnTo>
                    <a:lnTo>
                      <a:pt x="631" y="87"/>
                    </a:lnTo>
                    <a:lnTo>
                      <a:pt x="674" y="73"/>
                    </a:lnTo>
                    <a:lnTo>
                      <a:pt x="718" y="60"/>
                    </a:lnTo>
                    <a:lnTo>
                      <a:pt x="762" y="50"/>
                    </a:lnTo>
                    <a:lnTo>
                      <a:pt x="807" y="42"/>
                    </a:lnTo>
                    <a:lnTo>
                      <a:pt x="852" y="36"/>
                    </a:lnTo>
                    <a:lnTo>
                      <a:pt x="899" y="32"/>
                    </a:lnTo>
                    <a:lnTo>
                      <a:pt x="946" y="31"/>
                    </a:lnTo>
                    <a:lnTo>
                      <a:pt x="946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Arc 22">
              <a:extLst>
                <a:ext uri="{FF2B5EF4-FFF2-40B4-BE49-F238E27FC236}">
                  <a16:creationId xmlns:a16="http://schemas.microsoft.com/office/drawing/2014/main" xmlns="" id="{A95CA7DE-3801-410C-973E-B47824BEA25B}"/>
                </a:ext>
              </a:extLst>
            </p:cNvPr>
            <p:cNvSpPr/>
            <p:nvPr/>
          </p:nvSpPr>
          <p:spPr>
            <a:xfrm flipH="1">
              <a:off x="4850642" y="2159818"/>
              <a:ext cx="745031" cy="745031"/>
            </a:xfrm>
            <a:prstGeom prst="arc">
              <a:avLst>
                <a:gd name="adj1" fmla="val 12272767"/>
                <a:gd name="adj2" fmla="val 9127939"/>
              </a:avLst>
            </a:prstGeom>
            <a:noFill/>
            <a:ln w="38100">
              <a:solidFill>
                <a:schemeClr val="bg1"/>
              </a:solidFill>
              <a:headEnd type="none" w="med" len="med"/>
              <a:tailEnd type="arrow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018820" y="1322053"/>
            <a:ext cx="965018" cy="974283"/>
            <a:chOff x="4018820" y="1322053"/>
            <a:chExt cx="965018" cy="974283"/>
          </a:xfrm>
        </p:grpSpPr>
        <p:grpSp>
          <p:nvGrpSpPr>
            <p:cNvPr id="32" name="Group 1">
              <a:extLst>
                <a:ext uri="{FF2B5EF4-FFF2-40B4-BE49-F238E27FC236}">
                  <a16:creationId xmlns:a16="http://schemas.microsoft.com/office/drawing/2014/main" xmlns="" id="{C3589CA1-1E52-4708-9280-9FDB8F457BC7}"/>
                </a:ext>
              </a:extLst>
            </p:cNvPr>
            <p:cNvGrpSpPr/>
            <p:nvPr/>
          </p:nvGrpSpPr>
          <p:grpSpPr>
            <a:xfrm>
              <a:off x="4018820" y="1322053"/>
              <a:ext cx="965018" cy="974283"/>
              <a:chOff x="6692081" y="3702050"/>
              <a:chExt cx="1984375" cy="2003425"/>
            </a:xfrm>
            <a:solidFill>
              <a:schemeClr val="accent1"/>
            </a:solidFill>
            <a:effectLst/>
          </p:grpSpPr>
          <p:sp>
            <p:nvSpPr>
              <p:cNvPr id="44" name="Freeform: Shape 2">
                <a:extLst>
                  <a:ext uri="{FF2B5EF4-FFF2-40B4-BE49-F238E27FC236}">
                    <a16:creationId xmlns:a16="http://schemas.microsoft.com/office/drawing/2014/main" xmlns="" id="{61AADCDB-EE57-4523-9084-2AD3376C7F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37967" y="4357470"/>
                <a:ext cx="692602" cy="690998"/>
              </a:xfrm>
              <a:custGeom>
                <a:avLst/>
                <a:gdLst>
                  <a:gd name="T0" fmla="*/ 497 w 863"/>
                  <a:gd name="T1" fmla="*/ 5 h 862"/>
                  <a:gd name="T2" fmla="*/ 599 w 863"/>
                  <a:gd name="T3" fmla="*/ 35 h 862"/>
                  <a:gd name="T4" fmla="*/ 689 w 863"/>
                  <a:gd name="T5" fmla="*/ 86 h 862"/>
                  <a:gd name="T6" fmla="*/ 764 w 863"/>
                  <a:gd name="T7" fmla="*/ 157 h 862"/>
                  <a:gd name="T8" fmla="*/ 820 w 863"/>
                  <a:gd name="T9" fmla="*/ 245 h 862"/>
                  <a:gd name="T10" fmla="*/ 854 w 863"/>
                  <a:gd name="T11" fmla="*/ 345 h 862"/>
                  <a:gd name="T12" fmla="*/ 863 w 863"/>
                  <a:gd name="T13" fmla="*/ 432 h 862"/>
                  <a:gd name="T14" fmla="*/ 849 w 863"/>
                  <a:gd name="T15" fmla="*/ 539 h 862"/>
                  <a:gd name="T16" fmla="*/ 811 w 863"/>
                  <a:gd name="T17" fmla="*/ 637 h 862"/>
                  <a:gd name="T18" fmla="*/ 750 w 863"/>
                  <a:gd name="T19" fmla="*/ 722 h 862"/>
                  <a:gd name="T20" fmla="*/ 673 w 863"/>
                  <a:gd name="T21" fmla="*/ 790 h 862"/>
                  <a:gd name="T22" fmla="*/ 580 w 863"/>
                  <a:gd name="T23" fmla="*/ 836 h 862"/>
                  <a:gd name="T24" fmla="*/ 475 w 863"/>
                  <a:gd name="T25" fmla="*/ 861 h 862"/>
                  <a:gd name="T26" fmla="*/ 387 w 863"/>
                  <a:gd name="T27" fmla="*/ 861 h 862"/>
                  <a:gd name="T28" fmla="*/ 283 w 863"/>
                  <a:gd name="T29" fmla="*/ 836 h 862"/>
                  <a:gd name="T30" fmla="*/ 190 w 863"/>
                  <a:gd name="T31" fmla="*/ 790 h 862"/>
                  <a:gd name="T32" fmla="*/ 113 w 863"/>
                  <a:gd name="T33" fmla="*/ 722 h 862"/>
                  <a:gd name="T34" fmla="*/ 52 w 863"/>
                  <a:gd name="T35" fmla="*/ 637 h 862"/>
                  <a:gd name="T36" fmla="*/ 14 w 863"/>
                  <a:gd name="T37" fmla="*/ 539 h 862"/>
                  <a:gd name="T38" fmla="*/ 0 w 863"/>
                  <a:gd name="T39" fmla="*/ 432 h 862"/>
                  <a:gd name="T40" fmla="*/ 9 w 863"/>
                  <a:gd name="T41" fmla="*/ 345 h 862"/>
                  <a:gd name="T42" fmla="*/ 42 w 863"/>
                  <a:gd name="T43" fmla="*/ 245 h 862"/>
                  <a:gd name="T44" fmla="*/ 98 w 863"/>
                  <a:gd name="T45" fmla="*/ 157 h 862"/>
                  <a:gd name="T46" fmla="*/ 173 w 863"/>
                  <a:gd name="T47" fmla="*/ 86 h 862"/>
                  <a:gd name="T48" fmla="*/ 264 w 863"/>
                  <a:gd name="T49" fmla="*/ 35 h 862"/>
                  <a:gd name="T50" fmla="*/ 366 w 863"/>
                  <a:gd name="T51" fmla="*/ 5 h 862"/>
                  <a:gd name="T52" fmla="*/ 431 w 863"/>
                  <a:gd name="T53" fmla="*/ 24 h 862"/>
                  <a:gd name="T54" fmla="*/ 513 w 863"/>
                  <a:gd name="T55" fmla="*/ 32 h 862"/>
                  <a:gd name="T56" fmla="*/ 609 w 863"/>
                  <a:gd name="T57" fmla="*/ 64 h 862"/>
                  <a:gd name="T58" fmla="*/ 691 w 863"/>
                  <a:gd name="T59" fmla="*/ 117 h 862"/>
                  <a:gd name="T60" fmla="*/ 758 w 863"/>
                  <a:gd name="T61" fmla="*/ 188 h 862"/>
                  <a:gd name="T62" fmla="*/ 807 w 863"/>
                  <a:gd name="T63" fmla="*/ 272 h 862"/>
                  <a:gd name="T64" fmla="*/ 835 w 863"/>
                  <a:gd name="T65" fmla="*/ 370 h 862"/>
                  <a:gd name="T66" fmla="*/ 838 w 863"/>
                  <a:gd name="T67" fmla="*/ 452 h 862"/>
                  <a:gd name="T68" fmla="*/ 820 w 863"/>
                  <a:gd name="T69" fmla="*/ 553 h 862"/>
                  <a:gd name="T70" fmla="*/ 780 w 863"/>
                  <a:gd name="T71" fmla="*/ 643 h 862"/>
                  <a:gd name="T72" fmla="*/ 719 w 863"/>
                  <a:gd name="T73" fmla="*/ 720 h 862"/>
                  <a:gd name="T74" fmla="*/ 643 w 863"/>
                  <a:gd name="T75" fmla="*/ 780 h 862"/>
                  <a:gd name="T76" fmla="*/ 553 w 863"/>
                  <a:gd name="T77" fmla="*/ 821 h 862"/>
                  <a:gd name="T78" fmla="*/ 453 w 863"/>
                  <a:gd name="T79" fmla="*/ 838 h 862"/>
                  <a:gd name="T80" fmla="*/ 370 w 863"/>
                  <a:gd name="T81" fmla="*/ 835 h 862"/>
                  <a:gd name="T82" fmla="*/ 273 w 863"/>
                  <a:gd name="T83" fmla="*/ 807 h 862"/>
                  <a:gd name="T84" fmla="*/ 188 w 863"/>
                  <a:gd name="T85" fmla="*/ 759 h 862"/>
                  <a:gd name="T86" fmla="*/ 117 w 863"/>
                  <a:gd name="T87" fmla="*/ 691 h 862"/>
                  <a:gd name="T88" fmla="*/ 64 w 863"/>
                  <a:gd name="T89" fmla="*/ 608 h 862"/>
                  <a:gd name="T90" fmla="*/ 32 w 863"/>
                  <a:gd name="T91" fmla="*/ 514 h 862"/>
                  <a:gd name="T92" fmla="*/ 23 w 863"/>
                  <a:gd name="T93" fmla="*/ 432 h 862"/>
                  <a:gd name="T94" fmla="*/ 37 w 863"/>
                  <a:gd name="T95" fmla="*/ 330 h 862"/>
                  <a:gd name="T96" fmla="*/ 73 w 863"/>
                  <a:gd name="T97" fmla="*/ 237 h 862"/>
                  <a:gd name="T98" fmla="*/ 129 w 863"/>
                  <a:gd name="T99" fmla="*/ 157 h 862"/>
                  <a:gd name="T100" fmla="*/ 203 w 863"/>
                  <a:gd name="T101" fmla="*/ 94 h 862"/>
                  <a:gd name="T102" fmla="*/ 291 w 863"/>
                  <a:gd name="T103" fmla="*/ 49 h 862"/>
                  <a:gd name="T104" fmla="*/ 390 w 863"/>
                  <a:gd name="T105" fmla="*/ 26 h 8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63" h="862">
                    <a:moveTo>
                      <a:pt x="431" y="0"/>
                    </a:moveTo>
                    <a:lnTo>
                      <a:pt x="431" y="0"/>
                    </a:lnTo>
                    <a:lnTo>
                      <a:pt x="454" y="1"/>
                    </a:lnTo>
                    <a:lnTo>
                      <a:pt x="475" y="3"/>
                    </a:lnTo>
                    <a:lnTo>
                      <a:pt x="497" y="5"/>
                    </a:lnTo>
                    <a:lnTo>
                      <a:pt x="518" y="10"/>
                    </a:lnTo>
                    <a:lnTo>
                      <a:pt x="540" y="14"/>
                    </a:lnTo>
                    <a:lnTo>
                      <a:pt x="560" y="20"/>
                    </a:lnTo>
                    <a:lnTo>
                      <a:pt x="580" y="26"/>
                    </a:lnTo>
                    <a:lnTo>
                      <a:pt x="599" y="35"/>
                    </a:lnTo>
                    <a:lnTo>
                      <a:pt x="618" y="43"/>
                    </a:lnTo>
                    <a:lnTo>
                      <a:pt x="637" y="52"/>
                    </a:lnTo>
                    <a:lnTo>
                      <a:pt x="655" y="63"/>
                    </a:lnTo>
                    <a:lnTo>
                      <a:pt x="673" y="74"/>
                    </a:lnTo>
                    <a:lnTo>
                      <a:pt x="689" y="86"/>
                    </a:lnTo>
                    <a:lnTo>
                      <a:pt x="706" y="99"/>
                    </a:lnTo>
                    <a:lnTo>
                      <a:pt x="722" y="112"/>
                    </a:lnTo>
                    <a:lnTo>
                      <a:pt x="736" y="126"/>
                    </a:lnTo>
                    <a:lnTo>
                      <a:pt x="750" y="142"/>
                    </a:lnTo>
                    <a:lnTo>
                      <a:pt x="764" y="157"/>
                    </a:lnTo>
                    <a:lnTo>
                      <a:pt x="778" y="174"/>
                    </a:lnTo>
                    <a:lnTo>
                      <a:pt x="789" y="190"/>
                    </a:lnTo>
                    <a:lnTo>
                      <a:pt x="800" y="208"/>
                    </a:lnTo>
                    <a:lnTo>
                      <a:pt x="811" y="226"/>
                    </a:lnTo>
                    <a:lnTo>
                      <a:pt x="820" y="245"/>
                    </a:lnTo>
                    <a:lnTo>
                      <a:pt x="829" y="264"/>
                    </a:lnTo>
                    <a:lnTo>
                      <a:pt x="837" y="283"/>
                    </a:lnTo>
                    <a:lnTo>
                      <a:pt x="843" y="303"/>
                    </a:lnTo>
                    <a:lnTo>
                      <a:pt x="849" y="324"/>
                    </a:lnTo>
                    <a:lnTo>
                      <a:pt x="854" y="345"/>
                    </a:lnTo>
                    <a:lnTo>
                      <a:pt x="857" y="366"/>
                    </a:lnTo>
                    <a:lnTo>
                      <a:pt x="861" y="388"/>
                    </a:lnTo>
                    <a:lnTo>
                      <a:pt x="862" y="409"/>
                    </a:lnTo>
                    <a:lnTo>
                      <a:pt x="863" y="432"/>
                    </a:lnTo>
                    <a:lnTo>
                      <a:pt x="863" y="432"/>
                    </a:lnTo>
                    <a:lnTo>
                      <a:pt x="862" y="453"/>
                    </a:lnTo>
                    <a:lnTo>
                      <a:pt x="861" y="476"/>
                    </a:lnTo>
                    <a:lnTo>
                      <a:pt x="857" y="497"/>
                    </a:lnTo>
                    <a:lnTo>
                      <a:pt x="854" y="519"/>
                    </a:lnTo>
                    <a:lnTo>
                      <a:pt x="849" y="539"/>
                    </a:lnTo>
                    <a:lnTo>
                      <a:pt x="843" y="560"/>
                    </a:lnTo>
                    <a:lnTo>
                      <a:pt x="837" y="580"/>
                    </a:lnTo>
                    <a:lnTo>
                      <a:pt x="829" y="599"/>
                    </a:lnTo>
                    <a:lnTo>
                      <a:pt x="820" y="618"/>
                    </a:lnTo>
                    <a:lnTo>
                      <a:pt x="811" y="637"/>
                    </a:lnTo>
                    <a:lnTo>
                      <a:pt x="800" y="655"/>
                    </a:lnTo>
                    <a:lnTo>
                      <a:pt x="789" y="673"/>
                    </a:lnTo>
                    <a:lnTo>
                      <a:pt x="778" y="690"/>
                    </a:lnTo>
                    <a:lnTo>
                      <a:pt x="764" y="706"/>
                    </a:lnTo>
                    <a:lnTo>
                      <a:pt x="750" y="722"/>
                    </a:lnTo>
                    <a:lnTo>
                      <a:pt x="736" y="736"/>
                    </a:lnTo>
                    <a:lnTo>
                      <a:pt x="722" y="750"/>
                    </a:lnTo>
                    <a:lnTo>
                      <a:pt x="706" y="765"/>
                    </a:lnTo>
                    <a:lnTo>
                      <a:pt x="689" y="777"/>
                    </a:lnTo>
                    <a:lnTo>
                      <a:pt x="673" y="790"/>
                    </a:lnTo>
                    <a:lnTo>
                      <a:pt x="655" y="800"/>
                    </a:lnTo>
                    <a:lnTo>
                      <a:pt x="637" y="811"/>
                    </a:lnTo>
                    <a:lnTo>
                      <a:pt x="618" y="821"/>
                    </a:lnTo>
                    <a:lnTo>
                      <a:pt x="599" y="829"/>
                    </a:lnTo>
                    <a:lnTo>
                      <a:pt x="580" y="836"/>
                    </a:lnTo>
                    <a:lnTo>
                      <a:pt x="560" y="843"/>
                    </a:lnTo>
                    <a:lnTo>
                      <a:pt x="540" y="849"/>
                    </a:lnTo>
                    <a:lnTo>
                      <a:pt x="518" y="854"/>
                    </a:lnTo>
                    <a:lnTo>
                      <a:pt x="497" y="857"/>
                    </a:lnTo>
                    <a:lnTo>
                      <a:pt x="475" y="861"/>
                    </a:lnTo>
                    <a:lnTo>
                      <a:pt x="454" y="862"/>
                    </a:lnTo>
                    <a:lnTo>
                      <a:pt x="431" y="862"/>
                    </a:lnTo>
                    <a:lnTo>
                      <a:pt x="431" y="862"/>
                    </a:lnTo>
                    <a:lnTo>
                      <a:pt x="409" y="862"/>
                    </a:lnTo>
                    <a:lnTo>
                      <a:pt x="387" y="861"/>
                    </a:lnTo>
                    <a:lnTo>
                      <a:pt x="366" y="857"/>
                    </a:lnTo>
                    <a:lnTo>
                      <a:pt x="345" y="854"/>
                    </a:lnTo>
                    <a:lnTo>
                      <a:pt x="323" y="849"/>
                    </a:lnTo>
                    <a:lnTo>
                      <a:pt x="303" y="843"/>
                    </a:lnTo>
                    <a:lnTo>
                      <a:pt x="283" y="836"/>
                    </a:lnTo>
                    <a:lnTo>
                      <a:pt x="264" y="829"/>
                    </a:lnTo>
                    <a:lnTo>
                      <a:pt x="245" y="821"/>
                    </a:lnTo>
                    <a:lnTo>
                      <a:pt x="226" y="811"/>
                    </a:lnTo>
                    <a:lnTo>
                      <a:pt x="208" y="800"/>
                    </a:lnTo>
                    <a:lnTo>
                      <a:pt x="190" y="790"/>
                    </a:lnTo>
                    <a:lnTo>
                      <a:pt x="173" y="777"/>
                    </a:lnTo>
                    <a:lnTo>
                      <a:pt x="157" y="765"/>
                    </a:lnTo>
                    <a:lnTo>
                      <a:pt x="141" y="750"/>
                    </a:lnTo>
                    <a:lnTo>
                      <a:pt x="127" y="736"/>
                    </a:lnTo>
                    <a:lnTo>
                      <a:pt x="113" y="722"/>
                    </a:lnTo>
                    <a:lnTo>
                      <a:pt x="98" y="706"/>
                    </a:lnTo>
                    <a:lnTo>
                      <a:pt x="85" y="690"/>
                    </a:lnTo>
                    <a:lnTo>
                      <a:pt x="73" y="673"/>
                    </a:lnTo>
                    <a:lnTo>
                      <a:pt x="63" y="655"/>
                    </a:lnTo>
                    <a:lnTo>
                      <a:pt x="52" y="637"/>
                    </a:lnTo>
                    <a:lnTo>
                      <a:pt x="42" y="618"/>
                    </a:lnTo>
                    <a:lnTo>
                      <a:pt x="34" y="599"/>
                    </a:lnTo>
                    <a:lnTo>
                      <a:pt x="26" y="580"/>
                    </a:lnTo>
                    <a:lnTo>
                      <a:pt x="20" y="560"/>
                    </a:lnTo>
                    <a:lnTo>
                      <a:pt x="14" y="539"/>
                    </a:lnTo>
                    <a:lnTo>
                      <a:pt x="9" y="519"/>
                    </a:lnTo>
                    <a:lnTo>
                      <a:pt x="6" y="497"/>
                    </a:lnTo>
                    <a:lnTo>
                      <a:pt x="2" y="476"/>
                    </a:lnTo>
                    <a:lnTo>
                      <a:pt x="1" y="453"/>
                    </a:lnTo>
                    <a:lnTo>
                      <a:pt x="0" y="432"/>
                    </a:lnTo>
                    <a:lnTo>
                      <a:pt x="0" y="432"/>
                    </a:lnTo>
                    <a:lnTo>
                      <a:pt x="1" y="409"/>
                    </a:lnTo>
                    <a:lnTo>
                      <a:pt x="2" y="388"/>
                    </a:lnTo>
                    <a:lnTo>
                      <a:pt x="6" y="366"/>
                    </a:lnTo>
                    <a:lnTo>
                      <a:pt x="9" y="345"/>
                    </a:lnTo>
                    <a:lnTo>
                      <a:pt x="14" y="324"/>
                    </a:lnTo>
                    <a:lnTo>
                      <a:pt x="20" y="303"/>
                    </a:lnTo>
                    <a:lnTo>
                      <a:pt x="26" y="283"/>
                    </a:lnTo>
                    <a:lnTo>
                      <a:pt x="34" y="264"/>
                    </a:lnTo>
                    <a:lnTo>
                      <a:pt x="42" y="245"/>
                    </a:lnTo>
                    <a:lnTo>
                      <a:pt x="52" y="226"/>
                    </a:lnTo>
                    <a:lnTo>
                      <a:pt x="63" y="208"/>
                    </a:lnTo>
                    <a:lnTo>
                      <a:pt x="73" y="190"/>
                    </a:lnTo>
                    <a:lnTo>
                      <a:pt x="85" y="174"/>
                    </a:lnTo>
                    <a:lnTo>
                      <a:pt x="98" y="157"/>
                    </a:lnTo>
                    <a:lnTo>
                      <a:pt x="113" y="142"/>
                    </a:lnTo>
                    <a:lnTo>
                      <a:pt x="127" y="126"/>
                    </a:lnTo>
                    <a:lnTo>
                      <a:pt x="141" y="112"/>
                    </a:lnTo>
                    <a:lnTo>
                      <a:pt x="157" y="99"/>
                    </a:lnTo>
                    <a:lnTo>
                      <a:pt x="173" y="86"/>
                    </a:lnTo>
                    <a:lnTo>
                      <a:pt x="190" y="74"/>
                    </a:lnTo>
                    <a:lnTo>
                      <a:pt x="208" y="63"/>
                    </a:lnTo>
                    <a:lnTo>
                      <a:pt x="226" y="52"/>
                    </a:lnTo>
                    <a:lnTo>
                      <a:pt x="245" y="43"/>
                    </a:lnTo>
                    <a:lnTo>
                      <a:pt x="264" y="35"/>
                    </a:lnTo>
                    <a:lnTo>
                      <a:pt x="283" y="26"/>
                    </a:lnTo>
                    <a:lnTo>
                      <a:pt x="303" y="20"/>
                    </a:lnTo>
                    <a:lnTo>
                      <a:pt x="323" y="14"/>
                    </a:lnTo>
                    <a:lnTo>
                      <a:pt x="345" y="10"/>
                    </a:lnTo>
                    <a:lnTo>
                      <a:pt x="366" y="5"/>
                    </a:lnTo>
                    <a:lnTo>
                      <a:pt x="387" y="3"/>
                    </a:lnTo>
                    <a:lnTo>
                      <a:pt x="409" y="1"/>
                    </a:lnTo>
                    <a:lnTo>
                      <a:pt x="431" y="0"/>
                    </a:lnTo>
                    <a:lnTo>
                      <a:pt x="431" y="0"/>
                    </a:lnTo>
                    <a:close/>
                    <a:moveTo>
                      <a:pt x="431" y="24"/>
                    </a:moveTo>
                    <a:lnTo>
                      <a:pt x="431" y="24"/>
                    </a:lnTo>
                    <a:lnTo>
                      <a:pt x="453" y="25"/>
                    </a:lnTo>
                    <a:lnTo>
                      <a:pt x="473" y="26"/>
                    </a:lnTo>
                    <a:lnTo>
                      <a:pt x="493" y="29"/>
                    </a:lnTo>
                    <a:lnTo>
                      <a:pt x="513" y="32"/>
                    </a:lnTo>
                    <a:lnTo>
                      <a:pt x="534" y="37"/>
                    </a:lnTo>
                    <a:lnTo>
                      <a:pt x="553" y="42"/>
                    </a:lnTo>
                    <a:lnTo>
                      <a:pt x="572" y="49"/>
                    </a:lnTo>
                    <a:lnTo>
                      <a:pt x="590" y="56"/>
                    </a:lnTo>
                    <a:lnTo>
                      <a:pt x="609" y="64"/>
                    </a:lnTo>
                    <a:lnTo>
                      <a:pt x="625" y="73"/>
                    </a:lnTo>
                    <a:lnTo>
                      <a:pt x="643" y="83"/>
                    </a:lnTo>
                    <a:lnTo>
                      <a:pt x="660" y="94"/>
                    </a:lnTo>
                    <a:lnTo>
                      <a:pt x="675" y="105"/>
                    </a:lnTo>
                    <a:lnTo>
                      <a:pt x="691" y="117"/>
                    </a:lnTo>
                    <a:lnTo>
                      <a:pt x="705" y="130"/>
                    </a:lnTo>
                    <a:lnTo>
                      <a:pt x="719" y="143"/>
                    </a:lnTo>
                    <a:lnTo>
                      <a:pt x="734" y="157"/>
                    </a:lnTo>
                    <a:lnTo>
                      <a:pt x="747" y="173"/>
                    </a:lnTo>
                    <a:lnTo>
                      <a:pt x="758" y="188"/>
                    </a:lnTo>
                    <a:lnTo>
                      <a:pt x="769" y="203"/>
                    </a:lnTo>
                    <a:lnTo>
                      <a:pt x="780" y="220"/>
                    </a:lnTo>
                    <a:lnTo>
                      <a:pt x="789" y="237"/>
                    </a:lnTo>
                    <a:lnTo>
                      <a:pt x="799" y="255"/>
                    </a:lnTo>
                    <a:lnTo>
                      <a:pt x="807" y="272"/>
                    </a:lnTo>
                    <a:lnTo>
                      <a:pt x="814" y="291"/>
                    </a:lnTo>
                    <a:lnTo>
                      <a:pt x="820" y="310"/>
                    </a:lnTo>
                    <a:lnTo>
                      <a:pt x="826" y="330"/>
                    </a:lnTo>
                    <a:lnTo>
                      <a:pt x="831" y="350"/>
                    </a:lnTo>
                    <a:lnTo>
                      <a:pt x="835" y="370"/>
                    </a:lnTo>
                    <a:lnTo>
                      <a:pt x="837" y="390"/>
                    </a:lnTo>
                    <a:lnTo>
                      <a:pt x="838" y="410"/>
                    </a:lnTo>
                    <a:lnTo>
                      <a:pt x="839" y="432"/>
                    </a:lnTo>
                    <a:lnTo>
                      <a:pt x="839" y="432"/>
                    </a:lnTo>
                    <a:lnTo>
                      <a:pt x="838" y="452"/>
                    </a:lnTo>
                    <a:lnTo>
                      <a:pt x="837" y="473"/>
                    </a:lnTo>
                    <a:lnTo>
                      <a:pt x="835" y="494"/>
                    </a:lnTo>
                    <a:lnTo>
                      <a:pt x="831" y="514"/>
                    </a:lnTo>
                    <a:lnTo>
                      <a:pt x="826" y="533"/>
                    </a:lnTo>
                    <a:lnTo>
                      <a:pt x="820" y="553"/>
                    </a:lnTo>
                    <a:lnTo>
                      <a:pt x="814" y="572"/>
                    </a:lnTo>
                    <a:lnTo>
                      <a:pt x="807" y="590"/>
                    </a:lnTo>
                    <a:lnTo>
                      <a:pt x="799" y="608"/>
                    </a:lnTo>
                    <a:lnTo>
                      <a:pt x="789" y="626"/>
                    </a:lnTo>
                    <a:lnTo>
                      <a:pt x="780" y="643"/>
                    </a:lnTo>
                    <a:lnTo>
                      <a:pt x="769" y="659"/>
                    </a:lnTo>
                    <a:lnTo>
                      <a:pt x="758" y="676"/>
                    </a:lnTo>
                    <a:lnTo>
                      <a:pt x="747" y="691"/>
                    </a:lnTo>
                    <a:lnTo>
                      <a:pt x="734" y="705"/>
                    </a:lnTo>
                    <a:lnTo>
                      <a:pt x="719" y="720"/>
                    </a:lnTo>
                    <a:lnTo>
                      <a:pt x="705" y="734"/>
                    </a:lnTo>
                    <a:lnTo>
                      <a:pt x="691" y="746"/>
                    </a:lnTo>
                    <a:lnTo>
                      <a:pt x="675" y="759"/>
                    </a:lnTo>
                    <a:lnTo>
                      <a:pt x="660" y="769"/>
                    </a:lnTo>
                    <a:lnTo>
                      <a:pt x="643" y="780"/>
                    </a:lnTo>
                    <a:lnTo>
                      <a:pt x="625" y="790"/>
                    </a:lnTo>
                    <a:lnTo>
                      <a:pt x="609" y="799"/>
                    </a:lnTo>
                    <a:lnTo>
                      <a:pt x="590" y="807"/>
                    </a:lnTo>
                    <a:lnTo>
                      <a:pt x="572" y="815"/>
                    </a:lnTo>
                    <a:lnTo>
                      <a:pt x="553" y="821"/>
                    </a:lnTo>
                    <a:lnTo>
                      <a:pt x="534" y="827"/>
                    </a:lnTo>
                    <a:lnTo>
                      <a:pt x="513" y="831"/>
                    </a:lnTo>
                    <a:lnTo>
                      <a:pt x="493" y="835"/>
                    </a:lnTo>
                    <a:lnTo>
                      <a:pt x="473" y="837"/>
                    </a:lnTo>
                    <a:lnTo>
                      <a:pt x="453" y="838"/>
                    </a:lnTo>
                    <a:lnTo>
                      <a:pt x="431" y="840"/>
                    </a:lnTo>
                    <a:lnTo>
                      <a:pt x="431" y="840"/>
                    </a:lnTo>
                    <a:lnTo>
                      <a:pt x="410" y="838"/>
                    </a:lnTo>
                    <a:lnTo>
                      <a:pt x="390" y="837"/>
                    </a:lnTo>
                    <a:lnTo>
                      <a:pt x="370" y="835"/>
                    </a:lnTo>
                    <a:lnTo>
                      <a:pt x="349" y="831"/>
                    </a:lnTo>
                    <a:lnTo>
                      <a:pt x="329" y="827"/>
                    </a:lnTo>
                    <a:lnTo>
                      <a:pt x="310" y="821"/>
                    </a:lnTo>
                    <a:lnTo>
                      <a:pt x="291" y="815"/>
                    </a:lnTo>
                    <a:lnTo>
                      <a:pt x="273" y="807"/>
                    </a:lnTo>
                    <a:lnTo>
                      <a:pt x="254" y="799"/>
                    </a:lnTo>
                    <a:lnTo>
                      <a:pt x="238" y="790"/>
                    </a:lnTo>
                    <a:lnTo>
                      <a:pt x="220" y="780"/>
                    </a:lnTo>
                    <a:lnTo>
                      <a:pt x="203" y="769"/>
                    </a:lnTo>
                    <a:lnTo>
                      <a:pt x="188" y="759"/>
                    </a:lnTo>
                    <a:lnTo>
                      <a:pt x="172" y="746"/>
                    </a:lnTo>
                    <a:lnTo>
                      <a:pt x="158" y="734"/>
                    </a:lnTo>
                    <a:lnTo>
                      <a:pt x="144" y="720"/>
                    </a:lnTo>
                    <a:lnTo>
                      <a:pt x="129" y="705"/>
                    </a:lnTo>
                    <a:lnTo>
                      <a:pt x="117" y="691"/>
                    </a:lnTo>
                    <a:lnTo>
                      <a:pt x="104" y="676"/>
                    </a:lnTo>
                    <a:lnTo>
                      <a:pt x="94" y="659"/>
                    </a:lnTo>
                    <a:lnTo>
                      <a:pt x="83" y="643"/>
                    </a:lnTo>
                    <a:lnTo>
                      <a:pt x="73" y="626"/>
                    </a:lnTo>
                    <a:lnTo>
                      <a:pt x="64" y="608"/>
                    </a:lnTo>
                    <a:lnTo>
                      <a:pt x="56" y="590"/>
                    </a:lnTo>
                    <a:lnTo>
                      <a:pt x="48" y="572"/>
                    </a:lnTo>
                    <a:lnTo>
                      <a:pt x="42" y="553"/>
                    </a:lnTo>
                    <a:lnTo>
                      <a:pt x="37" y="533"/>
                    </a:lnTo>
                    <a:lnTo>
                      <a:pt x="32" y="514"/>
                    </a:lnTo>
                    <a:lnTo>
                      <a:pt x="28" y="494"/>
                    </a:lnTo>
                    <a:lnTo>
                      <a:pt x="26" y="473"/>
                    </a:lnTo>
                    <a:lnTo>
                      <a:pt x="25" y="452"/>
                    </a:lnTo>
                    <a:lnTo>
                      <a:pt x="23" y="432"/>
                    </a:lnTo>
                    <a:lnTo>
                      <a:pt x="23" y="432"/>
                    </a:lnTo>
                    <a:lnTo>
                      <a:pt x="25" y="410"/>
                    </a:lnTo>
                    <a:lnTo>
                      <a:pt x="26" y="390"/>
                    </a:lnTo>
                    <a:lnTo>
                      <a:pt x="28" y="370"/>
                    </a:lnTo>
                    <a:lnTo>
                      <a:pt x="32" y="350"/>
                    </a:lnTo>
                    <a:lnTo>
                      <a:pt x="37" y="330"/>
                    </a:lnTo>
                    <a:lnTo>
                      <a:pt x="42" y="310"/>
                    </a:lnTo>
                    <a:lnTo>
                      <a:pt x="48" y="291"/>
                    </a:lnTo>
                    <a:lnTo>
                      <a:pt x="56" y="272"/>
                    </a:lnTo>
                    <a:lnTo>
                      <a:pt x="64" y="255"/>
                    </a:lnTo>
                    <a:lnTo>
                      <a:pt x="73" y="237"/>
                    </a:lnTo>
                    <a:lnTo>
                      <a:pt x="83" y="220"/>
                    </a:lnTo>
                    <a:lnTo>
                      <a:pt x="94" y="203"/>
                    </a:lnTo>
                    <a:lnTo>
                      <a:pt x="104" y="188"/>
                    </a:lnTo>
                    <a:lnTo>
                      <a:pt x="117" y="173"/>
                    </a:lnTo>
                    <a:lnTo>
                      <a:pt x="129" y="157"/>
                    </a:lnTo>
                    <a:lnTo>
                      <a:pt x="144" y="143"/>
                    </a:lnTo>
                    <a:lnTo>
                      <a:pt x="158" y="130"/>
                    </a:lnTo>
                    <a:lnTo>
                      <a:pt x="172" y="117"/>
                    </a:lnTo>
                    <a:lnTo>
                      <a:pt x="188" y="105"/>
                    </a:lnTo>
                    <a:lnTo>
                      <a:pt x="203" y="94"/>
                    </a:lnTo>
                    <a:lnTo>
                      <a:pt x="220" y="83"/>
                    </a:lnTo>
                    <a:lnTo>
                      <a:pt x="238" y="73"/>
                    </a:lnTo>
                    <a:lnTo>
                      <a:pt x="254" y="64"/>
                    </a:lnTo>
                    <a:lnTo>
                      <a:pt x="273" y="56"/>
                    </a:lnTo>
                    <a:lnTo>
                      <a:pt x="291" y="49"/>
                    </a:lnTo>
                    <a:lnTo>
                      <a:pt x="310" y="42"/>
                    </a:lnTo>
                    <a:lnTo>
                      <a:pt x="329" y="37"/>
                    </a:lnTo>
                    <a:lnTo>
                      <a:pt x="349" y="32"/>
                    </a:lnTo>
                    <a:lnTo>
                      <a:pt x="370" y="29"/>
                    </a:lnTo>
                    <a:lnTo>
                      <a:pt x="390" y="26"/>
                    </a:lnTo>
                    <a:lnTo>
                      <a:pt x="410" y="25"/>
                    </a:lnTo>
                    <a:lnTo>
                      <a:pt x="431" y="24"/>
                    </a:lnTo>
                    <a:lnTo>
                      <a:pt x="431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Freeform: Shape 3">
                <a:extLst>
                  <a:ext uri="{FF2B5EF4-FFF2-40B4-BE49-F238E27FC236}">
                    <a16:creationId xmlns:a16="http://schemas.microsoft.com/office/drawing/2014/main" xmlns="" id="{0B7C69FC-FD88-43DA-B436-DD2513DB63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2081" y="3702050"/>
                <a:ext cx="1984375" cy="2003425"/>
              </a:xfrm>
              <a:custGeom>
                <a:avLst/>
                <a:gdLst>
                  <a:gd name="T0" fmla="*/ 1485 w 2500"/>
                  <a:gd name="T1" fmla="*/ 201 h 2523"/>
                  <a:gd name="T2" fmla="*/ 1712 w 2500"/>
                  <a:gd name="T3" fmla="*/ 280 h 2523"/>
                  <a:gd name="T4" fmla="*/ 1870 w 2500"/>
                  <a:gd name="T5" fmla="*/ 371 h 2523"/>
                  <a:gd name="T6" fmla="*/ 2020 w 2500"/>
                  <a:gd name="T7" fmla="*/ 496 h 2523"/>
                  <a:gd name="T8" fmla="*/ 2322 w 2500"/>
                  <a:gd name="T9" fmla="*/ 594 h 2523"/>
                  <a:gd name="T10" fmla="*/ 2254 w 2500"/>
                  <a:gd name="T11" fmla="*/ 847 h 2523"/>
                  <a:gd name="T12" fmla="*/ 2493 w 2500"/>
                  <a:gd name="T13" fmla="*/ 1043 h 2523"/>
                  <a:gd name="T14" fmla="*/ 2336 w 2500"/>
                  <a:gd name="T15" fmla="*/ 1262 h 2523"/>
                  <a:gd name="T16" fmla="*/ 2493 w 2500"/>
                  <a:gd name="T17" fmla="*/ 1481 h 2523"/>
                  <a:gd name="T18" fmla="*/ 2271 w 2500"/>
                  <a:gd name="T19" fmla="*/ 1633 h 2523"/>
                  <a:gd name="T20" fmla="*/ 2322 w 2500"/>
                  <a:gd name="T21" fmla="*/ 1930 h 2523"/>
                  <a:gd name="T22" fmla="*/ 2052 w 2500"/>
                  <a:gd name="T23" fmla="*/ 1993 h 2523"/>
                  <a:gd name="T24" fmla="*/ 1870 w 2500"/>
                  <a:gd name="T25" fmla="*/ 2152 h 2523"/>
                  <a:gd name="T26" fmla="*/ 1712 w 2500"/>
                  <a:gd name="T27" fmla="*/ 2244 h 2523"/>
                  <a:gd name="T28" fmla="*/ 1529 w 2500"/>
                  <a:gd name="T29" fmla="*/ 2310 h 2523"/>
                  <a:gd name="T30" fmla="*/ 1293 w 2500"/>
                  <a:gd name="T31" fmla="*/ 2523 h 2523"/>
                  <a:gd name="T32" fmla="*/ 1106 w 2500"/>
                  <a:gd name="T33" fmla="*/ 2338 h 2523"/>
                  <a:gd name="T34" fmla="*/ 819 w 2500"/>
                  <a:gd name="T35" fmla="*/ 2447 h 2523"/>
                  <a:gd name="T36" fmla="*/ 707 w 2500"/>
                  <a:gd name="T37" fmla="*/ 2201 h 2523"/>
                  <a:gd name="T38" fmla="*/ 406 w 2500"/>
                  <a:gd name="T39" fmla="*/ 2200 h 2523"/>
                  <a:gd name="T40" fmla="*/ 390 w 2500"/>
                  <a:gd name="T41" fmla="*/ 1924 h 2523"/>
                  <a:gd name="T42" fmla="*/ 266 w 2500"/>
                  <a:gd name="T43" fmla="*/ 1717 h 2523"/>
                  <a:gd name="T44" fmla="*/ 203 w 2500"/>
                  <a:gd name="T45" fmla="*/ 1546 h 2523"/>
                  <a:gd name="T46" fmla="*/ 169 w 2500"/>
                  <a:gd name="T47" fmla="*/ 1353 h 2523"/>
                  <a:gd name="T48" fmla="*/ 169 w 2500"/>
                  <a:gd name="T49" fmla="*/ 1170 h 2523"/>
                  <a:gd name="T50" fmla="*/ 203 w 2500"/>
                  <a:gd name="T51" fmla="*/ 978 h 2523"/>
                  <a:gd name="T52" fmla="*/ 136 w 2500"/>
                  <a:gd name="T53" fmla="*/ 668 h 2523"/>
                  <a:gd name="T54" fmla="*/ 390 w 2500"/>
                  <a:gd name="T55" fmla="*/ 599 h 2523"/>
                  <a:gd name="T56" fmla="*/ 439 w 2500"/>
                  <a:gd name="T57" fmla="*/ 295 h 2523"/>
                  <a:gd name="T58" fmla="*/ 708 w 2500"/>
                  <a:gd name="T59" fmla="*/ 321 h 2523"/>
                  <a:gd name="T60" fmla="*/ 859 w 2500"/>
                  <a:gd name="T61" fmla="*/ 61 h 2523"/>
                  <a:gd name="T62" fmla="*/ 1106 w 2500"/>
                  <a:gd name="T63" fmla="*/ 186 h 2523"/>
                  <a:gd name="T64" fmla="*/ 1348 w 2500"/>
                  <a:gd name="T65" fmla="*/ 181 h 2523"/>
                  <a:gd name="T66" fmla="*/ 1294 w 2500"/>
                  <a:gd name="T67" fmla="*/ 833 h 2523"/>
                  <a:gd name="T68" fmla="*/ 1399 w 2500"/>
                  <a:gd name="T69" fmla="*/ 856 h 2523"/>
                  <a:gd name="T70" fmla="*/ 1492 w 2500"/>
                  <a:gd name="T71" fmla="*/ 904 h 2523"/>
                  <a:gd name="T72" fmla="*/ 1569 w 2500"/>
                  <a:gd name="T73" fmla="*/ 972 h 2523"/>
                  <a:gd name="T74" fmla="*/ 1630 w 2500"/>
                  <a:gd name="T75" fmla="*/ 1056 h 2523"/>
                  <a:gd name="T76" fmla="*/ 1668 w 2500"/>
                  <a:gd name="T77" fmla="*/ 1154 h 2523"/>
                  <a:gd name="T78" fmla="*/ 1682 w 2500"/>
                  <a:gd name="T79" fmla="*/ 1262 h 2523"/>
                  <a:gd name="T80" fmla="*/ 1673 w 2500"/>
                  <a:gd name="T81" fmla="*/ 1349 h 2523"/>
                  <a:gd name="T82" fmla="*/ 1639 w 2500"/>
                  <a:gd name="T83" fmla="*/ 1448 h 2523"/>
                  <a:gd name="T84" fmla="*/ 1583 w 2500"/>
                  <a:gd name="T85" fmla="*/ 1536 h 2523"/>
                  <a:gd name="T86" fmla="*/ 1508 w 2500"/>
                  <a:gd name="T87" fmla="*/ 1607 h 2523"/>
                  <a:gd name="T88" fmla="*/ 1418 w 2500"/>
                  <a:gd name="T89" fmla="*/ 1659 h 2523"/>
                  <a:gd name="T90" fmla="*/ 1316 w 2500"/>
                  <a:gd name="T91" fmla="*/ 1687 h 2523"/>
                  <a:gd name="T92" fmla="*/ 1228 w 2500"/>
                  <a:gd name="T93" fmla="*/ 1692 h 2523"/>
                  <a:gd name="T94" fmla="*/ 1122 w 2500"/>
                  <a:gd name="T95" fmla="*/ 1673 h 2523"/>
                  <a:gd name="T96" fmla="*/ 1027 w 2500"/>
                  <a:gd name="T97" fmla="*/ 1630 h 2523"/>
                  <a:gd name="T98" fmla="*/ 946 w 2500"/>
                  <a:gd name="T99" fmla="*/ 1566 h 2523"/>
                  <a:gd name="T100" fmla="*/ 882 w 2500"/>
                  <a:gd name="T101" fmla="*/ 1485 h 2523"/>
                  <a:gd name="T102" fmla="*/ 839 w 2500"/>
                  <a:gd name="T103" fmla="*/ 1390 h 2523"/>
                  <a:gd name="T104" fmla="*/ 820 w 2500"/>
                  <a:gd name="T105" fmla="*/ 1284 h 2523"/>
                  <a:gd name="T106" fmla="*/ 825 w 2500"/>
                  <a:gd name="T107" fmla="*/ 1196 h 2523"/>
                  <a:gd name="T108" fmla="*/ 853 w 2500"/>
                  <a:gd name="T109" fmla="*/ 1094 h 2523"/>
                  <a:gd name="T110" fmla="*/ 904 w 2500"/>
                  <a:gd name="T111" fmla="*/ 1004 h 2523"/>
                  <a:gd name="T112" fmla="*/ 976 w 2500"/>
                  <a:gd name="T113" fmla="*/ 929 h 2523"/>
                  <a:gd name="T114" fmla="*/ 1064 w 2500"/>
                  <a:gd name="T115" fmla="*/ 873 h 2523"/>
                  <a:gd name="T116" fmla="*/ 1164 w 2500"/>
                  <a:gd name="T117" fmla="*/ 840 h 2523"/>
                  <a:gd name="T118" fmla="*/ 1250 w 2500"/>
                  <a:gd name="T119" fmla="*/ 830 h 2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500" h="2523">
                    <a:moveTo>
                      <a:pt x="1348" y="181"/>
                    </a:moveTo>
                    <a:lnTo>
                      <a:pt x="1348" y="181"/>
                    </a:lnTo>
                    <a:lnTo>
                      <a:pt x="1394" y="186"/>
                    </a:lnTo>
                    <a:lnTo>
                      <a:pt x="1440" y="193"/>
                    </a:lnTo>
                    <a:lnTo>
                      <a:pt x="1485" y="201"/>
                    </a:lnTo>
                    <a:lnTo>
                      <a:pt x="1529" y="212"/>
                    </a:lnTo>
                    <a:lnTo>
                      <a:pt x="1642" y="61"/>
                    </a:lnTo>
                    <a:lnTo>
                      <a:pt x="1682" y="76"/>
                    </a:lnTo>
                    <a:lnTo>
                      <a:pt x="1723" y="91"/>
                    </a:lnTo>
                    <a:lnTo>
                      <a:pt x="1712" y="280"/>
                    </a:lnTo>
                    <a:lnTo>
                      <a:pt x="1712" y="280"/>
                    </a:lnTo>
                    <a:lnTo>
                      <a:pt x="1754" y="300"/>
                    </a:lnTo>
                    <a:lnTo>
                      <a:pt x="1794" y="321"/>
                    </a:lnTo>
                    <a:lnTo>
                      <a:pt x="1832" y="345"/>
                    </a:lnTo>
                    <a:lnTo>
                      <a:pt x="1870" y="371"/>
                    </a:lnTo>
                    <a:lnTo>
                      <a:pt x="2028" y="267"/>
                    </a:lnTo>
                    <a:lnTo>
                      <a:pt x="2062" y="295"/>
                    </a:lnTo>
                    <a:lnTo>
                      <a:pt x="2095" y="322"/>
                    </a:lnTo>
                    <a:lnTo>
                      <a:pt x="2020" y="496"/>
                    </a:lnTo>
                    <a:lnTo>
                      <a:pt x="2020" y="496"/>
                    </a:lnTo>
                    <a:lnTo>
                      <a:pt x="2052" y="529"/>
                    </a:lnTo>
                    <a:lnTo>
                      <a:pt x="2082" y="564"/>
                    </a:lnTo>
                    <a:lnTo>
                      <a:pt x="2110" y="599"/>
                    </a:lnTo>
                    <a:lnTo>
                      <a:pt x="2138" y="636"/>
                    </a:lnTo>
                    <a:lnTo>
                      <a:pt x="2322" y="594"/>
                    </a:lnTo>
                    <a:lnTo>
                      <a:pt x="2343" y="630"/>
                    </a:lnTo>
                    <a:lnTo>
                      <a:pt x="2365" y="668"/>
                    </a:lnTo>
                    <a:lnTo>
                      <a:pt x="2235" y="805"/>
                    </a:lnTo>
                    <a:lnTo>
                      <a:pt x="2235" y="805"/>
                    </a:lnTo>
                    <a:lnTo>
                      <a:pt x="2254" y="847"/>
                    </a:lnTo>
                    <a:lnTo>
                      <a:pt x="2271" y="890"/>
                    </a:lnTo>
                    <a:lnTo>
                      <a:pt x="2285" y="934"/>
                    </a:lnTo>
                    <a:lnTo>
                      <a:pt x="2298" y="978"/>
                    </a:lnTo>
                    <a:lnTo>
                      <a:pt x="2486" y="1000"/>
                    </a:lnTo>
                    <a:lnTo>
                      <a:pt x="2493" y="1043"/>
                    </a:lnTo>
                    <a:lnTo>
                      <a:pt x="2500" y="1086"/>
                    </a:lnTo>
                    <a:lnTo>
                      <a:pt x="2332" y="1170"/>
                    </a:lnTo>
                    <a:lnTo>
                      <a:pt x="2332" y="1170"/>
                    </a:lnTo>
                    <a:lnTo>
                      <a:pt x="2335" y="1215"/>
                    </a:lnTo>
                    <a:lnTo>
                      <a:pt x="2336" y="1262"/>
                    </a:lnTo>
                    <a:lnTo>
                      <a:pt x="2336" y="1262"/>
                    </a:lnTo>
                    <a:lnTo>
                      <a:pt x="2335" y="1308"/>
                    </a:lnTo>
                    <a:lnTo>
                      <a:pt x="2332" y="1353"/>
                    </a:lnTo>
                    <a:lnTo>
                      <a:pt x="2500" y="1438"/>
                    </a:lnTo>
                    <a:lnTo>
                      <a:pt x="2493" y="1481"/>
                    </a:lnTo>
                    <a:lnTo>
                      <a:pt x="2486" y="1523"/>
                    </a:lnTo>
                    <a:lnTo>
                      <a:pt x="2298" y="1546"/>
                    </a:lnTo>
                    <a:lnTo>
                      <a:pt x="2298" y="1546"/>
                    </a:lnTo>
                    <a:lnTo>
                      <a:pt x="2285" y="1590"/>
                    </a:lnTo>
                    <a:lnTo>
                      <a:pt x="2271" y="1633"/>
                    </a:lnTo>
                    <a:lnTo>
                      <a:pt x="2254" y="1676"/>
                    </a:lnTo>
                    <a:lnTo>
                      <a:pt x="2235" y="1717"/>
                    </a:lnTo>
                    <a:lnTo>
                      <a:pt x="2365" y="1855"/>
                    </a:lnTo>
                    <a:lnTo>
                      <a:pt x="2343" y="1892"/>
                    </a:lnTo>
                    <a:lnTo>
                      <a:pt x="2322" y="1930"/>
                    </a:lnTo>
                    <a:lnTo>
                      <a:pt x="2138" y="1887"/>
                    </a:lnTo>
                    <a:lnTo>
                      <a:pt x="2138" y="1887"/>
                    </a:lnTo>
                    <a:lnTo>
                      <a:pt x="2110" y="1924"/>
                    </a:lnTo>
                    <a:lnTo>
                      <a:pt x="2082" y="1960"/>
                    </a:lnTo>
                    <a:lnTo>
                      <a:pt x="2052" y="1993"/>
                    </a:lnTo>
                    <a:lnTo>
                      <a:pt x="2020" y="2026"/>
                    </a:lnTo>
                    <a:lnTo>
                      <a:pt x="2095" y="2200"/>
                    </a:lnTo>
                    <a:lnTo>
                      <a:pt x="2062" y="2228"/>
                    </a:lnTo>
                    <a:lnTo>
                      <a:pt x="2028" y="2256"/>
                    </a:lnTo>
                    <a:lnTo>
                      <a:pt x="1870" y="2152"/>
                    </a:lnTo>
                    <a:lnTo>
                      <a:pt x="1870" y="2152"/>
                    </a:lnTo>
                    <a:lnTo>
                      <a:pt x="1832" y="2177"/>
                    </a:lnTo>
                    <a:lnTo>
                      <a:pt x="1794" y="2201"/>
                    </a:lnTo>
                    <a:lnTo>
                      <a:pt x="1754" y="2224"/>
                    </a:lnTo>
                    <a:lnTo>
                      <a:pt x="1712" y="2244"/>
                    </a:lnTo>
                    <a:lnTo>
                      <a:pt x="1723" y="2433"/>
                    </a:lnTo>
                    <a:lnTo>
                      <a:pt x="1682" y="2447"/>
                    </a:lnTo>
                    <a:lnTo>
                      <a:pt x="1642" y="2463"/>
                    </a:lnTo>
                    <a:lnTo>
                      <a:pt x="1529" y="2310"/>
                    </a:lnTo>
                    <a:lnTo>
                      <a:pt x="1529" y="2310"/>
                    </a:lnTo>
                    <a:lnTo>
                      <a:pt x="1485" y="2321"/>
                    </a:lnTo>
                    <a:lnTo>
                      <a:pt x="1440" y="2331"/>
                    </a:lnTo>
                    <a:lnTo>
                      <a:pt x="1394" y="2338"/>
                    </a:lnTo>
                    <a:lnTo>
                      <a:pt x="1348" y="2343"/>
                    </a:lnTo>
                    <a:lnTo>
                      <a:pt x="1293" y="2523"/>
                    </a:lnTo>
                    <a:lnTo>
                      <a:pt x="1250" y="2523"/>
                    </a:lnTo>
                    <a:lnTo>
                      <a:pt x="1208" y="2523"/>
                    </a:lnTo>
                    <a:lnTo>
                      <a:pt x="1153" y="2343"/>
                    </a:lnTo>
                    <a:lnTo>
                      <a:pt x="1153" y="2343"/>
                    </a:lnTo>
                    <a:lnTo>
                      <a:pt x="1106" y="2338"/>
                    </a:lnTo>
                    <a:lnTo>
                      <a:pt x="1061" y="2331"/>
                    </a:lnTo>
                    <a:lnTo>
                      <a:pt x="1016" y="2321"/>
                    </a:lnTo>
                    <a:lnTo>
                      <a:pt x="972" y="2310"/>
                    </a:lnTo>
                    <a:lnTo>
                      <a:pt x="859" y="2461"/>
                    </a:lnTo>
                    <a:lnTo>
                      <a:pt x="819" y="2447"/>
                    </a:lnTo>
                    <a:lnTo>
                      <a:pt x="778" y="2433"/>
                    </a:lnTo>
                    <a:lnTo>
                      <a:pt x="789" y="2244"/>
                    </a:lnTo>
                    <a:lnTo>
                      <a:pt x="789" y="2244"/>
                    </a:lnTo>
                    <a:lnTo>
                      <a:pt x="747" y="2224"/>
                    </a:lnTo>
                    <a:lnTo>
                      <a:pt x="707" y="2201"/>
                    </a:lnTo>
                    <a:lnTo>
                      <a:pt x="669" y="2177"/>
                    </a:lnTo>
                    <a:lnTo>
                      <a:pt x="631" y="2152"/>
                    </a:lnTo>
                    <a:lnTo>
                      <a:pt x="473" y="2256"/>
                    </a:lnTo>
                    <a:lnTo>
                      <a:pt x="439" y="2228"/>
                    </a:lnTo>
                    <a:lnTo>
                      <a:pt x="406" y="2200"/>
                    </a:lnTo>
                    <a:lnTo>
                      <a:pt x="481" y="2026"/>
                    </a:lnTo>
                    <a:lnTo>
                      <a:pt x="481" y="2026"/>
                    </a:lnTo>
                    <a:lnTo>
                      <a:pt x="449" y="1993"/>
                    </a:lnTo>
                    <a:lnTo>
                      <a:pt x="419" y="1960"/>
                    </a:lnTo>
                    <a:lnTo>
                      <a:pt x="390" y="1924"/>
                    </a:lnTo>
                    <a:lnTo>
                      <a:pt x="363" y="1886"/>
                    </a:lnTo>
                    <a:lnTo>
                      <a:pt x="179" y="1930"/>
                    </a:lnTo>
                    <a:lnTo>
                      <a:pt x="157" y="1892"/>
                    </a:lnTo>
                    <a:lnTo>
                      <a:pt x="136" y="1855"/>
                    </a:lnTo>
                    <a:lnTo>
                      <a:pt x="266" y="1717"/>
                    </a:lnTo>
                    <a:lnTo>
                      <a:pt x="266" y="1717"/>
                    </a:lnTo>
                    <a:lnTo>
                      <a:pt x="247" y="1676"/>
                    </a:lnTo>
                    <a:lnTo>
                      <a:pt x="230" y="1633"/>
                    </a:lnTo>
                    <a:lnTo>
                      <a:pt x="216" y="1590"/>
                    </a:lnTo>
                    <a:lnTo>
                      <a:pt x="203" y="1546"/>
                    </a:lnTo>
                    <a:lnTo>
                      <a:pt x="15" y="1523"/>
                    </a:lnTo>
                    <a:lnTo>
                      <a:pt x="7" y="1481"/>
                    </a:lnTo>
                    <a:lnTo>
                      <a:pt x="0" y="1438"/>
                    </a:lnTo>
                    <a:lnTo>
                      <a:pt x="169" y="1353"/>
                    </a:lnTo>
                    <a:lnTo>
                      <a:pt x="169" y="1353"/>
                    </a:lnTo>
                    <a:lnTo>
                      <a:pt x="166" y="1307"/>
                    </a:lnTo>
                    <a:lnTo>
                      <a:pt x="164" y="1262"/>
                    </a:lnTo>
                    <a:lnTo>
                      <a:pt x="164" y="1262"/>
                    </a:lnTo>
                    <a:lnTo>
                      <a:pt x="166" y="1215"/>
                    </a:lnTo>
                    <a:lnTo>
                      <a:pt x="169" y="1170"/>
                    </a:lnTo>
                    <a:lnTo>
                      <a:pt x="0" y="1085"/>
                    </a:lnTo>
                    <a:lnTo>
                      <a:pt x="7" y="1043"/>
                    </a:lnTo>
                    <a:lnTo>
                      <a:pt x="15" y="1000"/>
                    </a:lnTo>
                    <a:lnTo>
                      <a:pt x="203" y="978"/>
                    </a:lnTo>
                    <a:lnTo>
                      <a:pt x="203" y="978"/>
                    </a:lnTo>
                    <a:lnTo>
                      <a:pt x="216" y="934"/>
                    </a:lnTo>
                    <a:lnTo>
                      <a:pt x="230" y="890"/>
                    </a:lnTo>
                    <a:lnTo>
                      <a:pt x="247" y="847"/>
                    </a:lnTo>
                    <a:lnTo>
                      <a:pt x="266" y="805"/>
                    </a:lnTo>
                    <a:lnTo>
                      <a:pt x="136" y="668"/>
                    </a:lnTo>
                    <a:lnTo>
                      <a:pt x="157" y="630"/>
                    </a:lnTo>
                    <a:lnTo>
                      <a:pt x="179" y="594"/>
                    </a:lnTo>
                    <a:lnTo>
                      <a:pt x="363" y="636"/>
                    </a:lnTo>
                    <a:lnTo>
                      <a:pt x="363" y="636"/>
                    </a:lnTo>
                    <a:lnTo>
                      <a:pt x="390" y="599"/>
                    </a:lnTo>
                    <a:lnTo>
                      <a:pt x="419" y="564"/>
                    </a:lnTo>
                    <a:lnTo>
                      <a:pt x="449" y="529"/>
                    </a:lnTo>
                    <a:lnTo>
                      <a:pt x="481" y="496"/>
                    </a:lnTo>
                    <a:lnTo>
                      <a:pt x="406" y="322"/>
                    </a:lnTo>
                    <a:lnTo>
                      <a:pt x="439" y="295"/>
                    </a:lnTo>
                    <a:lnTo>
                      <a:pt x="473" y="267"/>
                    </a:lnTo>
                    <a:lnTo>
                      <a:pt x="631" y="371"/>
                    </a:lnTo>
                    <a:lnTo>
                      <a:pt x="631" y="371"/>
                    </a:lnTo>
                    <a:lnTo>
                      <a:pt x="669" y="345"/>
                    </a:lnTo>
                    <a:lnTo>
                      <a:pt x="708" y="321"/>
                    </a:lnTo>
                    <a:lnTo>
                      <a:pt x="747" y="300"/>
                    </a:lnTo>
                    <a:lnTo>
                      <a:pt x="789" y="280"/>
                    </a:lnTo>
                    <a:lnTo>
                      <a:pt x="778" y="91"/>
                    </a:lnTo>
                    <a:lnTo>
                      <a:pt x="819" y="76"/>
                    </a:lnTo>
                    <a:lnTo>
                      <a:pt x="859" y="61"/>
                    </a:lnTo>
                    <a:lnTo>
                      <a:pt x="972" y="212"/>
                    </a:lnTo>
                    <a:lnTo>
                      <a:pt x="972" y="212"/>
                    </a:lnTo>
                    <a:lnTo>
                      <a:pt x="1016" y="201"/>
                    </a:lnTo>
                    <a:lnTo>
                      <a:pt x="1061" y="193"/>
                    </a:lnTo>
                    <a:lnTo>
                      <a:pt x="1106" y="186"/>
                    </a:lnTo>
                    <a:lnTo>
                      <a:pt x="1153" y="181"/>
                    </a:lnTo>
                    <a:lnTo>
                      <a:pt x="1208" y="0"/>
                    </a:lnTo>
                    <a:lnTo>
                      <a:pt x="1250" y="0"/>
                    </a:lnTo>
                    <a:lnTo>
                      <a:pt x="1293" y="0"/>
                    </a:lnTo>
                    <a:lnTo>
                      <a:pt x="1348" y="181"/>
                    </a:lnTo>
                    <a:lnTo>
                      <a:pt x="1348" y="181"/>
                    </a:lnTo>
                    <a:close/>
                    <a:moveTo>
                      <a:pt x="1250" y="830"/>
                    </a:moveTo>
                    <a:lnTo>
                      <a:pt x="1250" y="830"/>
                    </a:lnTo>
                    <a:lnTo>
                      <a:pt x="1273" y="831"/>
                    </a:lnTo>
                    <a:lnTo>
                      <a:pt x="1294" y="833"/>
                    </a:lnTo>
                    <a:lnTo>
                      <a:pt x="1316" y="835"/>
                    </a:lnTo>
                    <a:lnTo>
                      <a:pt x="1337" y="840"/>
                    </a:lnTo>
                    <a:lnTo>
                      <a:pt x="1359" y="844"/>
                    </a:lnTo>
                    <a:lnTo>
                      <a:pt x="1379" y="850"/>
                    </a:lnTo>
                    <a:lnTo>
                      <a:pt x="1399" y="856"/>
                    </a:lnTo>
                    <a:lnTo>
                      <a:pt x="1418" y="865"/>
                    </a:lnTo>
                    <a:lnTo>
                      <a:pt x="1437" y="873"/>
                    </a:lnTo>
                    <a:lnTo>
                      <a:pt x="1456" y="882"/>
                    </a:lnTo>
                    <a:lnTo>
                      <a:pt x="1474" y="893"/>
                    </a:lnTo>
                    <a:lnTo>
                      <a:pt x="1492" y="904"/>
                    </a:lnTo>
                    <a:lnTo>
                      <a:pt x="1508" y="916"/>
                    </a:lnTo>
                    <a:lnTo>
                      <a:pt x="1525" y="929"/>
                    </a:lnTo>
                    <a:lnTo>
                      <a:pt x="1541" y="942"/>
                    </a:lnTo>
                    <a:lnTo>
                      <a:pt x="1555" y="956"/>
                    </a:lnTo>
                    <a:lnTo>
                      <a:pt x="1569" y="972"/>
                    </a:lnTo>
                    <a:lnTo>
                      <a:pt x="1583" y="987"/>
                    </a:lnTo>
                    <a:lnTo>
                      <a:pt x="1597" y="1004"/>
                    </a:lnTo>
                    <a:lnTo>
                      <a:pt x="1608" y="1020"/>
                    </a:lnTo>
                    <a:lnTo>
                      <a:pt x="1619" y="1038"/>
                    </a:lnTo>
                    <a:lnTo>
                      <a:pt x="1630" y="1056"/>
                    </a:lnTo>
                    <a:lnTo>
                      <a:pt x="1639" y="1075"/>
                    </a:lnTo>
                    <a:lnTo>
                      <a:pt x="1648" y="1094"/>
                    </a:lnTo>
                    <a:lnTo>
                      <a:pt x="1656" y="1113"/>
                    </a:lnTo>
                    <a:lnTo>
                      <a:pt x="1662" y="1133"/>
                    </a:lnTo>
                    <a:lnTo>
                      <a:pt x="1668" y="1154"/>
                    </a:lnTo>
                    <a:lnTo>
                      <a:pt x="1673" y="1175"/>
                    </a:lnTo>
                    <a:lnTo>
                      <a:pt x="1676" y="1196"/>
                    </a:lnTo>
                    <a:lnTo>
                      <a:pt x="1680" y="1218"/>
                    </a:lnTo>
                    <a:lnTo>
                      <a:pt x="1681" y="1239"/>
                    </a:lnTo>
                    <a:lnTo>
                      <a:pt x="1682" y="1262"/>
                    </a:lnTo>
                    <a:lnTo>
                      <a:pt x="1682" y="1262"/>
                    </a:lnTo>
                    <a:lnTo>
                      <a:pt x="1681" y="1284"/>
                    </a:lnTo>
                    <a:lnTo>
                      <a:pt x="1680" y="1306"/>
                    </a:lnTo>
                    <a:lnTo>
                      <a:pt x="1676" y="1327"/>
                    </a:lnTo>
                    <a:lnTo>
                      <a:pt x="1673" y="1349"/>
                    </a:lnTo>
                    <a:lnTo>
                      <a:pt x="1668" y="1369"/>
                    </a:lnTo>
                    <a:lnTo>
                      <a:pt x="1662" y="1390"/>
                    </a:lnTo>
                    <a:lnTo>
                      <a:pt x="1656" y="1410"/>
                    </a:lnTo>
                    <a:lnTo>
                      <a:pt x="1648" y="1429"/>
                    </a:lnTo>
                    <a:lnTo>
                      <a:pt x="1639" y="1448"/>
                    </a:lnTo>
                    <a:lnTo>
                      <a:pt x="1630" y="1467"/>
                    </a:lnTo>
                    <a:lnTo>
                      <a:pt x="1619" y="1485"/>
                    </a:lnTo>
                    <a:lnTo>
                      <a:pt x="1608" y="1503"/>
                    </a:lnTo>
                    <a:lnTo>
                      <a:pt x="1597" y="1520"/>
                    </a:lnTo>
                    <a:lnTo>
                      <a:pt x="1583" y="1536"/>
                    </a:lnTo>
                    <a:lnTo>
                      <a:pt x="1569" y="1552"/>
                    </a:lnTo>
                    <a:lnTo>
                      <a:pt x="1555" y="1566"/>
                    </a:lnTo>
                    <a:lnTo>
                      <a:pt x="1541" y="1580"/>
                    </a:lnTo>
                    <a:lnTo>
                      <a:pt x="1525" y="1595"/>
                    </a:lnTo>
                    <a:lnTo>
                      <a:pt x="1508" y="1607"/>
                    </a:lnTo>
                    <a:lnTo>
                      <a:pt x="1492" y="1620"/>
                    </a:lnTo>
                    <a:lnTo>
                      <a:pt x="1474" y="1630"/>
                    </a:lnTo>
                    <a:lnTo>
                      <a:pt x="1456" y="1641"/>
                    </a:lnTo>
                    <a:lnTo>
                      <a:pt x="1437" y="1651"/>
                    </a:lnTo>
                    <a:lnTo>
                      <a:pt x="1418" y="1659"/>
                    </a:lnTo>
                    <a:lnTo>
                      <a:pt x="1399" y="1666"/>
                    </a:lnTo>
                    <a:lnTo>
                      <a:pt x="1379" y="1673"/>
                    </a:lnTo>
                    <a:lnTo>
                      <a:pt x="1359" y="1679"/>
                    </a:lnTo>
                    <a:lnTo>
                      <a:pt x="1337" y="1684"/>
                    </a:lnTo>
                    <a:lnTo>
                      <a:pt x="1316" y="1687"/>
                    </a:lnTo>
                    <a:lnTo>
                      <a:pt x="1294" y="1691"/>
                    </a:lnTo>
                    <a:lnTo>
                      <a:pt x="1273" y="1692"/>
                    </a:lnTo>
                    <a:lnTo>
                      <a:pt x="1250" y="1692"/>
                    </a:lnTo>
                    <a:lnTo>
                      <a:pt x="1250" y="1692"/>
                    </a:lnTo>
                    <a:lnTo>
                      <a:pt x="1228" y="1692"/>
                    </a:lnTo>
                    <a:lnTo>
                      <a:pt x="1206" y="1691"/>
                    </a:lnTo>
                    <a:lnTo>
                      <a:pt x="1185" y="1687"/>
                    </a:lnTo>
                    <a:lnTo>
                      <a:pt x="1164" y="1684"/>
                    </a:lnTo>
                    <a:lnTo>
                      <a:pt x="1142" y="1679"/>
                    </a:lnTo>
                    <a:lnTo>
                      <a:pt x="1122" y="1673"/>
                    </a:lnTo>
                    <a:lnTo>
                      <a:pt x="1102" y="1666"/>
                    </a:lnTo>
                    <a:lnTo>
                      <a:pt x="1083" y="1659"/>
                    </a:lnTo>
                    <a:lnTo>
                      <a:pt x="1064" y="1651"/>
                    </a:lnTo>
                    <a:lnTo>
                      <a:pt x="1045" y="1641"/>
                    </a:lnTo>
                    <a:lnTo>
                      <a:pt x="1027" y="1630"/>
                    </a:lnTo>
                    <a:lnTo>
                      <a:pt x="1009" y="1620"/>
                    </a:lnTo>
                    <a:lnTo>
                      <a:pt x="992" y="1607"/>
                    </a:lnTo>
                    <a:lnTo>
                      <a:pt x="976" y="1595"/>
                    </a:lnTo>
                    <a:lnTo>
                      <a:pt x="960" y="1580"/>
                    </a:lnTo>
                    <a:lnTo>
                      <a:pt x="946" y="1566"/>
                    </a:lnTo>
                    <a:lnTo>
                      <a:pt x="932" y="1552"/>
                    </a:lnTo>
                    <a:lnTo>
                      <a:pt x="917" y="1536"/>
                    </a:lnTo>
                    <a:lnTo>
                      <a:pt x="904" y="1520"/>
                    </a:lnTo>
                    <a:lnTo>
                      <a:pt x="892" y="1503"/>
                    </a:lnTo>
                    <a:lnTo>
                      <a:pt x="882" y="1485"/>
                    </a:lnTo>
                    <a:lnTo>
                      <a:pt x="871" y="1467"/>
                    </a:lnTo>
                    <a:lnTo>
                      <a:pt x="861" y="1448"/>
                    </a:lnTo>
                    <a:lnTo>
                      <a:pt x="853" y="1429"/>
                    </a:lnTo>
                    <a:lnTo>
                      <a:pt x="845" y="1410"/>
                    </a:lnTo>
                    <a:lnTo>
                      <a:pt x="839" y="1390"/>
                    </a:lnTo>
                    <a:lnTo>
                      <a:pt x="833" y="1369"/>
                    </a:lnTo>
                    <a:lnTo>
                      <a:pt x="828" y="1349"/>
                    </a:lnTo>
                    <a:lnTo>
                      <a:pt x="825" y="1327"/>
                    </a:lnTo>
                    <a:lnTo>
                      <a:pt x="821" y="1306"/>
                    </a:lnTo>
                    <a:lnTo>
                      <a:pt x="820" y="1284"/>
                    </a:lnTo>
                    <a:lnTo>
                      <a:pt x="819" y="1262"/>
                    </a:lnTo>
                    <a:lnTo>
                      <a:pt x="819" y="1262"/>
                    </a:lnTo>
                    <a:lnTo>
                      <a:pt x="820" y="1239"/>
                    </a:lnTo>
                    <a:lnTo>
                      <a:pt x="821" y="1218"/>
                    </a:lnTo>
                    <a:lnTo>
                      <a:pt x="825" y="1196"/>
                    </a:lnTo>
                    <a:lnTo>
                      <a:pt x="828" y="1175"/>
                    </a:lnTo>
                    <a:lnTo>
                      <a:pt x="833" y="1154"/>
                    </a:lnTo>
                    <a:lnTo>
                      <a:pt x="839" y="1133"/>
                    </a:lnTo>
                    <a:lnTo>
                      <a:pt x="845" y="1113"/>
                    </a:lnTo>
                    <a:lnTo>
                      <a:pt x="853" y="1094"/>
                    </a:lnTo>
                    <a:lnTo>
                      <a:pt x="861" y="1075"/>
                    </a:lnTo>
                    <a:lnTo>
                      <a:pt x="871" y="1056"/>
                    </a:lnTo>
                    <a:lnTo>
                      <a:pt x="882" y="1038"/>
                    </a:lnTo>
                    <a:lnTo>
                      <a:pt x="892" y="1020"/>
                    </a:lnTo>
                    <a:lnTo>
                      <a:pt x="904" y="1004"/>
                    </a:lnTo>
                    <a:lnTo>
                      <a:pt x="917" y="987"/>
                    </a:lnTo>
                    <a:lnTo>
                      <a:pt x="932" y="972"/>
                    </a:lnTo>
                    <a:lnTo>
                      <a:pt x="946" y="956"/>
                    </a:lnTo>
                    <a:lnTo>
                      <a:pt x="960" y="942"/>
                    </a:lnTo>
                    <a:lnTo>
                      <a:pt x="976" y="929"/>
                    </a:lnTo>
                    <a:lnTo>
                      <a:pt x="992" y="916"/>
                    </a:lnTo>
                    <a:lnTo>
                      <a:pt x="1009" y="904"/>
                    </a:lnTo>
                    <a:lnTo>
                      <a:pt x="1027" y="893"/>
                    </a:lnTo>
                    <a:lnTo>
                      <a:pt x="1045" y="882"/>
                    </a:lnTo>
                    <a:lnTo>
                      <a:pt x="1064" y="873"/>
                    </a:lnTo>
                    <a:lnTo>
                      <a:pt x="1083" y="865"/>
                    </a:lnTo>
                    <a:lnTo>
                      <a:pt x="1102" y="856"/>
                    </a:lnTo>
                    <a:lnTo>
                      <a:pt x="1122" y="850"/>
                    </a:lnTo>
                    <a:lnTo>
                      <a:pt x="1142" y="844"/>
                    </a:lnTo>
                    <a:lnTo>
                      <a:pt x="1164" y="840"/>
                    </a:lnTo>
                    <a:lnTo>
                      <a:pt x="1185" y="835"/>
                    </a:lnTo>
                    <a:lnTo>
                      <a:pt x="1206" y="833"/>
                    </a:lnTo>
                    <a:lnTo>
                      <a:pt x="1228" y="831"/>
                    </a:lnTo>
                    <a:lnTo>
                      <a:pt x="1250" y="830"/>
                    </a:lnTo>
                    <a:lnTo>
                      <a:pt x="1250" y="830"/>
                    </a:lnTo>
                    <a:close/>
                  </a:path>
                </a:pathLst>
              </a:cu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6" name="Freeform: Shape 4">
                <a:extLst>
                  <a:ext uri="{FF2B5EF4-FFF2-40B4-BE49-F238E27FC236}">
                    <a16:creationId xmlns:a16="http://schemas.microsoft.com/office/drawing/2014/main" xmlns="" id="{764A25D9-6437-4705-BA41-BE6D5857CF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31793" y="3952875"/>
                <a:ext cx="1503363" cy="1501775"/>
              </a:xfrm>
              <a:custGeom>
                <a:avLst/>
                <a:gdLst>
                  <a:gd name="T0" fmla="*/ 1090 w 1893"/>
                  <a:gd name="T1" fmla="*/ 11 h 1892"/>
                  <a:gd name="T2" fmla="*/ 1315 w 1893"/>
                  <a:gd name="T3" fmla="*/ 75 h 1892"/>
                  <a:gd name="T4" fmla="*/ 1513 w 1893"/>
                  <a:gd name="T5" fmla="*/ 188 h 1892"/>
                  <a:gd name="T6" fmla="*/ 1677 w 1893"/>
                  <a:gd name="T7" fmla="*/ 345 h 1892"/>
                  <a:gd name="T8" fmla="*/ 1799 w 1893"/>
                  <a:gd name="T9" fmla="*/ 537 h 1892"/>
                  <a:gd name="T10" fmla="*/ 1873 w 1893"/>
                  <a:gd name="T11" fmla="*/ 757 h 1892"/>
                  <a:gd name="T12" fmla="*/ 1893 w 1893"/>
                  <a:gd name="T13" fmla="*/ 947 h 1892"/>
                  <a:gd name="T14" fmla="*/ 1863 w 1893"/>
                  <a:gd name="T15" fmla="*/ 1183 h 1892"/>
                  <a:gd name="T16" fmla="*/ 1779 w 1893"/>
                  <a:gd name="T17" fmla="*/ 1397 h 1892"/>
                  <a:gd name="T18" fmla="*/ 1647 w 1893"/>
                  <a:gd name="T19" fmla="*/ 1583 h 1892"/>
                  <a:gd name="T20" fmla="*/ 1476 w 1893"/>
                  <a:gd name="T21" fmla="*/ 1730 h 1892"/>
                  <a:gd name="T22" fmla="*/ 1272 w 1893"/>
                  <a:gd name="T23" fmla="*/ 1835 h 1892"/>
                  <a:gd name="T24" fmla="*/ 1043 w 1893"/>
                  <a:gd name="T25" fmla="*/ 1887 h 1892"/>
                  <a:gd name="T26" fmla="*/ 850 w 1893"/>
                  <a:gd name="T27" fmla="*/ 1887 h 1892"/>
                  <a:gd name="T28" fmla="*/ 620 w 1893"/>
                  <a:gd name="T29" fmla="*/ 1835 h 1892"/>
                  <a:gd name="T30" fmla="*/ 417 w 1893"/>
                  <a:gd name="T31" fmla="*/ 1730 h 1892"/>
                  <a:gd name="T32" fmla="*/ 246 w 1893"/>
                  <a:gd name="T33" fmla="*/ 1583 h 1892"/>
                  <a:gd name="T34" fmla="*/ 115 w 1893"/>
                  <a:gd name="T35" fmla="*/ 1397 h 1892"/>
                  <a:gd name="T36" fmla="*/ 31 w 1893"/>
                  <a:gd name="T37" fmla="*/ 1183 h 1892"/>
                  <a:gd name="T38" fmla="*/ 0 w 1893"/>
                  <a:gd name="T39" fmla="*/ 947 h 1892"/>
                  <a:gd name="T40" fmla="*/ 20 w 1893"/>
                  <a:gd name="T41" fmla="*/ 757 h 1892"/>
                  <a:gd name="T42" fmla="*/ 94 w 1893"/>
                  <a:gd name="T43" fmla="*/ 537 h 1892"/>
                  <a:gd name="T44" fmla="*/ 216 w 1893"/>
                  <a:gd name="T45" fmla="*/ 345 h 1892"/>
                  <a:gd name="T46" fmla="*/ 380 w 1893"/>
                  <a:gd name="T47" fmla="*/ 188 h 1892"/>
                  <a:gd name="T48" fmla="*/ 578 w 1893"/>
                  <a:gd name="T49" fmla="*/ 75 h 1892"/>
                  <a:gd name="T50" fmla="*/ 802 w 1893"/>
                  <a:gd name="T51" fmla="*/ 11 h 1892"/>
                  <a:gd name="T52" fmla="*/ 946 w 1893"/>
                  <a:gd name="T53" fmla="*/ 31 h 1892"/>
                  <a:gd name="T54" fmla="*/ 1131 w 1893"/>
                  <a:gd name="T55" fmla="*/ 50 h 1892"/>
                  <a:gd name="T56" fmla="*/ 1344 w 1893"/>
                  <a:gd name="T57" fmla="*/ 122 h 1892"/>
                  <a:gd name="T58" fmla="*/ 1529 w 1893"/>
                  <a:gd name="T59" fmla="*/ 240 h 1892"/>
                  <a:gd name="T60" fmla="*/ 1680 w 1893"/>
                  <a:gd name="T61" fmla="*/ 399 h 1892"/>
                  <a:gd name="T62" fmla="*/ 1790 w 1893"/>
                  <a:gd name="T63" fmla="*/ 590 h 1892"/>
                  <a:gd name="T64" fmla="*/ 1852 w 1893"/>
                  <a:gd name="T65" fmla="*/ 808 h 1892"/>
                  <a:gd name="T66" fmla="*/ 1861 w 1893"/>
                  <a:gd name="T67" fmla="*/ 993 h 1892"/>
                  <a:gd name="T68" fmla="*/ 1821 w 1893"/>
                  <a:gd name="T69" fmla="*/ 1219 h 1892"/>
                  <a:gd name="T70" fmla="*/ 1729 w 1893"/>
                  <a:gd name="T71" fmla="*/ 1421 h 1892"/>
                  <a:gd name="T72" fmla="*/ 1593 w 1893"/>
                  <a:gd name="T73" fmla="*/ 1594 h 1892"/>
                  <a:gd name="T74" fmla="*/ 1421 w 1893"/>
                  <a:gd name="T75" fmla="*/ 1729 h 1892"/>
                  <a:gd name="T76" fmla="*/ 1219 w 1893"/>
                  <a:gd name="T77" fmla="*/ 1821 h 1892"/>
                  <a:gd name="T78" fmla="*/ 994 w 1893"/>
                  <a:gd name="T79" fmla="*/ 1860 h 1892"/>
                  <a:gd name="T80" fmla="*/ 807 w 1893"/>
                  <a:gd name="T81" fmla="*/ 1852 h 1892"/>
                  <a:gd name="T82" fmla="*/ 590 w 1893"/>
                  <a:gd name="T83" fmla="*/ 1790 h 1892"/>
                  <a:gd name="T84" fmla="*/ 399 w 1893"/>
                  <a:gd name="T85" fmla="*/ 1680 h 1892"/>
                  <a:gd name="T86" fmla="*/ 240 w 1893"/>
                  <a:gd name="T87" fmla="*/ 1528 h 1892"/>
                  <a:gd name="T88" fmla="*/ 121 w 1893"/>
                  <a:gd name="T89" fmla="*/ 1344 h 1892"/>
                  <a:gd name="T90" fmla="*/ 50 w 1893"/>
                  <a:gd name="T91" fmla="*/ 1131 h 1892"/>
                  <a:gd name="T92" fmla="*/ 31 w 1893"/>
                  <a:gd name="T93" fmla="*/ 947 h 1892"/>
                  <a:gd name="T94" fmla="*/ 60 w 1893"/>
                  <a:gd name="T95" fmla="*/ 718 h 1892"/>
                  <a:gd name="T96" fmla="*/ 141 w 1893"/>
                  <a:gd name="T97" fmla="*/ 510 h 1892"/>
                  <a:gd name="T98" fmla="*/ 268 w 1893"/>
                  <a:gd name="T99" fmla="*/ 331 h 1892"/>
                  <a:gd name="T100" fmla="*/ 435 w 1893"/>
                  <a:gd name="T101" fmla="*/ 188 h 1892"/>
                  <a:gd name="T102" fmla="*/ 631 w 1893"/>
                  <a:gd name="T103" fmla="*/ 87 h 1892"/>
                  <a:gd name="T104" fmla="*/ 852 w 1893"/>
                  <a:gd name="T105" fmla="*/ 36 h 1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893" h="1892">
                    <a:moveTo>
                      <a:pt x="946" y="0"/>
                    </a:moveTo>
                    <a:lnTo>
                      <a:pt x="946" y="0"/>
                    </a:lnTo>
                    <a:lnTo>
                      <a:pt x="995" y="1"/>
                    </a:lnTo>
                    <a:lnTo>
                      <a:pt x="1043" y="5"/>
                    </a:lnTo>
                    <a:lnTo>
                      <a:pt x="1090" y="11"/>
                    </a:lnTo>
                    <a:lnTo>
                      <a:pt x="1137" y="19"/>
                    </a:lnTo>
                    <a:lnTo>
                      <a:pt x="1183" y="30"/>
                    </a:lnTo>
                    <a:lnTo>
                      <a:pt x="1228" y="43"/>
                    </a:lnTo>
                    <a:lnTo>
                      <a:pt x="1272" y="59"/>
                    </a:lnTo>
                    <a:lnTo>
                      <a:pt x="1315" y="75"/>
                    </a:lnTo>
                    <a:lnTo>
                      <a:pt x="1357" y="94"/>
                    </a:lnTo>
                    <a:lnTo>
                      <a:pt x="1397" y="114"/>
                    </a:lnTo>
                    <a:lnTo>
                      <a:pt x="1438" y="137"/>
                    </a:lnTo>
                    <a:lnTo>
                      <a:pt x="1476" y="162"/>
                    </a:lnTo>
                    <a:lnTo>
                      <a:pt x="1513" y="188"/>
                    </a:lnTo>
                    <a:lnTo>
                      <a:pt x="1548" y="217"/>
                    </a:lnTo>
                    <a:lnTo>
                      <a:pt x="1583" y="246"/>
                    </a:lnTo>
                    <a:lnTo>
                      <a:pt x="1616" y="277"/>
                    </a:lnTo>
                    <a:lnTo>
                      <a:pt x="1647" y="311"/>
                    </a:lnTo>
                    <a:lnTo>
                      <a:pt x="1677" y="345"/>
                    </a:lnTo>
                    <a:lnTo>
                      <a:pt x="1705" y="381"/>
                    </a:lnTo>
                    <a:lnTo>
                      <a:pt x="1731" y="418"/>
                    </a:lnTo>
                    <a:lnTo>
                      <a:pt x="1755" y="456"/>
                    </a:lnTo>
                    <a:lnTo>
                      <a:pt x="1779" y="496"/>
                    </a:lnTo>
                    <a:lnTo>
                      <a:pt x="1799" y="537"/>
                    </a:lnTo>
                    <a:lnTo>
                      <a:pt x="1818" y="578"/>
                    </a:lnTo>
                    <a:lnTo>
                      <a:pt x="1835" y="621"/>
                    </a:lnTo>
                    <a:lnTo>
                      <a:pt x="1850" y="665"/>
                    </a:lnTo>
                    <a:lnTo>
                      <a:pt x="1863" y="710"/>
                    </a:lnTo>
                    <a:lnTo>
                      <a:pt x="1873" y="757"/>
                    </a:lnTo>
                    <a:lnTo>
                      <a:pt x="1881" y="803"/>
                    </a:lnTo>
                    <a:lnTo>
                      <a:pt x="1887" y="850"/>
                    </a:lnTo>
                    <a:lnTo>
                      <a:pt x="1892" y="898"/>
                    </a:lnTo>
                    <a:lnTo>
                      <a:pt x="1893" y="947"/>
                    </a:lnTo>
                    <a:lnTo>
                      <a:pt x="1893" y="947"/>
                    </a:lnTo>
                    <a:lnTo>
                      <a:pt x="1892" y="996"/>
                    </a:lnTo>
                    <a:lnTo>
                      <a:pt x="1887" y="1043"/>
                    </a:lnTo>
                    <a:lnTo>
                      <a:pt x="1881" y="1091"/>
                    </a:lnTo>
                    <a:lnTo>
                      <a:pt x="1873" y="1137"/>
                    </a:lnTo>
                    <a:lnTo>
                      <a:pt x="1863" y="1183"/>
                    </a:lnTo>
                    <a:lnTo>
                      <a:pt x="1850" y="1227"/>
                    </a:lnTo>
                    <a:lnTo>
                      <a:pt x="1835" y="1271"/>
                    </a:lnTo>
                    <a:lnTo>
                      <a:pt x="1818" y="1314"/>
                    </a:lnTo>
                    <a:lnTo>
                      <a:pt x="1799" y="1357"/>
                    </a:lnTo>
                    <a:lnTo>
                      <a:pt x="1779" y="1397"/>
                    </a:lnTo>
                    <a:lnTo>
                      <a:pt x="1755" y="1437"/>
                    </a:lnTo>
                    <a:lnTo>
                      <a:pt x="1731" y="1476"/>
                    </a:lnTo>
                    <a:lnTo>
                      <a:pt x="1705" y="1513"/>
                    </a:lnTo>
                    <a:lnTo>
                      <a:pt x="1677" y="1548"/>
                    </a:lnTo>
                    <a:lnTo>
                      <a:pt x="1647" y="1583"/>
                    </a:lnTo>
                    <a:lnTo>
                      <a:pt x="1616" y="1615"/>
                    </a:lnTo>
                    <a:lnTo>
                      <a:pt x="1583" y="1647"/>
                    </a:lnTo>
                    <a:lnTo>
                      <a:pt x="1548" y="1677"/>
                    </a:lnTo>
                    <a:lnTo>
                      <a:pt x="1513" y="1704"/>
                    </a:lnTo>
                    <a:lnTo>
                      <a:pt x="1476" y="1730"/>
                    </a:lnTo>
                    <a:lnTo>
                      <a:pt x="1438" y="1755"/>
                    </a:lnTo>
                    <a:lnTo>
                      <a:pt x="1397" y="1778"/>
                    </a:lnTo>
                    <a:lnTo>
                      <a:pt x="1357" y="1799"/>
                    </a:lnTo>
                    <a:lnTo>
                      <a:pt x="1315" y="1818"/>
                    </a:lnTo>
                    <a:lnTo>
                      <a:pt x="1272" y="1835"/>
                    </a:lnTo>
                    <a:lnTo>
                      <a:pt x="1228" y="1850"/>
                    </a:lnTo>
                    <a:lnTo>
                      <a:pt x="1183" y="1862"/>
                    </a:lnTo>
                    <a:lnTo>
                      <a:pt x="1137" y="1873"/>
                    </a:lnTo>
                    <a:lnTo>
                      <a:pt x="1090" y="1881"/>
                    </a:lnTo>
                    <a:lnTo>
                      <a:pt x="1043" y="1887"/>
                    </a:lnTo>
                    <a:lnTo>
                      <a:pt x="995" y="1891"/>
                    </a:lnTo>
                    <a:lnTo>
                      <a:pt x="946" y="1892"/>
                    </a:lnTo>
                    <a:lnTo>
                      <a:pt x="946" y="1892"/>
                    </a:lnTo>
                    <a:lnTo>
                      <a:pt x="898" y="1891"/>
                    </a:lnTo>
                    <a:lnTo>
                      <a:pt x="850" y="1887"/>
                    </a:lnTo>
                    <a:lnTo>
                      <a:pt x="802" y="1881"/>
                    </a:lnTo>
                    <a:lnTo>
                      <a:pt x="756" y="1873"/>
                    </a:lnTo>
                    <a:lnTo>
                      <a:pt x="710" y="1862"/>
                    </a:lnTo>
                    <a:lnTo>
                      <a:pt x="665" y="1850"/>
                    </a:lnTo>
                    <a:lnTo>
                      <a:pt x="620" y="1835"/>
                    </a:lnTo>
                    <a:lnTo>
                      <a:pt x="578" y="1818"/>
                    </a:lnTo>
                    <a:lnTo>
                      <a:pt x="536" y="1799"/>
                    </a:lnTo>
                    <a:lnTo>
                      <a:pt x="496" y="1778"/>
                    </a:lnTo>
                    <a:lnTo>
                      <a:pt x="456" y="1755"/>
                    </a:lnTo>
                    <a:lnTo>
                      <a:pt x="417" y="1730"/>
                    </a:lnTo>
                    <a:lnTo>
                      <a:pt x="380" y="1704"/>
                    </a:lnTo>
                    <a:lnTo>
                      <a:pt x="345" y="1677"/>
                    </a:lnTo>
                    <a:lnTo>
                      <a:pt x="310" y="1647"/>
                    </a:lnTo>
                    <a:lnTo>
                      <a:pt x="277" y="1615"/>
                    </a:lnTo>
                    <a:lnTo>
                      <a:pt x="246" y="1583"/>
                    </a:lnTo>
                    <a:lnTo>
                      <a:pt x="216" y="1548"/>
                    </a:lnTo>
                    <a:lnTo>
                      <a:pt x="189" y="1513"/>
                    </a:lnTo>
                    <a:lnTo>
                      <a:pt x="161" y="1476"/>
                    </a:lnTo>
                    <a:lnTo>
                      <a:pt x="138" y="1437"/>
                    </a:lnTo>
                    <a:lnTo>
                      <a:pt x="115" y="1397"/>
                    </a:lnTo>
                    <a:lnTo>
                      <a:pt x="94" y="1357"/>
                    </a:lnTo>
                    <a:lnTo>
                      <a:pt x="75" y="1314"/>
                    </a:lnTo>
                    <a:lnTo>
                      <a:pt x="58" y="1271"/>
                    </a:lnTo>
                    <a:lnTo>
                      <a:pt x="42" y="1227"/>
                    </a:lnTo>
                    <a:lnTo>
                      <a:pt x="31" y="1183"/>
                    </a:lnTo>
                    <a:lnTo>
                      <a:pt x="20" y="1137"/>
                    </a:lnTo>
                    <a:lnTo>
                      <a:pt x="12" y="1091"/>
                    </a:lnTo>
                    <a:lnTo>
                      <a:pt x="6" y="1043"/>
                    </a:lnTo>
                    <a:lnTo>
                      <a:pt x="2" y="996"/>
                    </a:lnTo>
                    <a:lnTo>
                      <a:pt x="0" y="947"/>
                    </a:lnTo>
                    <a:lnTo>
                      <a:pt x="0" y="947"/>
                    </a:lnTo>
                    <a:lnTo>
                      <a:pt x="2" y="898"/>
                    </a:lnTo>
                    <a:lnTo>
                      <a:pt x="6" y="850"/>
                    </a:lnTo>
                    <a:lnTo>
                      <a:pt x="12" y="803"/>
                    </a:lnTo>
                    <a:lnTo>
                      <a:pt x="20" y="757"/>
                    </a:lnTo>
                    <a:lnTo>
                      <a:pt x="31" y="710"/>
                    </a:lnTo>
                    <a:lnTo>
                      <a:pt x="42" y="665"/>
                    </a:lnTo>
                    <a:lnTo>
                      <a:pt x="58" y="621"/>
                    </a:lnTo>
                    <a:lnTo>
                      <a:pt x="75" y="578"/>
                    </a:lnTo>
                    <a:lnTo>
                      <a:pt x="94" y="537"/>
                    </a:lnTo>
                    <a:lnTo>
                      <a:pt x="115" y="496"/>
                    </a:lnTo>
                    <a:lnTo>
                      <a:pt x="138" y="456"/>
                    </a:lnTo>
                    <a:lnTo>
                      <a:pt x="161" y="418"/>
                    </a:lnTo>
                    <a:lnTo>
                      <a:pt x="189" y="381"/>
                    </a:lnTo>
                    <a:lnTo>
                      <a:pt x="216" y="345"/>
                    </a:lnTo>
                    <a:lnTo>
                      <a:pt x="246" y="311"/>
                    </a:lnTo>
                    <a:lnTo>
                      <a:pt x="277" y="277"/>
                    </a:lnTo>
                    <a:lnTo>
                      <a:pt x="310" y="246"/>
                    </a:lnTo>
                    <a:lnTo>
                      <a:pt x="345" y="217"/>
                    </a:lnTo>
                    <a:lnTo>
                      <a:pt x="380" y="188"/>
                    </a:lnTo>
                    <a:lnTo>
                      <a:pt x="417" y="162"/>
                    </a:lnTo>
                    <a:lnTo>
                      <a:pt x="456" y="137"/>
                    </a:lnTo>
                    <a:lnTo>
                      <a:pt x="496" y="114"/>
                    </a:lnTo>
                    <a:lnTo>
                      <a:pt x="536" y="94"/>
                    </a:lnTo>
                    <a:lnTo>
                      <a:pt x="578" y="75"/>
                    </a:lnTo>
                    <a:lnTo>
                      <a:pt x="620" y="59"/>
                    </a:lnTo>
                    <a:lnTo>
                      <a:pt x="665" y="43"/>
                    </a:lnTo>
                    <a:lnTo>
                      <a:pt x="710" y="30"/>
                    </a:lnTo>
                    <a:lnTo>
                      <a:pt x="756" y="19"/>
                    </a:lnTo>
                    <a:lnTo>
                      <a:pt x="802" y="11"/>
                    </a:lnTo>
                    <a:lnTo>
                      <a:pt x="850" y="5"/>
                    </a:lnTo>
                    <a:lnTo>
                      <a:pt x="898" y="1"/>
                    </a:lnTo>
                    <a:lnTo>
                      <a:pt x="946" y="0"/>
                    </a:lnTo>
                    <a:lnTo>
                      <a:pt x="946" y="0"/>
                    </a:lnTo>
                    <a:close/>
                    <a:moveTo>
                      <a:pt x="946" y="31"/>
                    </a:moveTo>
                    <a:lnTo>
                      <a:pt x="946" y="31"/>
                    </a:lnTo>
                    <a:lnTo>
                      <a:pt x="994" y="32"/>
                    </a:lnTo>
                    <a:lnTo>
                      <a:pt x="1040" y="36"/>
                    </a:lnTo>
                    <a:lnTo>
                      <a:pt x="1086" y="42"/>
                    </a:lnTo>
                    <a:lnTo>
                      <a:pt x="1131" y="50"/>
                    </a:lnTo>
                    <a:lnTo>
                      <a:pt x="1175" y="60"/>
                    </a:lnTo>
                    <a:lnTo>
                      <a:pt x="1219" y="73"/>
                    </a:lnTo>
                    <a:lnTo>
                      <a:pt x="1262" y="87"/>
                    </a:lnTo>
                    <a:lnTo>
                      <a:pt x="1303" y="104"/>
                    </a:lnTo>
                    <a:lnTo>
                      <a:pt x="1344" y="122"/>
                    </a:lnTo>
                    <a:lnTo>
                      <a:pt x="1383" y="142"/>
                    </a:lnTo>
                    <a:lnTo>
                      <a:pt x="1421" y="164"/>
                    </a:lnTo>
                    <a:lnTo>
                      <a:pt x="1458" y="188"/>
                    </a:lnTo>
                    <a:lnTo>
                      <a:pt x="1495" y="213"/>
                    </a:lnTo>
                    <a:lnTo>
                      <a:pt x="1529" y="240"/>
                    </a:lnTo>
                    <a:lnTo>
                      <a:pt x="1563" y="269"/>
                    </a:lnTo>
                    <a:lnTo>
                      <a:pt x="1593" y="300"/>
                    </a:lnTo>
                    <a:lnTo>
                      <a:pt x="1624" y="331"/>
                    </a:lnTo>
                    <a:lnTo>
                      <a:pt x="1653" y="364"/>
                    </a:lnTo>
                    <a:lnTo>
                      <a:pt x="1680" y="399"/>
                    </a:lnTo>
                    <a:lnTo>
                      <a:pt x="1705" y="435"/>
                    </a:lnTo>
                    <a:lnTo>
                      <a:pt x="1729" y="472"/>
                    </a:lnTo>
                    <a:lnTo>
                      <a:pt x="1752" y="510"/>
                    </a:lnTo>
                    <a:lnTo>
                      <a:pt x="1772" y="550"/>
                    </a:lnTo>
                    <a:lnTo>
                      <a:pt x="1790" y="590"/>
                    </a:lnTo>
                    <a:lnTo>
                      <a:pt x="1806" y="632"/>
                    </a:lnTo>
                    <a:lnTo>
                      <a:pt x="1821" y="674"/>
                    </a:lnTo>
                    <a:lnTo>
                      <a:pt x="1833" y="718"/>
                    </a:lnTo>
                    <a:lnTo>
                      <a:pt x="1843" y="762"/>
                    </a:lnTo>
                    <a:lnTo>
                      <a:pt x="1852" y="808"/>
                    </a:lnTo>
                    <a:lnTo>
                      <a:pt x="1857" y="853"/>
                    </a:lnTo>
                    <a:lnTo>
                      <a:pt x="1861" y="899"/>
                    </a:lnTo>
                    <a:lnTo>
                      <a:pt x="1862" y="947"/>
                    </a:lnTo>
                    <a:lnTo>
                      <a:pt x="1862" y="947"/>
                    </a:lnTo>
                    <a:lnTo>
                      <a:pt x="1861" y="993"/>
                    </a:lnTo>
                    <a:lnTo>
                      <a:pt x="1857" y="1041"/>
                    </a:lnTo>
                    <a:lnTo>
                      <a:pt x="1852" y="1086"/>
                    </a:lnTo>
                    <a:lnTo>
                      <a:pt x="1843" y="1131"/>
                    </a:lnTo>
                    <a:lnTo>
                      <a:pt x="1833" y="1175"/>
                    </a:lnTo>
                    <a:lnTo>
                      <a:pt x="1821" y="1219"/>
                    </a:lnTo>
                    <a:lnTo>
                      <a:pt x="1806" y="1261"/>
                    </a:lnTo>
                    <a:lnTo>
                      <a:pt x="1790" y="1302"/>
                    </a:lnTo>
                    <a:lnTo>
                      <a:pt x="1772" y="1344"/>
                    </a:lnTo>
                    <a:lnTo>
                      <a:pt x="1752" y="1383"/>
                    </a:lnTo>
                    <a:lnTo>
                      <a:pt x="1729" y="1421"/>
                    </a:lnTo>
                    <a:lnTo>
                      <a:pt x="1705" y="1458"/>
                    </a:lnTo>
                    <a:lnTo>
                      <a:pt x="1680" y="1494"/>
                    </a:lnTo>
                    <a:lnTo>
                      <a:pt x="1653" y="1528"/>
                    </a:lnTo>
                    <a:lnTo>
                      <a:pt x="1624" y="1561"/>
                    </a:lnTo>
                    <a:lnTo>
                      <a:pt x="1593" y="1594"/>
                    </a:lnTo>
                    <a:lnTo>
                      <a:pt x="1563" y="1625"/>
                    </a:lnTo>
                    <a:lnTo>
                      <a:pt x="1529" y="1653"/>
                    </a:lnTo>
                    <a:lnTo>
                      <a:pt x="1495" y="1680"/>
                    </a:lnTo>
                    <a:lnTo>
                      <a:pt x="1458" y="1705"/>
                    </a:lnTo>
                    <a:lnTo>
                      <a:pt x="1421" y="1729"/>
                    </a:lnTo>
                    <a:lnTo>
                      <a:pt x="1383" y="1752"/>
                    </a:lnTo>
                    <a:lnTo>
                      <a:pt x="1344" y="1772"/>
                    </a:lnTo>
                    <a:lnTo>
                      <a:pt x="1303" y="1790"/>
                    </a:lnTo>
                    <a:lnTo>
                      <a:pt x="1262" y="1806"/>
                    </a:lnTo>
                    <a:lnTo>
                      <a:pt x="1219" y="1821"/>
                    </a:lnTo>
                    <a:lnTo>
                      <a:pt x="1175" y="1833"/>
                    </a:lnTo>
                    <a:lnTo>
                      <a:pt x="1131" y="1843"/>
                    </a:lnTo>
                    <a:lnTo>
                      <a:pt x="1086" y="1852"/>
                    </a:lnTo>
                    <a:lnTo>
                      <a:pt x="1040" y="1858"/>
                    </a:lnTo>
                    <a:lnTo>
                      <a:pt x="994" y="1860"/>
                    </a:lnTo>
                    <a:lnTo>
                      <a:pt x="946" y="1861"/>
                    </a:lnTo>
                    <a:lnTo>
                      <a:pt x="946" y="1861"/>
                    </a:lnTo>
                    <a:lnTo>
                      <a:pt x="899" y="1860"/>
                    </a:lnTo>
                    <a:lnTo>
                      <a:pt x="852" y="1858"/>
                    </a:lnTo>
                    <a:lnTo>
                      <a:pt x="807" y="1852"/>
                    </a:lnTo>
                    <a:lnTo>
                      <a:pt x="762" y="1843"/>
                    </a:lnTo>
                    <a:lnTo>
                      <a:pt x="718" y="1833"/>
                    </a:lnTo>
                    <a:lnTo>
                      <a:pt x="674" y="1821"/>
                    </a:lnTo>
                    <a:lnTo>
                      <a:pt x="631" y="1806"/>
                    </a:lnTo>
                    <a:lnTo>
                      <a:pt x="590" y="1790"/>
                    </a:lnTo>
                    <a:lnTo>
                      <a:pt x="549" y="1772"/>
                    </a:lnTo>
                    <a:lnTo>
                      <a:pt x="510" y="1752"/>
                    </a:lnTo>
                    <a:lnTo>
                      <a:pt x="472" y="1729"/>
                    </a:lnTo>
                    <a:lnTo>
                      <a:pt x="435" y="1705"/>
                    </a:lnTo>
                    <a:lnTo>
                      <a:pt x="399" y="1680"/>
                    </a:lnTo>
                    <a:lnTo>
                      <a:pt x="364" y="1653"/>
                    </a:lnTo>
                    <a:lnTo>
                      <a:pt x="331" y="1625"/>
                    </a:lnTo>
                    <a:lnTo>
                      <a:pt x="299" y="1594"/>
                    </a:lnTo>
                    <a:lnTo>
                      <a:pt x="268" y="1561"/>
                    </a:lnTo>
                    <a:lnTo>
                      <a:pt x="240" y="1528"/>
                    </a:lnTo>
                    <a:lnTo>
                      <a:pt x="213" y="1494"/>
                    </a:lnTo>
                    <a:lnTo>
                      <a:pt x="188" y="1458"/>
                    </a:lnTo>
                    <a:lnTo>
                      <a:pt x="164" y="1421"/>
                    </a:lnTo>
                    <a:lnTo>
                      <a:pt x="141" y="1383"/>
                    </a:lnTo>
                    <a:lnTo>
                      <a:pt x="121" y="1344"/>
                    </a:lnTo>
                    <a:lnTo>
                      <a:pt x="103" y="1302"/>
                    </a:lnTo>
                    <a:lnTo>
                      <a:pt x="86" y="1261"/>
                    </a:lnTo>
                    <a:lnTo>
                      <a:pt x="72" y="1219"/>
                    </a:lnTo>
                    <a:lnTo>
                      <a:pt x="60" y="1175"/>
                    </a:lnTo>
                    <a:lnTo>
                      <a:pt x="50" y="1131"/>
                    </a:lnTo>
                    <a:lnTo>
                      <a:pt x="41" y="1086"/>
                    </a:lnTo>
                    <a:lnTo>
                      <a:pt x="35" y="1041"/>
                    </a:lnTo>
                    <a:lnTo>
                      <a:pt x="32" y="993"/>
                    </a:lnTo>
                    <a:lnTo>
                      <a:pt x="31" y="947"/>
                    </a:lnTo>
                    <a:lnTo>
                      <a:pt x="31" y="947"/>
                    </a:lnTo>
                    <a:lnTo>
                      <a:pt x="32" y="899"/>
                    </a:lnTo>
                    <a:lnTo>
                      <a:pt x="35" y="853"/>
                    </a:lnTo>
                    <a:lnTo>
                      <a:pt x="41" y="808"/>
                    </a:lnTo>
                    <a:lnTo>
                      <a:pt x="50" y="762"/>
                    </a:lnTo>
                    <a:lnTo>
                      <a:pt x="60" y="718"/>
                    </a:lnTo>
                    <a:lnTo>
                      <a:pt x="72" y="674"/>
                    </a:lnTo>
                    <a:lnTo>
                      <a:pt x="86" y="632"/>
                    </a:lnTo>
                    <a:lnTo>
                      <a:pt x="103" y="590"/>
                    </a:lnTo>
                    <a:lnTo>
                      <a:pt x="121" y="550"/>
                    </a:lnTo>
                    <a:lnTo>
                      <a:pt x="141" y="510"/>
                    </a:lnTo>
                    <a:lnTo>
                      <a:pt x="164" y="472"/>
                    </a:lnTo>
                    <a:lnTo>
                      <a:pt x="188" y="435"/>
                    </a:lnTo>
                    <a:lnTo>
                      <a:pt x="213" y="399"/>
                    </a:lnTo>
                    <a:lnTo>
                      <a:pt x="240" y="364"/>
                    </a:lnTo>
                    <a:lnTo>
                      <a:pt x="268" y="331"/>
                    </a:lnTo>
                    <a:lnTo>
                      <a:pt x="299" y="300"/>
                    </a:lnTo>
                    <a:lnTo>
                      <a:pt x="331" y="269"/>
                    </a:lnTo>
                    <a:lnTo>
                      <a:pt x="364" y="240"/>
                    </a:lnTo>
                    <a:lnTo>
                      <a:pt x="399" y="213"/>
                    </a:lnTo>
                    <a:lnTo>
                      <a:pt x="435" y="188"/>
                    </a:lnTo>
                    <a:lnTo>
                      <a:pt x="472" y="164"/>
                    </a:lnTo>
                    <a:lnTo>
                      <a:pt x="510" y="142"/>
                    </a:lnTo>
                    <a:lnTo>
                      <a:pt x="549" y="122"/>
                    </a:lnTo>
                    <a:lnTo>
                      <a:pt x="590" y="104"/>
                    </a:lnTo>
                    <a:lnTo>
                      <a:pt x="631" y="87"/>
                    </a:lnTo>
                    <a:lnTo>
                      <a:pt x="674" y="73"/>
                    </a:lnTo>
                    <a:lnTo>
                      <a:pt x="718" y="60"/>
                    </a:lnTo>
                    <a:lnTo>
                      <a:pt x="762" y="50"/>
                    </a:lnTo>
                    <a:lnTo>
                      <a:pt x="807" y="42"/>
                    </a:lnTo>
                    <a:lnTo>
                      <a:pt x="852" y="36"/>
                    </a:lnTo>
                    <a:lnTo>
                      <a:pt x="899" y="32"/>
                    </a:lnTo>
                    <a:lnTo>
                      <a:pt x="946" y="31"/>
                    </a:lnTo>
                    <a:lnTo>
                      <a:pt x="946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7" name="Arc 23">
              <a:extLst>
                <a:ext uri="{FF2B5EF4-FFF2-40B4-BE49-F238E27FC236}">
                  <a16:creationId xmlns:a16="http://schemas.microsoft.com/office/drawing/2014/main" xmlns="" id="{BD50C39D-FABC-4F03-8711-65621C35E937}"/>
                </a:ext>
              </a:extLst>
            </p:cNvPr>
            <p:cNvSpPr/>
            <p:nvPr/>
          </p:nvSpPr>
          <p:spPr>
            <a:xfrm>
              <a:off x="4207114" y="1514978"/>
              <a:ext cx="588429" cy="588429"/>
            </a:xfrm>
            <a:prstGeom prst="arc">
              <a:avLst>
                <a:gd name="adj1" fmla="val 12272767"/>
                <a:gd name="adj2" fmla="val 9127939"/>
              </a:avLst>
            </a:prstGeom>
            <a:noFill/>
            <a:ln w="38100">
              <a:solidFill>
                <a:schemeClr val="bg1"/>
              </a:solidFill>
              <a:headEnd type="none" w="med" len="med"/>
              <a:tailEnd type="arrow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Group 42">
            <a:extLst>
              <a:ext uri="{FF2B5EF4-FFF2-40B4-BE49-F238E27FC236}">
                <a16:creationId xmlns:a16="http://schemas.microsoft.com/office/drawing/2014/main" xmlns="" id="{31F827E6-F4F9-4344-9944-E3A427D80899}"/>
              </a:ext>
            </a:extLst>
          </p:cNvPr>
          <p:cNvGrpSpPr/>
          <p:nvPr/>
        </p:nvGrpSpPr>
        <p:grpSpPr>
          <a:xfrm>
            <a:off x="6128111" y="1272966"/>
            <a:ext cx="2062292" cy="2597568"/>
            <a:chOff x="8170814" y="1912116"/>
            <a:chExt cx="2749722" cy="3463424"/>
          </a:xfrm>
        </p:grpSpPr>
        <p:grpSp>
          <p:nvGrpSpPr>
            <p:cNvPr id="20" name="Group 43">
              <a:extLst>
                <a:ext uri="{FF2B5EF4-FFF2-40B4-BE49-F238E27FC236}">
                  <a16:creationId xmlns:a16="http://schemas.microsoft.com/office/drawing/2014/main" xmlns="" id="{D2EB48D8-9AC2-4752-89F9-F8E7055BE823}"/>
                </a:ext>
              </a:extLst>
            </p:cNvPr>
            <p:cNvGrpSpPr/>
            <p:nvPr/>
          </p:nvGrpSpPr>
          <p:grpSpPr>
            <a:xfrm>
              <a:off x="8170814" y="1912116"/>
              <a:ext cx="2611177" cy="3463424"/>
              <a:chOff x="1193500" y="1491637"/>
              <a:chExt cx="3761195" cy="3463424"/>
            </a:xfrm>
          </p:grpSpPr>
          <p:grpSp>
            <p:nvGrpSpPr>
              <p:cNvPr id="23" name="Group 46">
                <a:extLst>
                  <a:ext uri="{FF2B5EF4-FFF2-40B4-BE49-F238E27FC236}">
                    <a16:creationId xmlns:a16="http://schemas.microsoft.com/office/drawing/2014/main" xmlns="" id="{BBB1AE97-AD7D-412F-AFE9-5B19A161AFE3}"/>
                  </a:ext>
                </a:extLst>
              </p:cNvPr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30" name="TextBox 53">
                  <a:extLst>
                    <a:ext uri="{FF2B5EF4-FFF2-40B4-BE49-F238E27FC236}">
                      <a16:creationId xmlns:a16="http://schemas.microsoft.com/office/drawing/2014/main" xmlns="" id="{5E9E3461-3670-42F8-B81C-AD1C5E87EDFC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/>
                    <a:t>此部分内容作为文字排版占位显示</a:t>
                  </a:r>
                  <a:br>
                    <a:rPr lang="zh-CN" altLang="en-US" sz="1000"/>
                  </a:br>
                  <a:r>
                    <a:rPr lang="zh-CN" altLang="en-US" sz="1000"/>
                    <a:t>（建议使用主题字体）</a:t>
                  </a:r>
                </a:p>
              </p:txBody>
            </p:sp>
            <p:sp>
              <p:nvSpPr>
                <p:cNvPr id="31" name="Rectangle 54">
                  <a:extLst>
                    <a:ext uri="{FF2B5EF4-FFF2-40B4-BE49-F238E27FC236}">
                      <a16:creationId xmlns:a16="http://schemas.microsoft.com/office/drawing/2014/main" xmlns="" id="{D130F33E-9801-4403-B48E-76B1F3D79C91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accent1"/>
                      </a:solidFill>
                    </a:rPr>
                    <a:t>标题文本预设</a:t>
                  </a:r>
                </a:p>
              </p:txBody>
            </p:sp>
          </p:grpSp>
          <p:grpSp>
            <p:nvGrpSpPr>
              <p:cNvPr id="24" name="Group 47">
                <a:extLst>
                  <a:ext uri="{FF2B5EF4-FFF2-40B4-BE49-F238E27FC236}">
                    <a16:creationId xmlns:a16="http://schemas.microsoft.com/office/drawing/2014/main" xmlns="" id="{90C17E4C-78AE-4365-B358-D942F77DC955}"/>
                  </a:ext>
                </a:extLst>
              </p:cNvPr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8" name="TextBox 51">
                  <a:extLst>
                    <a:ext uri="{FF2B5EF4-FFF2-40B4-BE49-F238E27FC236}">
                      <a16:creationId xmlns:a16="http://schemas.microsoft.com/office/drawing/2014/main" xmlns="" id="{095A97E7-B770-4D12-9C95-2DBF9F42995B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/>
                    <a:t>此部分内容作为文字排版占位显示</a:t>
                  </a:r>
                  <a:br>
                    <a:rPr lang="zh-CN" altLang="en-US" sz="1000"/>
                  </a:br>
                  <a:r>
                    <a:rPr lang="zh-CN" altLang="en-US" sz="1000"/>
                    <a:t>（建议使用主题字体）</a:t>
                  </a:r>
                </a:p>
              </p:txBody>
            </p:sp>
            <p:sp>
              <p:nvSpPr>
                <p:cNvPr id="29" name="Rectangle 52">
                  <a:extLst>
                    <a:ext uri="{FF2B5EF4-FFF2-40B4-BE49-F238E27FC236}">
                      <a16:creationId xmlns:a16="http://schemas.microsoft.com/office/drawing/2014/main" xmlns="" id="{13503DFB-7A3A-421B-AF8A-FE078B5FB819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accent2"/>
                      </a:solidFill>
                    </a:rPr>
                    <a:t>标题文本预设</a:t>
                  </a:r>
                </a:p>
              </p:txBody>
            </p:sp>
          </p:grpSp>
          <p:grpSp>
            <p:nvGrpSpPr>
              <p:cNvPr id="25" name="Group 48">
                <a:extLst>
                  <a:ext uri="{FF2B5EF4-FFF2-40B4-BE49-F238E27FC236}">
                    <a16:creationId xmlns:a16="http://schemas.microsoft.com/office/drawing/2014/main" xmlns="" id="{A2FCCBBA-D3D8-4426-9372-B0E44DF052BB}"/>
                  </a:ext>
                </a:extLst>
              </p:cNvPr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6" name="TextBox 49">
                  <a:extLst>
                    <a:ext uri="{FF2B5EF4-FFF2-40B4-BE49-F238E27FC236}">
                      <a16:creationId xmlns:a16="http://schemas.microsoft.com/office/drawing/2014/main" xmlns="" id="{5F5CFAA5-B574-4DAD-8794-C0C7F01FB459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/>
                    <a:t>此部分内容作为文字排版占位显示</a:t>
                  </a:r>
                  <a:br>
                    <a:rPr lang="zh-CN" altLang="en-US" sz="1000"/>
                  </a:br>
                  <a:r>
                    <a:rPr lang="zh-CN" altLang="en-US" sz="1000"/>
                    <a:t>（建议使用主题字体）</a:t>
                  </a:r>
                </a:p>
              </p:txBody>
            </p:sp>
            <p:sp>
              <p:nvSpPr>
                <p:cNvPr id="27" name="Rectangle 50">
                  <a:extLst>
                    <a:ext uri="{FF2B5EF4-FFF2-40B4-BE49-F238E27FC236}">
                      <a16:creationId xmlns:a16="http://schemas.microsoft.com/office/drawing/2014/main" xmlns="" id="{7C9DD152-0377-4270-B527-656670702C15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accent5"/>
                      </a:solidFill>
                    </a:rPr>
                    <a:t>标题文本预设</a:t>
                  </a:r>
                </a:p>
              </p:txBody>
            </p:sp>
          </p:grpSp>
        </p:grpSp>
        <p:cxnSp>
          <p:nvCxnSpPr>
            <p:cNvPr id="21" name="Straight Connector 44">
              <a:extLst>
                <a:ext uri="{FF2B5EF4-FFF2-40B4-BE49-F238E27FC236}">
                  <a16:creationId xmlns:a16="http://schemas.microsoft.com/office/drawing/2014/main" xmlns="" id="{E2DBAAA7-E6FD-4D7B-872B-CE44E49A79A8}"/>
                </a:ext>
              </a:extLst>
            </p:cNvPr>
            <p:cNvCxnSpPr/>
            <p:nvPr/>
          </p:nvCxnSpPr>
          <p:spPr>
            <a:xfrm>
              <a:off x="8472264" y="2924944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45">
              <a:extLst>
                <a:ext uri="{FF2B5EF4-FFF2-40B4-BE49-F238E27FC236}">
                  <a16:creationId xmlns:a16="http://schemas.microsoft.com/office/drawing/2014/main" xmlns="" id="{2A3A3EAF-C1F2-4B4C-B846-B2451B7A2C43}"/>
                </a:ext>
              </a:extLst>
            </p:cNvPr>
            <p:cNvCxnSpPr/>
            <p:nvPr/>
          </p:nvCxnSpPr>
          <p:spPr>
            <a:xfrm>
              <a:off x="8472264" y="4263691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55">
            <a:extLst>
              <a:ext uri="{FF2B5EF4-FFF2-40B4-BE49-F238E27FC236}">
                <a16:creationId xmlns:a16="http://schemas.microsoft.com/office/drawing/2014/main" xmlns="" id="{D54D7F73-340B-4E2A-82A7-40BEDFD107C0}"/>
              </a:ext>
            </a:extLst>
          </p:cNvPr>
          <p:cNvGrpSpPr/>
          <p:nvPr/>
        </p:nvGrpSpPr>
        <p:grpSpPr>
          <a:xfrm>
            <a:off x="980601" y="1272966"/>
            <a:ext cx="2035289" cy="2597568"/>
            <a:chOff x="1307468" y="1697288"/>
            <a:chExt cx="2713719" cy="3463424"/>
          </a:xfrm>
        </p:grpSpPr>
        <p:grpSp>
          <p:nvGrpSpPr>
            <p:cNvPr id="7" name="Group 56">
              <a:extLst>
                <a:ext uri="{FF2B5EF4-FFF2-40B4-BE49-F238E27FC236}">
                  <a16:creationId xmlns:a16="http://schemas.microsoft.com/office/drawing/2014/main" xmlns="" id="{706C77C8-5E50-41BB-9FD2-D17FB00CE557}"/>
                </a:ext>
              </a:extLst>
            </p:cNvPr>
            <p:cNvGrpSpPr/>
            <p:nvPr/>
          </p:nvGrpSpPr>
          <p:grpSpPr>
            <a:xfrm>
              <a:off x="1410010" y="1697288"/>
              <a:ext cx="2611177" cy="3463424"/>
              <a:chOff x="1193500" y="1491637"/>
              <a:chExt cx="3761195" cy="3463424"/>
            </a:xfrm>
          </p:grpSpPr>
          <p:grpSp>
            <p:nvGrpSpPr>
              <p:cNvPr id="11" name="Group 60">
                <a:extLst>
                  <a:ext uri="{FF2B5EF4-FFF2-40B4-BE49-F238E27FC236}">
                    <a16:creationId xmlns:a16="http://schemas.microsoft.com/office/drawing/2014/main" xmlns="" id="{542839FF-3C69-43C5-A814-E4656D55FE79}"/>
                  </a:ext>
                </a:extLst>
              </p:cNvPr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8" name="TextBox 67">
                  <a:extLst>
                    <a:ext uri="{FF2B5EF4-FFF2-40B4-BE49-F238E27FC236}">
                      <a16:creationId xmlns:a16="http://schemas.microsoft.com/office/drawing/2014/main" xmlns="" id="{C3207EB7-D8F3-4A82-8358-C43BCFE0033A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/>
                    <a:t>此部分内容作为文字排版占位显示</a:t>
                  </a:r>
                  <a:br>
                    <a:rPr lang="zh-CN" altLang="en-US" sz="1000"/>
                  </a:br>
                  <a:r>
                    <a:rPr lang="zh-CN" altLang="en-US" sz="1000"/>
                    <a:t>（建议使用主题字体）</a:t>
                  </a:r>
                </a:p>
              </p:txBody>
            </p:sp>
            <p:sp>
              <p:nvSpPr>
                <p:cNvPr id="19" name="Rectangle 68">
                  <a:extLst>
                    <a:ext uri="{FF2B5EF4-FFF2-40B4-BE49-F238E27FC236}">
                      <a16:creationId xmlns:a16="http://schemas.microsoft.com/office/drawing/2014/main" xmlns="" id="{9F0D5235-E6CA-456A-9278-94AA25448823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 dirty="0">
                      <a:solidFill>
                        <a:schemeClr val="accent1"/>
                      </a:solidFill>
                    </a:rPr>
                    <a:t>标题文本预设</a:t>
                  </a:r>
                </a:p>
              </p:txBody>
            </p:sp>
          </p:grpSp>
          <p:grpSp>
            <p:nvGrpSpPr>
              <p:cNvPr id="12" name="Group 61">
                <a:extLst>
                  <a:ext uri="{FF2B5EF4-FFF2-40B4-BE49-F238E27FC236}">
                    <a16:creationId xmlns:a16="http://schemas.microsoft.com/office/drawing/2014/main" xmlns="" id="{E923E3C3-472D-498F-89E8-26CD3BF9BAC2}"/>
                  </a:ext>
                </a:extLst>
              </p:cNvPr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6" name="TextBox 65">
                  <a:extLst>
                    <a:ext uri="{FF2B5EF4-FFF2-40B4-BE49-F238E27FC236}">
                      <a16:creationId xmlns:a16="http://schemas.microsoft.com/office/drawing/2014/main" xmlns="" id="{0D78C423-7E53-4ED5-8E7F-E43A6FDCB900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/>
                    <a:t>此部分内容作为文字排版占位显示</a:t>
                  </a:r>
                  <a:br>
                    <a:rPr lang="zh-CN" altLang="en-US" sz="1000"/>
                  </a:br>
                  <a:r>
                    <a:rPr lang="zh-CN" altLang="en-US" sz="1000"/>
                    <a:t>（建议使用主题字体）</a:t>
                  </a:r>
                </a:p>
              </p:txBody>
            </p:sp>
            <p:sp>
              <p:nvSpPr>
                <p:cNvPr id="17" name="Rectangle 66">
                  <a:extLst>
                    <a:ext uri="{FF2B5EF4-FFF2-40B4-BE49-F238E27FC236}">
                      <a16:creationId xmlns:a16="http://schemas.microsoft.com/office/drawing/2014/main" xmlns="" id="{A72CE862-449A-4719-B44C-F3472DAC0822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>
                      <a:solidFill>
                        <a:schemeClr val="accent2"/>
                      </a:solidFill>
                    </a:rPr>
                    <a:t>标题文本预设</a:t>
                  </a:r>
                </a:p>
              </p:txBody>
            </p:sp>
          </p:grpSp>
          <p:grpSp>
            <p:nvGrpSpPr>
              <p:cNvPr id="13" name="Group 62">
                <a:extLst>
                  <a:ext uri="{FF2B5EF4-FFF2-40B4-BE49-F238E27FC236}">
                    <a16:creationId xmlns:a16="http://schemas.microsoft.com/office/drawing/2014/main" xmlns="" id="{F2234765-33BD-457C-849C-4DC503C1EF7B}"/>
                  </a:ext>
                </a:extLst>
              </p:cNvPr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4" name="TextBox 63">
                  <a:extLst>
                    <a:ext uri="{FF2B5EF4-FFF2-40B4-BE49-F238E27FC236}">
                      <a16:creationId xmlns:a16="http://schemas.microsoft.com/office/drawing/2014/main" xmlns="" id="{1072C507-20E6-4C92-8BC1-697250B8701C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/>
                    <a:t>此部分内容作为文字排版占位显示</a:t>
                  </a:r>
                  <a:br>
                    <a:rPr lang="zh-CN" altLang="en-US" sz="1000"/>
                  </a:br>
                  <a:r>
                    <a:rPr lang="zh-CN" altLang="en-US" sz="1000"/>
                    <a:t>（建议使用主题字体）</a:t>
                  </a:r>
                </a:p>
              </p:txBody>
            </p:sp>
            <p:sp>
              <p:nvSpPr>
                <p:cNvPr id="15" name="Rectangle 64">
                  <a:extLst>
                    <a:ext uri="{FF2B5EF4-FFF2-40B4-BE49-F238E27FC236}">
                      <a16:creationId xmlns:a16="http://schemas.microsoft.com/office/drawing/2014/main" xmlns="" id="{0FB56A87-8E1C-4E3D-A80F-C61E14E3D3F9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>
                      <a:solidFill>
                        <a:schemeClr val="accent5"/>
                      </a:solidFill>
                    </a:rPr>
                    <a:t>标题文本预设</a:t>
                  </a:r>
                </a:p>
              </p:txBody>
            </p:sp>
          </p:grpSp>
        </p:grpSp>
        <p:grpSp>
          <p:nvGrpSpPr>
            <p:cNvPr id="8" name="Group 57">
              <a:extLst>
                <a:ext uri="{FF2B5EF4-FFF2-40B4-BE49-F238E27FC236}">
                  <a16:creationId xmlns:a16="http://schemas.microsoft.com/office/drawing/2014/main" xmlns="" id="{9F528780-0EB6-4411-9F15-D68ACE8E5F09}"/>
                </a:ext>
              </a:extLst>
            </p:cNvPr>
            <p:cNvGrpSpPr/>
            <p:nvPr/>
          </p:nvGrpSpPr>
          <p:grpSpPr>
            <a:xfrm>
              <a:off x="1307468" y="2710116"/>
              <a:ext cx="2448272" cy="1338747"/>
              <a:chOff x="1307468" y="2924944"/>
              <a:chExt cx="2448272" cy="1338747"/>
            </a:xfrm>
          </p:grpSpPr>
          <p:cxnSp>
            <p:nvCxnSpPr>
              <p:cNvPr id="9" name="Straight Connector 58">
                <a:extLst>
                  <a:ext uri="{FF2B5EF4-FFF2-40B4-BE49-F238E27FC236}">
                    <a16:creationId xmlns:a16="http://schemas.microsoft.com/office/drawing/2014/main" xmlns="" id="{32B5CCEB-E8C8-4D0E-BDC2-4B70ACA9DD0F}"/>
                  </a:ext>
                </a:extLst>
              </p:cNvPr>
              <p:cNvCxnSpPr/>
              <p:nvPr/>
            </p:nvCxnSpPr>
            <p:spPr>
              <a:xfrm>
                <a:off x="1307468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59">
                <a:extLst>
                  <a:ext uri="{FF2B5EF4-FFF2-40B4-BE49-F238E27FC236}">
                    <a16:creationId xmlns:a16="http://schemas.microsoft.com/office/drawing/2014/main" xmlns="" id="{16BA320C-39A0-45B4-B620-7D1573F4FC6A}"/>
                  </a:ext>
                </a:extLst>
              </p:cNvPr>
              <p:cNvCxnSpPr/>
              <p:nvPr/>
            </p:nvCxnSpPr>
            <p:spPr>
              <a:xfrm>
                <a:off x="1307468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1" name="Title 1">
            <a:extLst>
              <a:ext uri="{FF2B5EF4-FFF2-40B4-BE49-F238E27FC236}">
                <a16:creationId xmlns:a16="http://schemas.microsoft.com/office/drawing/2014/main" xmlns="" id="{0C8B0C84-D653-4BF4-A6ED-BEF54AF4622D}"/>
              </a:ext>
            </a:extLst>
          </p:cNvPr>
          <p:cNvSpPr txBox="1">
            <a:spLocks/>
          </p:cNvSpPr>
          <p:nvPr/>
        </p:nvSpPr>
        <p:spPr>
          <a:xfrm>
            <a:off x="382316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90078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8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: Rounded Corners 1">
            <a:extLst>
              <a:ext uri="{FF2B5EF4-FFF2-40B4-BE49-F238E27FC236}">
                <a16:creationId xmlns:a16="http://schemas.microsoft.com/office/drawing/2014/main" xmlns="" id="{130E21E4-29FE-4239-8B89-BAF78546D7A6}"/>
              </a:ext>
            </a:extLst>
          </p:cNvPr>
          <p:cNvSpPr/>
          <p:nvPr/>
        </p:nvSpPr>
        <p:spPr>
          <a:xfrm>
            <a:off x="1529041" y="1469101"/>
            <a:ext cx="373726" cy="1243808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Rectangle: Rounded Corners 3">
            <a:extLst>
              <a:ext uri="{FF2B5EF4-FFF2-40B4-BE49-F238E27FC236}">
                <a16:creationId xmlns:a16="http://schemas.microsoft.com/office/drawing/2014/main" xmlns="" id="{FBDC6583-E33D-4073-82A5-6DF5C00ADF45}"/>
              </a:ext>
            </a:extLst>
          </p:cNvPr>
          <p:cNvSpPr/>
          <p:nvPr/>
        </p:nvSpPr>
        <p:spPr>
          <a:xfrm>
            <a:off x="2970781" y="1749395"/>
            <a:ext cx="373726" cy="963513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Rectangle: Rounded Corners 5">
            <a:extLst>
              <a:ext uri="{FF2B5EF4-FFF2-40B4-BE49-F238E27FC236}">
                <a16:creationId xmlns:a16="http://schemas.microsoft.com/office/drawing/2014/main" xmlns="" id="{458B7E51-D4DB-41B6-AFFA-A84CA962F822}"/>
              </a:ext>
            </a:extLst>
          </p:cNvPr>
          <p:cNvSpPr/>
          <p:nvPr/>
        </p:nvSpPr>
        <p:spPr>
          <a:xfrm>
            <a:off x="4412521" y="2339182"/>
            <a:ext cx="373726" cy="373726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Rectangle: Rounded Corners 7">
            <a:extLst>
              <a:ext uri="{FF2B5EF4-FFF2-40B4-BE49-F238E27FC236}">
                <a16:creationId xmlns:a16="http://schemas.microsoft.com/office/drawing/2014/main" xmlns="" id="{5CA54649-A872-4789-98B1-B73415AEA99B}"/>
              </a:ext>
            </a:extLst>
          </p:cNvPr>
          <p:cNvSpPr/>
          <p:nvPr/>
        </p:nvSpPr>
        <p:spPr>
          <a:xfrm>
            <a:off x="5854261" y="1749395"/>
            <a:ext cx="373726" cy="963513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" name="Rectangle: Rounded Corners 9">
            <a:extLst>
              <a:ext uri="{FF2B5EF4-FFF2-40B4-BE49-F238E27FC236}">
                <a16:creationId xmlns:a16="http://schemas.microsoft.com/office/drawing/2014/main" xmlns="" id="{2DB12F6B-349E-4CA5-A8FA-C3FDF1C40989}"/>
              </a:ext>
            </a:extLst>
          </p:cNvPr>
          <p:cNvSpPr/>
          <p:nvPr/>
        </p:nvSpPr>
        <p:spPr>
          <a:xfrm>
            <a:off x="7296002" y="2048668"/>
            <a:ext cx="373726" cy="664240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13" name="Group 16">
            <a:extLst>
              <a:ext uri="{FF2B5EF4-FFF2-40B4-BE49-F238E27FC236}">
                <a16:creationId xmlns:a16="http://schemas.microsoft.com/office/drawing/2014/main" xmlns="" id="{D9A8BBB5-44CC-4860-9CCF-83D175D95B47}"/>
              </a:ext>
            </a:extLst>
          </p:cNvPr>
          <p:cNvGrpSpPr/>
          <p:nvPr/>
        </p:nvGrpSpPr>
        <p:grpSpPr>
          <a:xfrm>
            <a:off x="3960528" y="3326004"/>
            <a:ext cx="1277715" cy="586542"/>
            <a:chOff x="5122025" y="525814"/>
            <a:chExt cx="2020976" cy="927740"/>
          </a:xfrm>
        </p:grpSpPr>
        <p:sp>
          <p:nvSpPr>
            <p:cNvPr id="36" name="TextBox 17">
              <a:extLst>
                <a:ext uri="{FF2B5EF4-FFF2-40B4-BE49-F238E27FC236}">
                  <a16:creationId xmlns:a16="http://schemas.microsoft.com/office/drawing/2014/main" xmlns="" id="{AAD701DB-D79A-4C0E-AB5D-4494008C6499}"/>
                </a:ext>
              </a:extLst>
            </p:cNvPr>
            <p:cNvSpPr txBox="1"/>
            <p:nvPr/>
          </p:nvSpPr>
          <p:spPr>
            <a:xfrm>
              <a:off x="5122026" y="826908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/>
                <a:t>此部分内容作为文字排版占位显示 （建议使用主题字体）</a:t>
              </a:r>
            </a:p>
          </p:txBody>
        </p:sp>
        <p:sp>
          <p:nvSpPr>
            <p:cNvPr id="37" name="Rectangle 18">
              <a:extLst>
                <a:ext uri="{FF2B5EF4-FFF2-40B4-BE49-F238E27FC236}">
                  <a16:creationId xmlns:a16="http://schemas.microsoft.com/office/drawing/2014/main" xmlns="" id="{2FFF5556-F8BC-4A6F-9EE6-1D569D92620D}"/>
                </a:ext>
              </a:extLst>
            </p:cNvPr>
            <p:cNvSpPr/>
            <p:nvPr/>
          </p:nvSpPr>
          <p:spPr>
            <a:xfrm>
              <a:off x="5122025" y="52581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 fontScale="85000" lnSpcReduction="2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4"/>
                  </a:solidFill>
                </a:rPr>
                <a:t>标题文本预设</a:t>
              </a:r>
            </a:p>
          </p:txBody>
        </p:sp>
      </p:grpSp>
      <p:grpSp>
        <p:nvGrpSpPr>
          <p:cNvPr id="14" name="Group 19">
            <a:extLst>
              <a:ext uri="{FF2B5EF4-FFF2-40B4-BE49-F238E27FC236}">
                <a16:creationId xmlns:a16="http://schemas.microsoft.com/office/drawing/2014/main" xmlns="" id="{4A84E3AC-8014-4169-A3A2-41666B863527}"/>
              </a:ext>
            </a:extLst>
          </p:cNvPr>
          <p:cNvGrpSpPr/>
          <p:nvPr/>
        </p:nvGrpSpPr>
        <p:grpSpPr>
          <a:xfrm>
            <a:off x="5402267" y="3326004"/>
            <a:ext cx="1277715" cy="586542"/>
            <a:chOff x="5122025" y="525814"/>
            <a:chExt cx="2020976" cy="927740"/>
          </a:xfrm>
        </p:grpSpPr>
        <p:sp>
          <p:nvSpPr>
            <p:cNvPr id="34" name="TextBox 20">
              <a:extLst>
                <a:ext uri="{FF2B5EF4-FFF2-40B4-BE49-F238E27FC236}">
                  <a16:creationId xmlns:a16="http://schemas.microsoft.com/office/drawing/2014/main" xmlns="" id="{93BC6EFD-0378-4E25-9BD1-19C7CB63A079}"/>
                </a:ext>
              </a:extLst>
            </p:cNvPr>
            <p:cNvSpPr txBox="1"/>
            <p:nvPr/>
          </p:nvSpPr>
          <p:spPr>
            <a:xfrm>
              <a:off x="5122026" y="826908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/>
                <a:t>此部分内容作为文字排版占位显示 （建议使用主题字体）</a:t>
              </a:r>
            </a:p>
          </p:txBody>
        </p:sp>
        <p:sp>
          <p:nvSpPr>
            <p:cNvPr id="35" name="Rectangle 21">
              <a:extLst>
                <a:ext uri="{FF2B5EF4-FFF2-40B4-BE49-F238E27FC236}">
                  <a16:creationId xmlns:a16="http://schemas.microsoft.com/office/drawing/2014/main" xmlns="" id="{741FEC4D-8CE2-4A06-B332-C93B3448E4C9}"/>
                </a:ext>
              </a:extLst>
            </p:cNvPr>
            <p:cNvSpPr/>
            <p:nvPr/>
          </p:nvSpPr>
          <p:spPr>
            <a:xfrm>
              <a:off x="5122025" y="52581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 fontScale="85000" lnSpcReduction="2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5"/>
                  </a:solidFill>
                </a:rPr>
                <a:t>标题文本预设</a:t>
              </a:r>
            </a:p>
          </p:txBody>
        </p:sp>
      </p:grpSp>
      <p:grpSp>
        <p:nvGrpSpPr>
          <p:cNvPr id="15" name="Group 22">
            <a:extLst>
              <a:ext uri="{FF2B5EF4-FFF2-40B4-BE49-F238E27FC236}">
                <a16:creationId xmlns:a16="http://schemas.microsoft.com/office/drawing/2014/main" xmlns="" id="{89A6983A-CD4F-43C7-9BAA-3DD40968862C}"/>
              </a:ext>
            </a:extLst>
          </p:cNvPr>
          <p:cNvGrpSpPr/>
          <p:nvPr/>
        </p:nvGrpSpPr>
        <p:grpSpPr>
          <a:xfrm>
            <a:off x="6844007" y="3326004"/>
            <a:ext cx="1277715" cy="586542"/>
            <a:chOff x="5122025" y="525814"/>
            <a:chExt cx="2020976" cy="927740"/>
          </a:xfrm>
        </p:grpSpPr>
        <p:sp>
          <p:nvSpPr>
            <p:cNvPr id="32" name="TextBox 23">
              <a:extLst>
                <a:ext uri="{FF2B5EF4-FFF2-40B4-BE49-F238E27FC236}">
                  <a16:creationId xmlns:a16="http://schemas.microsoft.com/office/drawing/2014/main" xmlns="" id="{530F87FD-C91A-450D-9CBF-52210AD1576C}"/>
                </a:ext>
              </a:extLst>
            </p:cNvPr>
            <p:cNvSpPr txBox="1"/>
            <p:nvPr/>
          </p:nvSpPr>
          <p:spPr>
            <a:xfrm>
              <a:off x="5122026" y="826908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/>
                <a:t>此部分内容作为文字排版占位显示 （建议使用主题字体）</a:t>
              </a:r>
            </a:p>
          </p:txBody>
        </p:sp>
        <p:sp>
          <p:nvSpPr>
            <p:cNvPr id="33" name="Rectangle 24">
              <a:extLst>
                <a:ext uri="{FF2B5EF4-FFF2-40B4-BE49-F238E27FC236}">
                  <a16:creationId xmlns:a16="http://schemas.microsoft.com/office/drawing/2014/main" xmlns="" id="{88A60BD4-539B-4514-A7C5-E51891A71FC5}"/>
                </a:ext>
              </a:extLst>
            </p:cNvPr>
            <p:cNvSpPr/>
            <p:nvPr/>
          </p:nvSpPr>
          <p:spPr>
            <a:xfrm>
              <a:off x="5122025" y="52581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 fontScale="85000" lnSpcReduction="2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6"/>
                  </a:solidFill>
                </a:rPr>
                <a:t>标题文本预设</a:t>
              </a:r>
            </a:p>
          </p:txBody>
        </p:sp>
      </p:grpSp>
      <p:grpSp>
        <p:nvGrpSpPr>
          <p:cNvPr id="16" name="Group 25">
            <a:extLst>
              <a:ext uri="{FF2B5EF4-FFF2-40B4-BE49-F238E27FC236}">
                <a16:creationId xmlns:a16="http://schemas.microsoft.com/office/drawing/2014/main" xmlns="" id="{CDCDE887-4F48-4D9E-ACF1-B738A382110B}"/>
              </a:ext>
            </a:extLst>
          </p:cNvPr>
          <p:cNvGrpSpPr/>
          <p:nvPr/>
        </p:nvGrpSpPr>
        <p:grpSpPr>
          <a:xfrm>
            <a:off x="2518787" y="3326004"/>
            <a:ext cx="1277715" cy="586542"/>
            <a:chOff x="5122025" y="525814"/>
            <a:chExt cx="2020976" cy="927740"/>
          </a:xfrm>
        </p:grpSpPr>
        <p:sp>
          <p:nvSpPr>
            <p:cNvPr id="30" name="TextBox 26">
              <a:extLst>
                <a:ext uri="{FF2B5EF4-FFF2-40B4-BE49-F238E27FC236}">
                  <a16:creationId xmlns:a16="http://schemas.microsoft.com/office/drawing/2014/main" xmlns="" id="{A4D6FE2A-B7D1-4D1D-8B13-7BBD03D60F08}"/>
                </a:ext>
              </a:extLst>
            </p:cNvPr>
            <p:cNvSpPr txBox="1"/>
            <p:nvPr/>
          </p:nvSpPr>
          <p:spPr>
            <a:xfrm>
              <a:off x="5122026" y="826908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/>
                <a:t>此部分内容作为文字排版占位显示 （建议使用主题字体）</a:t>
              </a:r>
            </a:p>
          </p:txBody>
        </p:sp>
        <p:sp>
          <p:nvSpPr>
            <p:cNvPr id="31" name="Rectangle 27">
              <a:extLst>
                <a:ext uri="{FF2B5EF4-FFF2-40B4-BE49-F238E27FC236}">
                  <a16:creationId xmlns:a16="http://schemas.microsoft.com/office/drawing/2014/main" xmlns="" id="{E3623E06-A2A4-4852-AD77-32FA29EA06F4}"/>
                </a:ext>
              </a:extLst>
            </p:cNvPr>
            <p:cNvSpPr/>
            <p:nvPr/>
          </p:nvSpPr>
          <p:spPr>
            <a:xfrm>
              <a:off x="5122025" y="52581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 fontScale="85000" lnSpcReduction="2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2"/>
                  </a:solidFill>
                </a:rPr>
                <a:t>标题文本预设</a:t>
              </a:r>
            </a:p>
          </p:txBody>
        </p:sp>
      </p:grpSp>
      <p:grpSp>
        <p:nvGrpSpPr>
          <p:cNvPr id="17" name="Group 28">
            <a:extLst>
              <a:ext uri="{FF2B5EF4-FFF2-40B4-BE49-F238E27FC236}">
                <a16:creationId xmlns:a16="http://schemas.microsoft.com/office/drawing/2014/main" xmlns="" id="{DE517CA3-8BB9-4C9D-9FDC-5EF05929424D}"/>
              </a:ext>
            </a:extLst>
          </p:cNvPr>
          <p:cNvGrpSpPr/>
          <p:nvPr/>
        </p:nvGrpSpPr>
        <p:grpSpPr>
          <a:xfrm>
            <a:off x="1077047" y="3326004"/>
            <a:ext cx="1277715" cy="586542"/>
            <a:chOff x="5122025" y="525814"/>
            <a:chExt cx="2020976" cy="927740"/>
          </a:xfrm>
        </p:grpSpPr>
        <p:sp>
          <p:nvSpPr>
            <p:cNvPr id="28" name="TextBox 29">
              <a:extLst>
                <a:ext uri="{FF2B5EF4-FFF2-40B4-BE49-F238E27FC236}">
                  <a16:creationId xmlns:a16="http://schemas.microsoft.com/office/drawing/2014/main" xmlns="" id="{A0084C39-A619-431D-8B43-2E0B894A129F}"/>
                </a:ext>
              </a:extLst>
            </p:cNvPr>
            <p:cNvSpPr txBox="1"/>
            <p:nvPr/>
          </p:nvSpPr>
          <p:spPr>
            <a:xfrm>
              <a:off x="5122026" y="826908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/>
                <a:t>此部分内容作为文字排版占位显示 （建议使用主题字体）</a:t>
              </a:r>
            </a:p>
          </p:txBody>
        </p:sp>
        <p:sp>
          <p:nvSpPr>
            <p:cNvPr id="29" name="Rectangle 30">
              <a:extLst>
                <a:ext uri="{FF2B5EF4-FFF2-40B4-BE49-F238E27FC236}">
                  <a16:creationId xmlns:a16="http://schemas.microsoft.com/office/drawing/2014/main" xmlns="" id="{97EEABFC-8EAC-429C-AB43-651628307546}"/>
                </a:ext>
              </a:extLst>
            </p:cNvPr>
            <p:cNvSpPr/>
            <p:nvPr/>
          </p:nvSpPr>
          <p:spPr>
            <a:xfrm>
              <a:off x="5122025" y="52581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 fontScale="85000" lnSpcReduction="2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</a:rPr>
                <a:t>标题文本预设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447288" y="2528965"/>
            <a:ext cx="537233" cy="537234"/>
            <a:chOff x="1447288" y="2528965"/>
            <a:chExt cx="537233" cy="537234"/>
          </a:xfrm>
        </p:grpSpPr>
        <p:sp>
          <p:nvSpPr>
            <p:cNvPr id="39" name="Oval 2">
              <a:extLst>
                <a:ext uri="{FF2B5EF4-FFF2-40B4-BE49-F238E27FC236}">
                  <a16:creationId xmlns:a16="http://schemas.microsoft.com/office/drawing/2014/main" xmlns="" id="{2CAA6B8A-06BC-492A-BB7D-05B4B4747ADD}"/>
                </a:ext>
              </a:extLst>
            </p:cNvPr>
            <p:cNvSpPr/>
            <p:nvPr/>
          </p:nvSpPr>
          <p:spPr>
            <a:xfrm>
              <a:off x="1447288" y="2528965"/>
              <a:ext cx="537233" cy="537234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Freeform: Shape 31">
              <a:extLst>
                <a:ext uri="{FF2B5EF4-FFF2-40B4-BE49-F238E27FC236}">
                  <a16:creationId xmlns:a16="http://schemas.microsoft.com/office/drawing/2014/main" xmlns="" id="{1046C44C-4DB0-44D0-9658-3CD76274B0E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2804" y="2681321"/>
              <a:ext cx="126201" cy="227161"/>
            </a:xfrm>
            <a:custGeom>
              <a:avLst/>
              <a:gdLst>
                <a:gd name="T0" fmla="*/ 159 w 159"/>
                <a:gd name="T1" fmla="*/ 50 h 286"/>
                <a:gd name="T2" fmla="*/ 114 w 159"/>
                <a:gd name="T3" fmla="*/ 50 h 286"/>
                <a:gd name="T4" fmla="*/ 114 w 159"/>
                <a:gd name="T5" fmla="*/ 50 h 286"/>
                <a:gd name="T6" fmla="*/ 111 w 159"/>
                <a:gd name="T7" fmla="*/ 51 h 286"/>
                <a:gd name="T8" fmla="*/ 107 w 159"/>
                <a:gd name="T9" fmla="*/ 54 h 286"/>
                <a:gd name="T10" fmla="*/ 103 w 159"/>
                <a:gd name="T11" fmla="*/ 60 h 286"/>
                <a:gd name="T12" fmla="*/ 102 w 159"/>
                <a:gd name="T13" fmla="*/ 66 h 286"/>
                <a:gd name="T14" fmla="*/ 102 w 159"/>
                <a:gd name="T15" fmla="*/ 99 h 286"/>
                <a:gd name="T16" fmla="*/ 159 w 159"/>
                <a:gd name="T17" fmla="*/ 99 h 286"/>
                <a:gd name="T18" fmla="*/ 159 w 159"/>
                <a:gd name="T19" fmla="*/ 146 h 286"/>
                <a:gd name="T20" fmla="*/ 102 w 159"/>
                <a:gd name="T21" fmla="*/ 146 h 286"/>
                <a:gd name="T22" fmla="*/ 102 w 159"/>
                <a:gd name="T23" fmla="*/ 286 h 286"/>
                <a:gd name="T24" fmla="*/ 50 w 159"/>
                <a:gd name="T25" fmla="*/ 286 h 286"/>
                <a:gd name="T26" fmla="*/ 50 w 159"/>
                <a:gd name="T27" fmla="*/ 146 h 286"/>
                <a:gd name="T28" fmla="*/ 0 w 159"/>
                <a:gd name="T29" fmla="*/ 146 h 286"/>
                <a:gd name="T30" fmla="*/ 0 w 159"/>
                <a:gd name="T31" fmla="*/ 99 h 286"/>
                <a:gd name="T32" fmla="*/ 50 w 159"/>
                <a:gd name="T33" fmla="*/ 99 h 286"/>
                <a:gd name="T34" fmla="*/ 50 w 159"/>
                <a:gd name="T35" fmla="*/ 71 h 286"/>
                <a:gd name="T36" fmla="*/ 50 w 159"/>
                <a:gd name="T37" fmla="*/ 71 h 286"/>
                <a:gd name="T38" fmla="*/ 50 w 159"/>
                <a:gd name="T39" fmla="*/ 64 h 286"/>
                <a:gd name="T40" fmla="*/ 51 w 159"/>
                <a:gd name="T41" fmla="*/ 57 h 286"/>
                <a:gd name="T42" fmla="*/ 52 w 159"/>
                <a:gd name="T43" fmla="*/ 50 h 286"/>
                <a:gd name="T44" fmla="*/ 54 w 159"/>
                <a:gd name="T45" fmla="*/ 43 h 286"/>
                <a:gd name="T46" fmla="*/ 57 w 159"/>
                <a:gd name="T47" fmla="*/ 37 h 286"/>
                <a:gd name="T48" fmla="*/ 60 w 159"/>
                <a:gd name="T49" fmla="*/ 31 h 286"/>
                <a:gd name="T50" fmla="*/ 63 w 159"/>
                <a:gd name="T51" fmla="*/ 26 h 286"/>
                <a:gd name="T52" fmla="*/ 67 w 159"/>
                <a:gd name="T53" fmla="*/ 21 h 286"/>
                <a:gd name="T54" fmla="*/ 72 w 159"/>
                <a:gd name="T55" fmla="*/ 16 h 286"/>
                <a:gd name="T56" fmla="*/ 78 w 159"/>
                <a:gd name="T57" fmla="*/ 12 h 286"/>
                <a:gd name="T58" fmla="*/ 83 w 159"/>
                <a:gd name="T59" fmla="*/ 8 h 286"/>
                <a:gd name="T60" fmla="*/ 88 w 159"/>
                <a:gd name="T61" fmla="*/ 5 h 286"/>
                <a:gd name="T62" fmla="*/ 94 w 159"/>
                <a:gd name="T63" fmla="*/ 3 h 286"/>
                <a:gd name="T64" fmla="*/ 100 w 159"/>
                <a:gd name="T65" fmla="*/ 1 h 286"/>
                <a:gd name="T66" fmla="*/ 108 w 159"/>
                <a:gd name="T67" fmla="*/ 0 h 286"/>
                <a:gd name="T68" fmla="*/ 114 w 159"/>
                <a:gd name="T69" fmla="*/ 0 h 286"/>
                <a:gd name="T70" fmla="*/ 159 w 159"/>
                <a:gd name="T71" fmla="*/ 0 h 286"/>
                <a:gd name="T72" fmla="*/ 159 w 159"/>
                <a:gd name="T73" fmla="*/ 5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9" h="286">
                  <a:moveTo>
                    <a:pt x="159" y="50"/>
                  </a:moveTo>
                  <a:lnTo>
                    <a:pt x="114" y="50"/>
                  </a:lnTo>
                  <a:lnTo>
                    <a:pt x="114" y="50"/>
                  </a:lnTo>
                  <a:lnTo>
                    <a:pt x="111" y="51"/>
                  </a:lnTo>
                  <a:lnTo>
                    <a:pt x="107" y="54"/>
                  </a:lnTo>
                  <a:lnTo>
                    <a:pt x="103" y="60"/>
                  </a:lnTo>
                  <a:lnTo>
                    <a:pt x="102" y="66"/>
                  </a:lnTo>
                  <a:lnTo>
                    <a:pt x="102" y="99"/>
                  </a:lnTo>
                  <a:lnTo>
                    <a:pt x="159" y="99"/>
                  </a:lnTo>
                  <a:lnTo>
                    <a:pt x="159" y="146"/>
                  </a:lnTo>
                  <a:lnTo>
                    <a:pt x="102" y="146"/>
                  </a:lnTo>
                  <a:lnTo>
                    <a:pt x="102" y="286"/>
                  </a:lnTo>
                  <a:lnTo>
                    <a:pt x="50" y="286"/>
                  </a:lnTo>
                  <a:lnTo>
                    <a:pt x="50" y="146"/>
                  </a:lnTo>
                  <a:lnTo>
                    <a:pt x="0" y="146"/>
                  </a:lnTo>
                  <a:lnTo>
                    <a:pt x="0" y="99"/>
                  </a:lnTo>
                  <a:lnTo>
                    <a:pt x="50" y="99"/>
                  </a:lnTo>
                  <a:lnTo>
                    <a:pt x="50" y="71"/>
                  </a:lnTo>
                  <a:lnTo>
                    <a:pt x="50" y="71"/>
                  </a:lnTo>
                  <a:lnTo>
                    <a:pt x="50" y="64"/>
                  </a:lnTo>
                  <a:lnTo>
                    <a:pt x="51" y="57"/>
                  </a:lnTo>
                  <a:lnTo>
                    <a:pt x="52" y="50"/>
                  </a:lnTo>
                  <a:lnTo>
                    <a:pt x="54" y="43"/>
                  </a:lnTo>
                  <a:lnTo>
                    <a:pt x="57" y="37"/>
                  </a:lnTo>
                  <a:lnTo>
                    <a:pt x="60" y="31"/>
                  </a:lnTo>
                  <a:lnTo>
                    <a:pt x="63" y="26"/>
                  </a:lnTo>
                  <a:lnTo>
                    <a:pt x="67" y="21"/>
                  </a:lnTo>
                  <a:lnTo>
                    <a:pt x="72" y="16"/>
                  </a:lnTo>
                  <a:lnTo>
                    <a:pt x="78" y="12"/>
                  </a:lnTo>
                  <a:lnTo>
                    <a:pt x="83" y="8"/>
                  </a:lnTo>
                  <a:lnTo>
                    <a:pt x="88" y="5"/>
                  </a:lnTo>
                  <a:lnTo>
                    <a:pt x="94" y="3"/>
                  </a:lnTo>
                  <a:lnTo>
                    <a:pt x="100" y="1"/>
                  </a:lnTo>
                  <a:lnTo>
                    <a:pt x="108" y="0"/>
                  </a:lnTo>
                  <a:lnTo>
                    <a:pt x="114" y="0"/>
                  </a:lnTo>
                  <a:lnTo>
                    <a:pt x="159" y="0"/>
                  </a:lnTo>
                  <a:lnTo>
                    <a:pt x="159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772508" y="2528965"/>
            <a:ext cx="537233" cy="537233"/>
            <a:chOff x="5772508" y="2528965"/>
            <a:chExt cx="537233" cy="537233"/>
          </a:xfrm>
        </p:grpSpPr>
        <p:sp>
          <p:nvSpPr>
            <p:cNvPr id="10" name="Oval 8">
              <a:extLst>
                <a:ext uri="{FF2B5EF4-FFF2-40B4-BE49-F238E27FC236}">
                  <a16:creationId xmlns:a16="http://schemas.microsoft.com/office/drawing/2014/main" xmlns="" id="{5AA69FDD-78CA-4613-AC92-CCE2B9990D3D}"/>
                </a:ext>
              </a:extLst>
            </p:cNvPr>
            <p:cNvSpPr/>
            <p:nvPr/>
          </p:nvSpPr>
          <p:spPr>
            <a:xfrm>
              <a:off x="5772508" y="2528965"/>
              <a:ext cx="537233" cy="537233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Freeform: Shape 32">
              <a:extLst>
                <a:ext uri="{FF2B5EF4-FFF2-40B4-BE49-F238E27FC236}">
                  <a16:creationId xmlns:a16="http://schemas.microsoft.com/office/drawing/2014/main" xmlns="" id="{2EA68173-32F2-4AC7-A2AE-40C0D844D5B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8551" y="2700251"/>
              <a:ext cx="230317" cy="189301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214249" y="2528965"/>
            <a:ext cx="537233" cy="537233"/>
            <a:chOff x="7214249" y="2528965"/>
            <a:chExt cx="537233" cy="537233"/>
          </a:xfrm>
        </p:grpSpPr>
        <p:sp>
          <p:nvSpPr>
            <p:cNvPr id="12" name="Oval 10">
              <a:extLst>
                <a:ext uri="{FF2B5EF4-FFF2-40B4-BE49-F238E27FC236}">
                  <a16:creationId xmlns:a16="http://schemas.microsoft.com/office/drawing/2014/main" xmlns="" id="{4A085433-1EC4-4C11-B764-9B2F801C97BF}"/>
                </a:ext>
              </a:extLst>
            </p:cNvPr>
            <p:cNvSpPr/>
            <p:nvPr/>
          </p:nvSpPr>
          <p:spPr>
            <a:xfrm>
              <a:off x="7214249" y="2528965"/>
              <a:ext cx="537233" cy="537233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: Shape 33">
              <a:extLst>
                <a:ext uri="{FF2B5EF4-FFF2-40B4-BE49-F238E27FC236}">
                  <a16:creationId xmlns:a16="http://schemas.microsoft.com/office/drawing/2014/main" xmlns="" id="{B6427B10-8470-4381-84A3-EF218E7241AD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0094" y="2679276"/>
              <a:ext cx="245541" cy="236611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330768" y="2528965"/>
            <a:ext cx="537233" cy="537233"/>
            <a:chOff x="4330768" y="2528965"/>
            <a:chExt cx="537233" cy="537233"/>
          </a:xfrm>
        </p:grpSpPr>
        <p:sp>
          <p:nvSpPr>
            <p:cNvPr id="8" name="Oval 6">
              <a:extLst>
                <a:ext uri="{FF2B5EF4-FFF2-40B4-BE49-F238E27FC236}">
                  <a16:creationId xmlns:a16="http://schemas.microsoft.com/office/drawing/2014/main" xmlns="" id="{58F9AA50-B5FB-4EB5-80C4-3474E3ED55D3}"/>
                </a:ext>
              </a:extLst>
            </p:cNvPr>
            <p:cNvSpPr/>
            <p:nvPr/>
          </p:nvSpPr>
          <p:spPr>
            <a:xfrm>
              <a:off x="4330768" y="2528965"/>
              <a:ext cx="537233" cy="537233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34">
              <a:extLst>
                <a:ext uri="{FF2B5EF4-FFF2-40B4-BE49-F238E27FC236}">
                  <a16:creationId xmlns:a16="http://schemas.microsoft.com/office/drawing/2014/main" xmlns="" id="{EF53BB7C-E162-4D20-80ED-E6F4B19ED0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4275" y="2691529"/>
              <a:ext cx="207129" cy="206744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889028" y="2528965"/>
            <a:ext cx="537233" cy="537233"/>
            <a:chOff x="2889028" y="2528965"/>
            <a:chExt cx="537233" cy="537233"/>
          </a:xfrm>
        </p:grpSpPr>
        <p:sp>
          <p:nvSpPr>
            <p:cNvPr id="6" name="Oval 4">
              <a:extLst>
                <a:ext uri="{FF2B5EF4-FFF2-40B4-BE49-F238E27FC236}">
                  <a16:creationId xmlns:a16="http://schemas.microsoft.com/office/drawing/2014/main" xmlns="" id="{2DB10A96-39C8-4548-8500-F7FA477E05CB}"/>
                </a:ext>
              </a:extLst>
            </p:cNvPr>
            <p:cNvSpPr/>
            <p:nvPr/>
          </p:nvSpPr>
          <p:spPr>
            <a:xfrm>
              <a:off x="2889028" y="2528965"/>
              <a:ext cx="537233" cy="537233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36">
              <a:extLst>
                <a:ext uri="{FF2B5EF4-FFF2-40B4-BE49-F238E27FC236}">
                  <a16:creationId xmlns:a16="http://schemas.microsoft.com/office/drawing/2014/main" xmlns="" id="{9F8202C4-8FA3-4F9F-A48F-E9AA1E45C44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035833" y="2674572"/>
              <a:ext cx="240912" cy="240659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3" name="Rectangle 37">
            <a:extLst>
              <a:ext uri="{FF2B5EF4-FFF2-40B4-BE49-F238E27FC236}">
                <a16:creationId xmlns:a16="http://schemas.microsoft.com/office/drawing/2014/main" xmlns="" id="{F46BB6B0-B1B8-4C9C-85C0-E4757955245F}"/>
              </a:ext>
            </a:extLst>
          </p:cNvPr>
          <p:cNvSpPr/>
          <p:nvPr/>
        </p:nvSpPr>
        <p:spPr>
          <a:xfrm>
            <a:off x="1478913" y="1235599"/>
            <a:ext cx="484748" cy="276999"/>
          </a:xfrm>
          <a:prstGeom prst="rect">
            <a:avLst/>
          </a:prstGeom>
        </p:spPr>
        <p:txBody>
          <a:bodyPr wrap="none">
            <a:normAutofit fontScale="85000" lnSpcReduction="20000"/>
          </a:bodyPr>
          <a:lstStyle/>
          <a:p>
            <a:pPr algn="ctr"/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</a:rPr>
              <a:t>80%</a:t>
            </a:r>
          </a:p>
        </p:txBody>
      </p:sp>
      <p:sp>
        <p:nvSpPr>
          <p:cNvPr id="24" name="Rectangle 38">
            <a:extLst>
              <a:ext uri="{FF2B5EF4-FFF2-40B4-BE49-F238E27FC236}">
                <a16:creationId xmlns:a16="http://schemas.microsoft.com/office/drawing/2014/main" xmlns="" id="{209F86A8-9E70-4D2F-B0C6-CD7A9B0E55D1}"/>
              </a:ext>
            </a:extLst>
          </p:cNvPr>
          <p:cNvSpPr/>
          <p:nvPr/>
        </p:nvSpPr>
        <p:spPr>
          <a:xfrm>
            <a:off x="2919472" y="1513473"/>
            <a:ext cx="484748" cy="276999"/>
          </a:xfrm>
          <a:prstGeom prst="rect">
            <a:avLst/>
          </a:prstGeom>
        </p:spPr>
        <p:txBody>
          <a:bodyPr wrap="none">
            <a:normAutofit fontScale="85000" lnSpcReduction="20000"/>
          </a:bodyPr>
          <a:lstStyle/>
          <a:p>
            <a:pPr algn="ctr"/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</a:rPr>
              <a:t>60%</a:t>
            </a:r>
          </a:p>
        </p:txBody>
      </p:sp>
      <p:sp>
        <p:nvSpPr>
          <p:cNvPr id="25" name="Rectangle 39">
            <a:extLst>
              <a:ext uri="{FF2B5EF4-FFF2-40B4-BE49-F238E27FC236}">
                <a16:creationId xmlns:a16="http://schemas.microsoft.com/office/drawing/2014/main" xmlns="" id="{60FF17AF-E9BC-4E6C-B9F5-C55D42F1BE89}"/>
              </a:ext>
            </a:extLst>
          </p:cNvPr>
          <p:cNvSpPr/>
          <p:nvPr/>
        </p:nvSpPr>
        <p:spPr>
          <a:xfrm>
            <a:off x="5798750" y="1513473"/>
            <a:ext cx="484748" cy="276999"/>
          </a:xfrm>
          <a:prstGeom prst="rect">
            <a:avLst/>
          </a:prstGeom>
        </p:spPr>
        <p:txBody>
          <a:bodyPr wrap="none">
            <a:normAutofit fontScale="85000" lnSpcReduction="20000"/>
          </a:bodyPr>
          <a:lstStyle/>
          <a:p>
            <a:pPr algn="ctr"/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</a:rPr>
              <a:t>60%</a:t>
            </a:r>
          </a:p>
        </p:txBody>
      </p:sp>
      <p:sp>
        <p:nvSpPr>
          <p:cNvPr id="26" name="Rectangle 40">
            <a:extLst>
              <a:ext uri="{FF2B5EF4-FFF2-40B4-BE49-F238E27FC236}">
                <a16:creationId xmlns:a16="http://schemas.microsoft.com/office/drawing/2014/main" xmlns="" id="{7FC08DC1-E2B3-4474-A92F-EC16DE3E2FFA}"/>
              </a:ext>
            </a:extLst>
          </p:cNvPr>
          <p:cNvSpPr/>
          <p:nvPr/>
        </p:nvSpPr>
        <p:spPr>
          <a:xfrm>
            <a:off x="4352808" y="2106064"/>
            <a:ext cx="484748" cy="276999"/>
          </a:xfrm>
          <a:prstGeom prst="rect">
            <a:avLst/>
          </a:prstGeom>
        </p:spPr>
        <p:txBody>
          <a:bodyPr wrap="none">
            <a:normAutofit fontScale="85000" lnSpcReduction="20000"/>
          </a:bodyPr>
          <a:lstStyle/>
          <a:p>
            <a:pPr algn="ctr"/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</a:rPr>
              <a:t>15%</a:t>
            </a:r>
          </a:p>
        </p:txBody>
      </p:sp>
      <p:sp>
        <p:nvSpPr>
          <p:cNvPr id="27" name="Rectangle 41">
            <a:extLst>
              <a:ext uri="{FF2B5EF4-FFF2-40B4-BE49-F238E27FC236}">
                <a16:creationId xmlns:a16="http://schemas.microsoft.com/office/drawing/2014/main" xmlns="" id="{A2B0A0C8-9D8D-4667-815B-4845FB84C91F}"/>
              </a:ext>
            </a:extLst>
          </p:cNvPr>
          <p:cNvSpPr/>
          <p:nvPr/>
        </p:nvSpPr>
        <p:spPr>
          <a:xfrm>
            <a:off x="7240490" y="1815167"/>
            <a:ext cx="484748" cy="276999"/>
          </a:xfrm>
          <a:prstGeom prst="rect">
            <a:avLst/>
          </a:prstGeom>
        </p:spPr>
        <p:txBody>
          <a:bodyPr wrap="none">
            <a:normAutofit fontScale="85000" lnSpcReduction="20000"/>
          </a:bodyPr>
          <a:lstStyle/>
          <a:p>
            <a:pPr algn="ctr"/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</a:rPr>
              <a:t>40%</a:t>
            </a: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xmlns="" id="{A141AE89-7A86-48A7-88C5-27AE5F99D8B3}"/>
              </a:ext>
            </a:extLst>
          </p:cNvPr>
          <p:cNvSpPr txBox="1">
            <a:spLocks/>
          </p:cNvSpPr>
          <p:nvPr/>
        </p:nvSpPr>
        <p:spPr>
          <a:xfrm>
            <a:off x="382316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96696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5" grpId="0" animBg="1"/>
      <p:bldP spid="7" grpId="0" animBg="1"/>
      <p:bldP spid="9" grpId="0" animBg="1"/>
      <p:bldP spid="11" grpId="0" animBg="1"/>
      <p:bldP spid="23" grpId="0"/>
      <p:bldP spid="24" grpId="0"/>
      <p:bldP spid="25" grpId="0"/>
      <p:bldP spid="26" grpId="0"/>
      <p:bldP spid="2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CF7C1534-051F-4F18-AC70-F8EB4D4ED50D}"/>
              </a:ext>
            </a:extLst>
          </p:cNvPr>
          <p:cNvSpPr/>
          <p:nvPr/>
        </p:nvSpPr>
        <p:spPr>
          <a:xfrm>
            <a:off x="3382745" y="1009542"/>
            <a:ext cx="4238898" cy="3191743"/>
          </a:xfrm>
          <a:custGeom>
            <a:avLst/>
            <a:gdLst>
              <a:gd name="connsiteX0" fmla="*/ 220104 w 4238898"/>
              <a:gd name="connsiteY0" fmla="*/ 2176475 h 3191743"/>
              <a:gd name="connsiteX1" fmla="*/ 442526 w 4238898"/>
              <a:gd name="connsiteY1" fmla="*/ 14042 h 3191743"/>
              <a:gd name="connsiteX2" fmla="*/ 4198980 w 4238898"/>
              <a:gd name="connsiteY2" fmla="*/ 1336215 h 3191743"/>
              <a:gd name="connsiteX3" fmla="*/ 2296040 w 4238898"/>
              <a:gd name="connsiteY3" fmla="*/ 3140302 h 3191743"/>
              <a:gd name="connsiteX4" fmla="*/ 318959 w 4238898"/>
              <a:gd name="connsiteY4" fmla="*/ 2522464 h 3191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38898" h="3191743">
                <a:moveTo>
                  <a:pt x="220104" y="2176475"/>
                </a:moveTo>
                <a:cubicBezTo>
                  <a:pt x="-258" y="1165280"/>
                  <a:pt x="-220620" y="154085"/>
                  <a:pt x="442526" y="14042"/>
                </a:cubicBezTo>
                <a:cubicBezTo>
                  <a:pt x="1105672" y="-126001"/>
                  <a:pt x="3890061" y="815172"/>
                  <a:pt x="4198980" y="1336215"/>
                </a:cubicBezTo>
                <a:cubicBezTo>
                  <a:pt x="4507899" y="1857258"/>
                  <a:pt x="2942710" y="2942594"/>
                  <a:pt x="2296040" y="3140302"/>
                </a:cubicBezTo>
                <a:cubicBezTo>
                  <a:pt x="1649370" y="3338010"/>
                  <a:pt x="984164" y="2930237"/>
                  <a:pt x="318959" y="2522464"/>
                </a:cubicBezTo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2CDD85EF-73BE-4D2E-9B32-E549BB7EF3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269" y="481914"/>
            <a:ext cx="5199306" cy="453742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Texturizer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4574" y="682520"/>
            <a:ext cx="4111383" cy="4112012"/>
          </a:xfrm>
          <a:prstGeom prst="rect">
            <a:avLst/>
          </a:prstGeom>
        </p:spPr>
      </p:pic>
      <p:pic>
        <p:nvPicPr>
          <p:cNvPr id="16" name="Picture 3" descr="C:\Users\Administrator\Desktop\国风燃品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6115" y="1563638"/>
            <a:ext cx="4222696" cy="1703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1431A0B2-DD05-4002-9EDA-2AD07279B851}"/>
              </a:ext>
            </a:extLst>
          </p:cNvPr>
          <p:cNvSpPr/>
          <p:nvPr/>
        </p:nvSpPr>
        <p:spPr>
          <a:xfrm>
            <a:off x="5290532" y="3106817"/>
            <a:ext cx="2312915" cy="317579"/>
          </a:xfrm>
          <a:prstGeom prst="rect">
            <a:avLst/>
          </a:prstGeom>
        </p:spPr>
        <p:txBody>
          <a:bodyPr wrap="square" lIns="72567" tIns="36283" rIns="72567" bIns="36283">
            <a:spAutoFit/>
          </a:bodyPr>
          <a:lstStyle/>
          <a:p>
            <a:pPr algn="dist">
              <a:buFont typeface="Arial" pitchFamily="34" charset="0"/>
              <a:defRPr/>
            </a:pPr>
            <a:r>
              <a:rPr lang="zh-CN" altLang="en-US" sz="1600" dirty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燃品堂国风精品</a:t>
            </a:r>
          </a:p>
        </p:txBody>
      </p:sp>
      <p:pic>
        <p:nvPicPr>
          <p:cNvPr id="19" name="Picture 2" descr="D:\安装程序\下载\PPT合集\NEW\RPT 002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4028" y="3653015"/>
            <a:ext cx="1165580" cy="150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id="{193DB9CF-D0E6-4828-81F3-30102E2E0823}"/>
              </a:ext>
            </a:extLst>
          </p:cNvPr>
          <p:cNvSpPr/>
          <p:nvPr/>
        </p:nvSpPr>
        <p:spPr>
          <a:xfrm>
            <a:off x="525304" y="3472026"/>
            <a:ext cx="3780224" cy="5268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en-US" altLang="zh-CN" sz="1000" kern="0" spc="300" dirty="0">
                <a:solidFill>
                  <a:srgbClr val="212A35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PPT</a:t>
            </a:r>
            <a:r>
              <a:rPr lang="zh-CN" altLang="en-US" sz="1000" kern="0" spc="300" dirty="0">
                <a:solidFill>
                  <a:srgbClr val="212A35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美化、定做</a:t>
            </a:r>
            <a:r>
              <a:rPr lang="en-US" altLang="zh-CN" sz="1000" kern="0" spc="300" dirty="0">
                <a:solidFill>
                  <a:srgbClr val="212A35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/</a:t>
            </a:r>
            <a:r>
              <a:rPr lang="zh-CN" altLang="en-US" sz="1000" kern="0" spc="300" dirty="0">
                <a:solidFill>
                  <a:srgbClr val="212A35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免费</a:t>
            </a:r>
            <a:r>
              <a:rPr lang="en-US" altLang="zh-CN" sz="1000" kern="0" spc="300" dirty="0">
                <a:solidFill>
                  <a:srgbClr val="212A35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PPT</a:t>
            </a:r>
            <a:r>
              <a:rPr lang="zh-CN" altLang="en-US" sz="1000" kern="0" spc="300" dirty="0">
                <a:solidFill>
                  <a:srgbClr val="212A35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模板</a:t>
            </a:r>
          </a:p>
          <a:p>
            <a:pPr lvl="0" algn="ctr" defTabSz="9144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zh-CN" altLang="en-US" sz="1000" kern="0" spc="300" dirty="0">
                <a:solidFill>
                  <a:srgbClr val="212A35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微</a:t>
            </a:r>
            <a:r>
              <a:rPr lang="zh-CN" altLang="en-US" sz="1000" kern="0" spc="300" dirty="0" smtClean="0">
                <a:solidFill>
                  <a:srgbClr val="212A35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信关注</a:t>
            </a:r>
            <a:r>
              <a:rPr lang="zh-CN" altLang="en-US" sz="1000" kern="0" spc="300" dirty="0">
                <a:solidFill>
                  <a:srgbClr val="212A35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“燃品堂</a:t>
            </a:r>
            <a:r>
              <a:rPr lang="en-US" altLang="zh-CN" sz="1000" kern="0" spc="300" dirty="0">
                <a:solidFill>
                  <a:srgbClr val="212A35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PPT”</a:t>
            </a:r>
          </a:p>
        </p:txBody>
      </p:sp>
      <p:pic>
        <p:nvPicPr>
          <p:cNvPr id="9" name="Picture 2" descr="E:\工作同步\优品\PPT\★ 开店\店铺推广\★ 公众号\04 公众号广宣\素材\344px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120098"/>
            <a:ext cx="871408" cy="871408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83754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79712" y="2427734"/>
            <a:ext cx="3888432" cy="17235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kern="0" spc="300" dirty="0">
                <a:solidFill>
                  <a:srgbClr val="212A35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燃品堂</a:t>
            </a:r>
            <a:r>
              <a:rPr lang="en-US" altLang="zh-CN" sz="1600" kern="0" spc="300" dirty="0" smtClean="0">
                <a:solidFill>
                  <a:srgbClr val="212A35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PPT   </a:t>
            </a:r>
            <a:r>
              <a:rPr lang="zh-CN" altLang="en-US" sz="1600" kern="0" spc="300" dirty="0" smtClean="0">
                <a:solidFill>
                  <a:srgbClr val="212A35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原创作品</a:t>
            </a:r>
            <a:endParaRPr lang="en-US" altLang="zh-CN" sz="1600" kern="0" spc="300" dirty="0" smtClean="0">
              <a:solidFill>
                <a:srgbClr val="212A35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  <a:p>
            <a:endParaRPr lang="en-US" altLang="zh-CN" sz="1600" b="1" kern="0" spc="300" dirty="0">
              <a:solidFill>
                <a:srgbClr val="212A35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  <a:p>
            <a:endParaRPr lang="en-US" altLang="zh-CN" sz="1600" b="1" kern="0" spc="300" dirty="0" smtClean="0">
              <a:solidFill>
                <a:srgbClr val="212A35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  <a:p>
            <a:endParaRPr lang="en-US" altLang="zh-CN" sz="1600" b="1" kern="0" spc="300" dirty="0">
              <a:solidFill>
                <a:srgbClr val="212A35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  <a:p>
            <a:r>
              <a:rPr lang="en-US" altLang="zh-CN" sz="1600" b="1" kern="0" spc="300" dirty="0" smtClean="0">
                <a:solidFill>
                  <a:srgbClr val="212A35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51PPT</a:t>
            </a:r>
            <a:r>
              <a:rPr lang="zh-CN" altLang="en-US" sz="1600" b="1" kern="0" spc="300" dirty="0" smtClean="0">
                <a:solidFill>
                  <a:srgbClr val="212A35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模板网  </a:t>
            </a:r>
            <a:r>
              <a:rPr lang="en-US" altLang="zh-CN" sz="1600" b="1" kern="0" spc="300" dirty="0" smtClean="0">
                <a:solidFill>
                  <a:srgbClr val="212A35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  <a:hlinkClick r:id="rId2"/>
              </a:rPr>
              <a:t>www.51pptmoban.com</a:t>
            </a:r>
            <a:r>
              <a:rPr lang="en-US" altLang="zh-CN" sz="1600" b="1" kern="0" spc="300" dirty="0" smtClean="0">
                <a:solidFill>
                  <a:srgbClr val="212A35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  </a:t>
            </a:r>
            <a:r>
              <a:rPr lang="zh-CN" altLang="en-US" sz="1600" b="1" kern="0" spc="300" dirty="0" smtClean="0">
                <a:solidFill>
                  <a:srgbClr val="212A35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授权发布</a:t>
            </a:r>
            <a:endParaRPr lang="zh-CN" altLang="en-US" sz="1600" b="1" dirty="0" smtClean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2742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58100375-145F-4CBD-9186-7A9BB56A14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3442" y="481914"/>
            <a:ext cx="5199306" cy="453742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3375FE6C-547E-445E-8894-814D4350BF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57041" y="390832"/>
            <a:ext cx="1937715" cy="1938669"/>
          </a:xfrm>
          <a:prstGeom prst="rect">
            <a:avLst/>
          </a:prstGeom>
        </p:spPr>
      </p:pic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C1998EE8-71B7-4032-8F6A-AC0464CA6941}"/>
              </a:ext>
            </a:extLst>
          </p:cNvPr>
          <p:cNvSpPr/>
          <p:nvPr/>
        </p:nvSpPr>
        <p:spPr>
          <a:xfrm>
            <a:off x="2565350" y="1108199"/>
            <a:ext cx="4238898" cy="3191743"/>
          </a:xfrm>
          <a:custGeom>
            <a:avLst/>
            <a:gdLst>
              <a:gd name="connsiteX0" fmla="*/ 220104 w 4238898"/>
              <a:gd name="connsiteY0" fmla="*/ 2176475 h 3191743"/>
              <a:gd name="connsiteX1" fmla="*/ 442526 w 4238898"/>
              <a:gd name="connsiteY1" fmla="*/ 14042 h 3191743"/>
              <a:gd name="connsiteX2" fmla="*/ 4198980 w 4238898"/>
              <a:gd name="connsiteY2" fmla="*/ 1336215 h 3191743"/>
              <a:gd name="connsiteX3" fmla="*/ 2296040 w 4238898"/>
              <a:gd name="connsiteY3" fmla="*/ 3140302 h 3191743"/>
              <a:gd name="connsiteX4" fmla="*/ 318959 w 4238898"/>
              <a:gd name="connsiteY4" fmla="*/ 2522464 h 3191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38898" h="3191743">
                <a:moveTo>
                  <a:pt x="220104" y="2176475"/>
                </a:moveTo>
                <a:cubicBezTo>
                  <a:pt x="-258" y="1165280"/>
                  <a:pt x="-220620" y="154085"/>
                  <a:pt x="442526" y="14042"/>
                </a:cubicBezTo>
                <a:cubicBezTo>
                  <a:pt x="1105672" y="-126001"/>
                  <a:pt x="3890061" y="815172"/>
                  <a:pt x="4198980" y="1336215"/>
                </a:cubicBezTo>
                <a:cubicBezTo>
                  <a:pt x="4507899" y="1857258"/>
                  <a:pt x="2942710" y="2942594"/>
                  <a:pt x="2296040" y="3140302"/>
                </a:cubicBezTo>
                <a:cubicBezTo>
                  <a:pt x="1649370" y="3338010"/>
                  <a:pt x="984164" y="2930237"/>
                  <a:pt x="318959" y="2522464"/>
                </a:cubicBezTo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9DA419A6-B65B-445B-9709-E225ECF2933F}"/>
              </a:ext>
            </a:extLst>
          </p:cNvPr>
          <p:cNvSpPr/>
          <p:nvPr/>
        </p:nvSpPr>
        <p:spPr>
          <a:xfrm>
            <a:off x="3275856" y="2347015"/>
            <a:ext cx="37444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标题文本预设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D9C2AB34-C2BC-4544-8EAC-CC9589894D57}"/>
              </a:ext>
            </a:extLst>
          </p:cNvPr>
          <p:cNvSpPr/>
          <p:nvPr/>
        </p:nvSpPr>
        <p:spPr>
          <a:xfrm>
            <a:off x="5616116" y="636891"/>
            <a:ext cx="122413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800" spc="300" dirty="0">
                <a:solidFill>
                  <a:schemeClr val="bg1"/>
                </a:solidFill>
                <a:latin typeface="Agency FB" panose="020B0503020202020204" pitchFamily="34" charset="0"/>
                <a:ea typeface="DFPPOP1W7-B5" panose="040B0700000000000000" pitchFamily="82" charset="-120"/>
                <a:cs typeface="Adobe Arabic" panose="02040503050201020203" pitchFamily="18" charset="-78"/>
                <a:sym typeface="微软雅黑" pitchFamily="34" charset="-122"/>
              </a:rPr>
              <a:t>OI</a:t>
            </a:r>
            <a:endParaRPr lang="zh-CN" altLang="en-US" sz="8800" spc="300" dirty="0">
              <a:solidFill>
                <a:schemeClr val="bg1"/>
              </a:solidFill>
              <a:latin typeface="Agency FB" panose="020B0503020202020204" pitchFamily="34" charset="0"/>
              <a:ea typeface="DFPPOP1W7-B5" panose="040B0700000000000000" pitchFamily="82" charset="-120"/>
              <a:cs typeface="Adobe Arabic" panose="02040503050201020203" pitchFamily="18" charset="-78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7987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34C7178C-D4B6-449B-A988-CEA7A1F31FFA}"/>
              </a:ext>
            </a:extLst>
          </p:cNvPr>
          <p:cNvGrpSpPr/>
          <p:nvPr/>
        </p:nvGrpSpPr>
        <p:grpSpPr>
          <a:xfrm>
            <a:off x="575556" y="1778716"/>
            <a:ext cx="1981572" cy="682125"/>
            <a:chOff x="541988" y="2078846"/>
            <a:chExt cx="2642096" cy="909500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="" id="{D0794386-CF27-47E4-A824-C6B9E427833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988" y="2430947"/>
              <a:ext cx="2642096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rmAutofit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 （建议使用主题字体）</a:t>
              </a:r>
              <a:endParaRPr lang="zh-CN" altLang="en-US" sz="1000" dirty="0"/>
            </a:p>
          </p:txBody>
        </p:sp>
        <p:sp>
          <p:nvSpPr>
            <p:cNvPr id="35" name="文本框 78">
              <a:extLst>
                <a:ext uri="{FF2B5EF4-FFF2-40B4-BE49-F238E27FC236}">
                  <a16:creationId xmlns:a16="http://schemas.microsoft.com/office/drawing/2014/main" xmlns="" id="{618343C9-5400-4800-BD56-5C619A60CC1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41988" y="2078846"/>
              <a:ext cx="2642096" cy="27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 fontScale="92500" lnSpcReduction="20000"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chemeClr val="accent1"/>
                  </a:solidFill>
                </a:rPr>
                <a:t>标题文本预设</a:t>
              </a:r>
              <a:endParaRPr lang="zh-CN" altLang="en-US" sz="18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B09DB099-B3E5-415F-9ADD-D3AE2D16B518}"/>
              </a:ext>
            </a:extLst>
          </p:cNvPr>
          <p:cNvGrpSpPr/>
          <p:nvPr/>
        </p:nvGrpSpPr>
        <p:grpSpPr>
          <a:xfrm>
            <a:off x="1096697" y="3082979"/>
            <a:ext cx="1981572" cy="682125"/>
            <a:chOff x="541988" y="4028480"/>
            <a:chExt cx="2642096" cy="909500"/>
          </a:xfrm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xmlns="" id="{962E55DF-8D4C-45BD-BEF1-7925F5DDF2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988" y="4380581"/>
              <a:ext cx="2642096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rmAutofit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 （建议使用主题字体）</a:t>
              </a:r>
              <a:endParaRPr lang="zh-CN" altLang="en-US" sz="1000" dirty="0"/>
            </a:p>
          </p:txBody>
        </p:sp>
        <p:sp>
          <p:nvSpPr>
            <p:cNvPr id="33" name="文本框 81">
              <a:extLst>
                <a:ext uri="{FF2B5EF4-FFF2-40B4-BE49-F238E27FC236}">
                  <a16:creationId xmlns:a16="http://schemas.microsoft.com/office/drawing/2014/main" xmlns="" id="{11677A52-726D-4C55-B721-B97B2C493E5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41988" y="4028480"/>
              <a:ext cx="2642096" cy="27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 fontScale="92500" lnSpcReduction="20000"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b="1">
                  <a:solidFill>
                    <a:schemeClr val="accent3"/>
                  </a:solidFill>
                </a:rPr>
                <a:t>标题文本预设</a:t>
              </a:r>
              <a:endParaRPr lang="zh-CN" altLang="en-US" b="1" dirty="0">
                <a:solidFill>
                  <a:schemeClr val="accent3"/>
                </a:solidFill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0C044938-54E6-4DA8-AE73-01764212C4B1}"/>
              </a:ext>
            </a:extLst>
          </p:cNvPr>
          <p:cNvGrpSpPr/>
          <p:nvPr/>
        </p:nvGrpSpPr>
        <p:grpSpPr>
          <a:xfrm>
            <a:off x="6145925" y="1778716"/>
            <a:ext cx="1981572" cy="682125"/>
            <a:chOff x="9007916" y="2078846"/>
            <a:chExt cx="2642096" cy="909500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4F908D89-6B47-46A0-9295-D9BAA15CD747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7916" y="2430947"/>
              <a:ext cx="2642096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rmAutofit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 （建议使用主题字体）</a:t>
              </a:r>
              <a:endParaRPr lang="zh-CN" altLang="en-US" sz="1000" dirty="0"/>
            </a:p>
          </p:txBody>
        </p:sp>
        <p:sp>
          <p:nvSpPr>
            <p:cNvPr id="31" name="文本框 84">
              <a:extLst>
                <a:ext uri="{FF2B5EF4-FFF2-40B4-BE49-F238E27FC236}">
                  <a16:creationId xmlns:a16="http://schemas.microsoft.com/office/drawing/2014/main" xmlns="" id="{CF6F078D-26F4-4FAA-898A-563B68AAF84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007916" y="2078846"/>
              <a:ext cx="2642096" cy="27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 fontScale="92500" lnSpcReduction="20000"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b="1">
                  <a:solidFill>
                    <a:schemeClr val="accent2"/>
                  </a:solidFill>
                </a:rPr>
                <a:t>标题文本预设</a:t>
              </a:r>
              <a:endParaRPr lang="zh-CN" altLang="en-US" b="1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EEC91AD2-DDFD-493C-9F4C-494735379E58}"/>
              </a:ext>
            </a:extLst>
          </p:cNvPr>
          <p:cNvGrpSpPr/>
          <p:nvPr/>
        </p:nvGrpSpPr>
        <p:grpSpPr>
          <a:xfrm>
            <a:off x="6984698" y="3082979"/>
            <a:ext cx="1655669" cy="682125"/>
            <a:chOff x="9007916" y="4028480"/>
            <a:chExt cx="2642096" cy="909500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68DF7CB0-284E-47E2-A6E1-9D20A1AE6B94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7916" y="4380581"/>
              <a:ext cx="2642096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rmAutofit fontScale="92500" lnSpcReduction="20000"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 （建议使用主题字体）</a:t>
              </a:r>
              <a:endParaRPr lang="zh-CN" altLang="en-US" sz="1000" dirty="0"/>
            </a:p>
          </p:txBody>
        </p:sp>
        <p:sp>
          <p:nvSpPr>
            <p:cNvPr id="29" name="文本框 87">
              <a:extLst>
                <a:ext uri="{FF2B5EF4-FFF2-40B4-BE49-F238E27FC236}">
                  <a16:creationId xmlns:a16="http://schemas.microsoft.com/office/drawing/2014/main" xmlns="" id="{46FD0294-BE28-4C07-924E-E02631D9E66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007916" y="4028480"/>
              <a:ext cx="2642096" cy="27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 fontScale="92500" lnSpcReduction="20000"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b="1">
                  <a:solidFill>
                    <a:schemeClr val="accent4"/>
                  </a:solidFill>
                </a:rPr>
                <a:t>标题文本预设</a:t>
              </a:r>
              <a:endParaRPr lang="zh-CN" altLang="en-US" b="1" dirty="0">
                <a:solidFill>
                  <a:schemeClr val="accent4"/>
                </a:solidFill>
              </a:endParaRPr>
            </a:p>
          </p:txBody>
        </p:sp>
      </p:grp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36C886BA-4C41-4C7B-A09B-C9FEE280448F}"/>
              </a:ext>
            </a:extLst>
          </p:cNvPr>
          <p:cNvCxnSpPr>
            <a:cxnSpLocks/>
            <a:stCxn id="9" idx="5"/>
          </p:cNvCxnSpPr>
          <p:nvPr/>
        </p:nvCxnSpPr>
        <p:spPr>
          <a:xfrm flipH="1">
            <a:off x="2141730" y="2119778"/>
            <a:ext cx="852389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C77EFD62-2D38-458D-A7BA-C9DC749ED5B9}"/>
              </a:ext>
            </a:extLst>
          </p:cNvPr>
          <p:cNvCxnSpPr>
            <a:cxnSpLocks/>
            <a:stCxn id="14" idx="5"/>
          </p:cNvCxnSpPr>
          <p:nvPr/>
        </p:nvCxnSpPr>
        <p:spPr>
          <a:xfrm flipH="1">
            <a:off x="2640330" y="3424042"/>
            <a:ext cx="1320502" cy="8321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AD5027E8-863C-4147-A2AA-F14CD28FF5BE}"/>
              </a:ext>
            </a:extLst>
          </p:cNvPr>
          <p:cNvCxnSpPr>
            <a:stCxn id="13" idx="5"/>
          </p:cNvCxnSpPr>
          <p:nvPr/>
        </p:nvCxnSpPr>
        <p:spPr>
          <a:xfrm>
            <a:off x="4889677" y="2119778"/>
            <a:ext cx="1086479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E1D4F19-8142-4EF7-BA1A-72DEA8D3B687}"/>
              </a:ext>
            </a:extLst>
          </p:cNvPr>
          <p:cNvCxnSpPr>
            <a:stCxn id="15" idx="5"/>
          </p:cNvCxnSpPr>
          <p:nvPr/>
        </p:nvCxnSpPr>
        <p:spPr>
          <a:xfrm>
            <a:off x="5856195" y="3424042"/>
            <a:ext cx="984057" cy="8321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>
          <a:xfrm>
            <a:off x="2530049" y="1491630"/>
            <a:ext cx="1856276" cy="1256297"/>
            <a:chOff x="2530049" y="1491630"/>
            <a:chExt cx="1856276" cy="1256297"/>
          </a:xfrm>
        </p:grpSpPr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xmlns="" id="{76CC1FFE-4FD6-43F5-BAD8-5433CEE00608}"/>
                </a:ext>
              </a:extLst>
            </p:cNvPr>
            <p:cNvSpPr>
              <a:spLocks/>
            </p:cNvSpPr>
            <p:nvPr/>
          </p:nvSpPr>
          <p:spPr bwMode="auto">
            <a:xfrm flipH="1" flipV="1">
              <a:off x="2530049" y="1491630"/>
              <a:ext cx="1856276" cy="1256297"/>
            </a:xfrm>
            <a:prstGeom prst="triangle">
              <a:avLst>
                <a:gd name="adj" fmla="val 50000"/>
              </a:avLst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/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B7721BAC-D740-4E88-BD84-71845843CD56}"/>
                </a:ext>
              </a:extLst>
            </p:cNvPr>
            <p:cNvGrpSpPr/>
            <p:nvPr/>
          </p:nvGrpSpPr>
          <p:grpSpPr>
            <a:xfrm>
              <a:off x="3115287" y="1763705"/>
              <a:ext cx="685800" cy="482420"/>
              <a:chOff x="5857369" y="2213508"/>
              <a:chExt cx="914400" cy="643227"/>
            </a:xfrm>
          </p:grpSpPr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xmlns="" id="{AB96B0ED-B18D-4BCC-94E6-9589EBD488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6780" y="2213508"/>
                <a:ext cx="235578" cy="224669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 anchor="ctr"/>
              <a:lstStyle/>
              <a:p>
                <a:pPr algn="ctr"/>
                <a:endParaRPr/>
              </a:p>
            </p:txBody>
          </p:sp>
          <p:sp>
            <p:nvSpPr>
              <p:cNvPr id="27" name="文本框 45">
                <a:extLst>
                  <a:ext uri="{FF2B5EF4-FFF2-40B4-BE49-F238E27FC236}">
                    <a16:creationId xmlns:a16="http://schemas.microsoft.com/office/drawing/2014/main" xmlns="" id="{155F4C9E-0702-463F-B8A6-28A79618E0FD}"/>
                  </a:ext>
                </a:extLst>
              </p:cNvPr>
              <p:cNvSpPr txBox="1"/>
              <p:nvPr/>
            </p:nvSpPr>
            <p:spPr>
              <a:xfrm>
                <a:off x="5857369" y="2422456"/>
                <a:ext cx="914400" cy="434279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bg1"/>
                    </a:solidFill>
                  </a:rPr>
                  <a:t>关键词</a:t>
                </a:r>
                <a:endParaRPr lang="zh-CN" altLang="en-US" sz="1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3496414" y="1491630"/>
            <a:ext cx="1857684" cy="1256297"/>
            <a:chOff x="3496414" y="1491630"/>
            <a:chExt cx="1857684" cy="1256297"/>
          </a:xfrm>
        </p:grpSpPr>
        <p:sp>
          <p:nvSpPr>
            <p:cNvPr id="13" name="等腰三角形 12">
              <a:extLst>
                <a:ext uri="{FF2B5EF4-FFF2-40B4-BE49-F238E27FC236}">
                  <a16:creationId xmlns:a16="http://schemas.microsoft.com/office/drawing/2014/main" xmlns="" id="{D868A53D-726D-474D-B858-ABB59CDBCBE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6414" y="1491630"/>
              <a:ext cx="1857684" cy="1256297"/>
            </a:xfrm>
            <a:prstGeom prst="triangle">
              <a:avLst>
                <a:gd name="adj" fmla="val 50000"/>
              </a:avLst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  <a:bevel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endParaRPr dirty="0"/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073C6FA4-BFFE-42D5-93F9-0330935914E0}"/>
                </a:ext>
              </a:extLst>
            </p:cNvPr>
            <p:cNvGrpSpPr/>
            <p:nvPr/>
          </p:nvGrpSpPr>
          <p:grpSpPr>
            <a:xfrm>
              <a:off x="4082353" y="2004915"/>
              <a:ext cx="685800" cy="486511"/>
              <a:chOff x="5857369" y="2208054"/>
              <a:chExt cx="914400" cy="648681"/>
            </a:xfrm>
          </p:grpSpPr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xmlns="" id="{D4A9C182-3D36-434F-908D-59B79CF5D6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0681" y="2208054"/>
                <a:ext cx="207776" cy="235578"/>
              </a:xfrm>
              <a:custGeom>
                <a:avLst/>
                <a:gdLst>
                  <a:gd name="T0" fmla="*/ 2125 w 2288"/>
                  <a:gd name="T1" fmla="*/ 924 h 2598"/>
                  <a:gd name="T2" fmla="*/ 1863 w 2288"/>
                  <a:gd name="T3" fmla="*/ 1258 h 2598"/>
                  <a:gd name="T4" fmla="*/ 1848 w 2288"/>
                  <a:gd name="T5" fmla="*/ 1586 h 2598"/>
                  <a:gd name="T6" fmla="*/ 1899 w 2288"/>
                  <a:gd name="T7" fmla="*/ 1716 h 2598"/>
                  <a:gd name="T8" fmla="*/ 1211 w 2288"/>
                  <a:gd name="T9" fmla="*/ 2079 h 2598"/>
                  <a:gd name="T10" fmla="*/ 1176 w 2288"/>
                  <a:gd name="T11" fmla="*/ 2038 h 2598"/>
                  <a:gd name="T12" fmla="*/ 1200 w 2288"/>
                  <a:gd name="T13" fmla="*/ 965 h 2598"/>
                  <a:gd name="T14" fmla="*/ 1409 w 2288"/>
                  <a:gd name="T15" fmla="*/ 1012 h 2598"/>
                  <a:gd name="T16" fmla="*/ 1522 w 2288"/>
                  <a:gd name="T17" fmla="*/ 978 h 2598"/>
                  <a:gd name="T18" fmla="*/ 1526 w 2288"/>
                  <a:gd name="T19" fmla="*/ 847 h 2598"/>
                  <a:gd name="T20" fmla="*/ 1387 w 2288"/>
                  <a:gd name="T21" fmla="*/ 828 h 2598"/>
                  <a:gd name="T22" fmla="*/ 1193 w 2288"/>
                  <a:gd name="T23" fmla="*/ 584 h 2598"/>
                  <a:gd name="T24" fmla="*/ 1375 w 2288"/>
                  <a:gd name="T25" fmla="*/ 124 h 2598"/>
                  <a:gd name="T26" fmla="*/ 1109 w 2288"/>
                  <a:gd name="T27" fmla="*/ 37 h 2598"/>
                  <a:gd name="T28" fmla="*/ 1013 w 2288"/>
                  <a:gd name="T29" fmla="*/ 570 h 2598"/>
                  <a:gd name="T30" fmla="*/ 1056 w 2288"/>
                  <a:gd name="T31" fmla="*/ 808 h 2598"/>
                  <a:gd name="T32" fmla="*/ 891 w 2288"/>
                  <a:gd name="T33" fmla="*/ 784 h 2598"/>
                  <a:gd name="T34" fmla="*/ 748 w 2288"/>
                  <a:gd name="T35" fmla="*/ 921 h 2598"/>
                  <a:gd name="T36" fmla="*/ 899 w 2288"/>
                  <a:gd name="T37" fmla="*/ 946 h 2598"/>
                  <a:gd name="T38" fmla="*/ 1024 w 2288"/>
                  <a:gd name="T39" fmla="*/ 1479 h 2598"/>
                  <a:gd name="T40" fmla="*/ 1022 w 2288"/>
                  <a:gd name="T41" fmla="*/ 2081 h 2598"/>
                  <a:gd name="T42" fmla="*/ 434 w 2288"/>
                  <a:gd name="T43" fmla="*/ 1569 h 2598"/>
                  <a:gd name="T44" fmla="*/ 395 w 2288"/>
                  <a:gd name="T45" fmla="*/ 1470 h 2598"/>
                  <a:gd name="T46" fmla="*/ 88 w 2288"/>
                  <a:gd name="T47" fmla="*/ 1148 h 2598"/>
                  <a:gd name="T48" fmla="*/ 101 w 2288"/>
                  <a:gd name="T49" fmla="*/ 1658 h 2598"/>
                  <a:gd name="T50" fmla="*/ 906 w 2288"/>
                  <a:gd name="T51" fmla="*/ 2228 h 2598"/>
                  <a:gd name="T52" fmla="*/ 1177 w 2288"/>
                  <a:gd name="T53" fmla="*/ 2500 h 2598"/>
                  <a:gd name="T54" fmla="*/ 1223 w 2288"/>
                  <a:gd name="T55" fmla="*/ 2405 h 2598"/>
                  <a:gd name="T56" fmla="*/ 1273 w 2288"/>
                  <a:gd name="T57" fmla="*/ 2328 h 2598"/>
                  <a:gd name="T58" fmla="*/ 1280 w 2288"/>
                  <a:gd name="T59" fmla="*/ 2234 h 2598"/>
                  <a:gd name="T60" fmla="*/ 2094 w 2288"/>
                  <a:gd name="T61" fmla="*/ 1624 h 2598"/>
                  <a:gd name="T62" fmla="*/ 2274 w 2288"/>
                  <a:gd name="T63" fmla="*/ 1517 h 2598"/>
                  <a:gd name="T64" fmla="*/ 1065 w 2288"/>
                  <a:gd name="T65" fmla="*/ 420 h 2598"/>
                  <a:gd name="T66" fmla="*/ 1131 w 2288"/>
                  <a:gd name="T67" fmla="*/ 148 h 2598"/>
                  <a:gd name="T68" fmla="*/ 1165 w 2288"/>
                  <a:gd name="T69" fmla="*/ 430 h 2598"/>
                  <a:gd name="T70" fmla="*/ 1065 w 2288"/>
                  <a:gd name="T71" fmla="*/ 420 h 2598"/>
                  <a:gd name="T72" fmla="*/ 1040 w 2288"/>
                  <a:gd name="T73" fmla="*/ 2287 h 2598"/>
                  <a:gd name="T74" fmla="*/ 1032 w 2288"/>
                  <a:gd name="T75" fmla="*/ 2241 h 2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288" h="2598">
                    <a:moveTo>
                      <a:pt x="2281" y="1465"/>
                    </a:moveTo>
                    <a:cubicBezTo>
                      <a:pt x="2220" y="1286"/>
                      <a:pt x="2159" y="1111"/>
                      <a:pt x="2125" y="924"/>
                    </a:cubicBezTo>
                    <a:cubicBezTo>
                      <a:pt x="2112" y="850"/>
                      <a:pt x="2015" y="868"/>
                      <a:pt x="1992" y="924"/>
                    </a:cubicBezTo>
                    <a:cubicBezTo>
                      <a:pt x="1948" y="1035"/>
                      <a:pt x="1904" y="1146"/>
                      <a:pt x="1863" y="1258"/>
                    </a:cubicBezTo>
                    <a:cubicBezTo>
                      <a:pt x="1840" y="1319"/>
                      <a:pt x="1790" y="1411"/>
                      <a:pt x="1809" y="1480"/>
                    </a:cubicBezTo>
                    <a:cubicBezTo>
                      <a:pt x="1783" y="1516"/>
                      <a:pt x="1783" y="1565"/>
                      <a:pt x="1848" y="1586"/>
                    </a:cubicBezTo>
                    <a:cubicBezTo>
                      <a:pt x="1878" y="1596"/>
                      <a:pt x="1908" y="1602"/>
                      <a:pt x="1938" y="1607"/>
                    </a:cubicBezTo>
                    <a:cubicBezTo>
                      <a:pt x="1927" y="1644"/>
                      <a:pt x="1916" y="1681"/>
                      <a:pt x="1899" y="1716"/>
                    </a:cubicBezTo>
                    <a:cubicBezTo>
                      <a:pt x="1861" y="1789"/>
                      <a:pt x="1799" y="1850"/>
                      <a:pt x="1734" y="1899"/>
                    </a:cubicBezTo>
                    <a:cubicBezTo>
                      <a:pt x="1586" y="2012"/>
                      <a:pt x="1393" y="2062"/>
                      <a:pt x="1211" y="2079"/>
                    </a:cubicBezTo>
                    <a:cubicBezTo>
                      <a:pt x="1201" y="2080"/>
                      <a:pt x="1190" y="2080"/>
                      <a:pt x="1180" y="2081"/>
                    </a:cubicBezTo>
                    <a:cubicBezTo>
                      <a:pt x="1178" y="2066"/>
                      <a:pt x="1177" y="2052"/>
                      <a:pt x="1176" y="2038"/>
                    </a:cubicBezTo>
                    <a:cubicBezTo>
                      <a:pt x="1167" y="1852"/>
                      <a:pt x="1173" y="1665"/>
                      <a:pt x="1178" y="1479"/>
                    </a:cubicBezTo>
                    <a:cubicBezTo>
                      <a:pt x="1183" y="1309"/>
                      <a:pt x="1195" y="1137"/>
                      <a:pt x="1200" y="965"/>
                    </a:cubicBezTo>
                    <a:cubicBezTo>
                      <a:pt x="1262" y="972"/>
                      <a:pt x="1326" y="981"/>
                      <a:pt x="1388" y="979"/>
                    </a:cubicBezTo>
                    <a:cubicBezTo>
                      <a:pt x="1391" y="992"/>
                      <a:pt x="1399" y="1003"/>
                      <a:pt x="1409" y="1012"/>
                    </a:cubicBezTo>
                    <a:cubicBezTo>
                      <a:pt x="1434" y="1041"/>
                      <a:pt x="1476" y="1041"/>
                      <a:pt x="1501" y="1012"/>
                    </a:cubicBezTo>
                    <a:cubicBezTo>
                      <a:pt x="1511" y="1003"/>
                      <a:pt x="1519" y="991"/>
                      <a:pt x="1522" y="978"/>
                    </a:cubicBezTo>
                    <a:cubicBezTo>
                      <a:pt x="1528" y="956"/>
                      <a:pt x="1526" y="931"/>
                      <a:pt x="1526" y="908"/>
                    </a:cubicBezTo>
                    <a:lnTo>
                      <a:pt x="1526" y="847"/>
                    </a:lnTo>
                    <a:cubicBezTo>
                      <a:pt x="1526" y="809"/>
                      <a:pt x="1493" y="776"/>
                      <a:pt x="1455" y="776"/>
                    </a:cubicBezTo>
                    <a:cubicBezTo>
                      <a:pt x="1423" y="776"/>
                      <a:pt x="1395" y="799"/>
                      <a:pt x="1387" y="828"/>
                    </a:cubicBezTo>
                    <a:cubicBezTo>
                      <a:pt x="1327" y="813"/>
                      <a:pt x="1264" y="812"/>
                      <a:pt x="1202" y="810"/>
                    </a:cubicBezTo>
                    <a:cubicBezTo>
                      <a:pt x="1202" y="735"/>
                      <a:pt x="1199" y="659"/>
                      <a:pt x="1193" y="584"/>
                    </a:cubicBezTo>
                    <a:cubicBezTo>
                      <a:pt x="1297" y="558"/>
                      <a:pt x="1391" y="480"/>
                      <a:pt x="1431" y="385"/>
                    </a:cubicBezTo>
                    <a:cubicBezTo>
                      <a:pt x="1470" y="292"/>
                      <a:pt x="1441" y="197"/>
                      <a:pt x="1375" y="124"/>
                    </a:cubicBezTo>
                    <a:cubicBezTo>
                      <a:pt x="1315" y="57"/>
                      <a:pt x="1196" y="0"/>
                      <a:pt x="1109" y="37"/>
                    </a:cubicBezTo>
                    <a:cubicBezTo>
                      <a:pt x="1109" y="37"/>
                      <a:pt x="1109" y="37"/>
                      <a:pt x="1109" y="37"/>
                    </a:cubicBezTo>
                    <a:cubicBezTo>
                      <a:pt x="988" y="48"/>
                      <a:pt x="885" y="127"/>
                      <a:pt x="860" y="255"/>
                    </a:cubicBezTo>
                    <a:cubicBezTo>
                      <a:pt x="837" y="376"/>
                      <a:pt x="900" y="516"/>
                      <a:pt x="1013" y="570"/>
                    </a:cubicBezTo>
                    <a:cubicBezTo>
                      <a:pt x="1033" y="580"/>
                      <a:pt x="1055" y="586"/>
                      <a:pt x="1077" y="590"/>
                    </a:cubicBezTo>
                    <a:cubicBezTo>
                      <a:pt x="1068" y="662"/>
                      <a:pt x="1062" y="735"/>
                      <a:pt x="1056" y="808"/>
                    </a:cubicBezTo>
                    <a:cubicBezTo>
                      <a:pt x="1001" y="808"/>
                      <a:pt x="947" y="810"/>
                      <a:pt x="892" y="813"/>
                    </a:cubicBezTo>
                    <a:cubicBezTo>
                      <a:pt x="892" y="803"/>
                      <a:pt x="891" y="793"/>
                      <a:pt x="891" y="784"/>
                    </a:cubicBezTo>
                    <a:cubicBezTo>
                      <a:pt x="896" y="691"/>
                      <a:pt x="748" y="690"/>
                      <a:pt x="747" y="784"/>
                    </a:cubicBezTo>
                    <a:cubicBezTo>
                      <a:pt x="747" y="829"/>
                      <a:pt x="742" y="876"/>
                      <a:pt x="748" y="921"/>
                    </a:cubicBezTo>
                    <a:cubicBezTo>
                      <a:pt x="756" y="983"/>
                      <a:pt x="811" y="1002"/>
                      <a:pt x="851" y="981"/>
                    </a:cubicBezTo>
                    <a:cubicBezTo>
                      <a:pt x="872" y="980"/>
                      <a:pt x="891" y="967"/>
                      <a:pt x="899" y="946"/>
                    </a:cubicBezTo>
                    <a:cubicBezTo>
                      <a:pt x="948" y="949"/>
                      <a:pt x="998" y="951"/>
                      <a:pt x="1047" y="954"/>
                    </a:cubicBezTo>
                    <a:cubicBezTo>
                      <a:pt x="1037" y="1129"/>
                      <a:pt x="1031" y="1305"/>
                      <a:pt x="1024" y="1479"/>
                    </a:cubicBezTo>
                    <a:cubicBezTo>
                      <a:pt x="1017" y="1665"/>
                      <a:pt x="1014" y="1851"/>
                      <a:pt x="1021" y="2038"/>
                    </a:cubicBezTo>
                    <a:cubicBezTo>
                      <a:pt x="1022" y="2051"/>
                      <a:pt x="1022" y="2066"/>
                      <a:pt x="1022" y="2081"/>
                    </a:cubicBezTo>
                    <a:cubicBezTo>
                      <a:pt x="722" y="2061"/>
                      <a:pt x="421" y="1927"/>
                      <a:pt x="289" y="1649"/>
                    </a:cubicBezTo>
                    <a:cubicBezTo>
                      <a:pt x="342" y="1639"/>
                      <a:pt x="422" y="1633"/>
                      <a:pt x="434" y="1569"/>
                    </a:cubicBezTo>
                    <a:cubicBezTo>
                      <a:pt x="439" y="1539"/>
                      <a:pt x="429" y="1506"/>
                      <a:pt x="402" y="1492"/>
                    </a:cubicBezTo>
                    <a:cubicBezTo>
                      <a:pt x="401" y="1485"/>
                      <a:pt x="399" y="1478"/>
                      <a:pt x="395" y="1470"/>
                    </a:cubicBezTo>
                    <a:cubicBezTo>
                      <a:pt x="338" y="1362"/>
                      <a:pt x="258" y="1263"/>
                      <a:pt x="215" y="1148"/>
                    </a:cubicBezTo>
                    <a:cubicBezTo>
                      <a:pt x="192" y="1085"/>
                      <a:pt x="111" y="1085"/>
                      <a:pt x="88" y="1148"/>
                    </a:cubicBezTo>
                    <a:cubicBezTo>
                      <a:pt x="29" y="1306"/>
                      <a:pt x="0" y="1457"/>
                      <a:pt x="39" y="1624"/>
                    </a:cubicBezTo>
                    <a:cubicBezTo>
                      <a:pt x="45" y="1653"/>
                      <a:pt x="75" y="1663"/>
                      <a:pt x="101" y="1658"/>
                    </a:cubicBezTo>
                    <a:cubicBezTo>
                      <a:pt x="125" y="1661"/>
                      <a:pt x="149" y="1661"/>
                      <a:pt x="172" y="1661"/>
                    </a:cubicBezTo>
                    <a:cubicBezTo>
                      <a:pt x="253" y="2008"/>
                      <a:pt x="572" y="2179"/>
                      <a:pt x="906" y="2228"/>
                    </a:cubicBezTo>
                    <a:cubicBezTo>
                      <a:pt x="931" y="2337"/>
                      <a:pt x="982" y="2443"/>
                      <a:pt x="1043" y="2536"/>
                    </a:cubicBezTo>
                    <a:cubicBezTo>
                      <a:pt x="1083" y="2598"/>
                      <a:pt x="1172" y="2572"/>
                      <a:pt x="1177" y="2500"/>
                    </a:cubicBezTo>
                    <a:cubicBezTo>
                      <a:pt x="1177" y="2509"/>
                      <a:pt x="1185" y="2477"/>
                      <a:pt x="1189" y="2468"/>
                    </a:cubicBezTo>
                    <a:cubicBezTo>
                      <a:pt x="1199" y="2446"/>
                      <a:pt x="1211" y="2426"/>
                      <a:pt x="1223" y="2405"/>
                    </a:cubicBezTo>
                    <a:cubicBezTo>
                      <a:pt x="1234" y="2386"/>
                      <a:pt x="1247" y="2368"/>
                      <a:pt x="1259" y="2349"/>
                    </a:cubicBezTo>
                    <a:cubicBezTo>
                      <a:pt x="1264" y="2342"/>
                      <a:pt x="1268" y="2335"/>
                      <a:pt x="1273" y="2328"/>
                    </a:cubicBezTo>
                    <a:cubicBezTo>
                      <a:pt x="1277" y="2322"/>
                      <a:pt x="1293" y="2305"/>
                      <a:pt x="1277" y="2322"/>
                    </a:cubicBezTo>
                    <a:cubicBezTo>
                      <a:pt x="1304" y="2294"/>
                      <a:pt x="1300" y="2258"/>
                      <a:pt x="1280" y="2234"/>
                    </a:cubicBezTo>
                    <a:cubicBezTo>
                      <a:pt x="1483" y="2210"/>
                      <a:pt x="1683" y="2139"/>
                      <a:pt x="1845" y="2015"/>
                    </a:cubicBezTo>
                    <a:cubicBezTo>
                      <a:pt x="1948" y="1936"/>
                      <a:pt x="2086" y="1773"/>
                      <a:pt x="2094" y="1624"/>
                    </a:cubicBezTo>
                    <a:cubicBezTo>
                      <a:pt x="2146" y="1628"/>
                      <a:pt x="2201" y="1630"/>
                      <a:pt x="2245" y="1609"/>
                    </a:cubicBezTo>
                    <a:cubicBezTo>
                      <a:pt x="2278" y="1594"/>
                      <a:pt x="2287" y="1550"/>
                      <a:pt x="2274" y="1517"/>
                    </a:cubicBezTo>
                    <a:cubicBezTo>
                      <a:pt x="2284" y="1503"/>
                      <a:pt x="2288" y="1485"/>
                      <a:pt x="2281" y="1465"/>
                    </a:cubicBezTo>
                    <a:close/>
                    <a:moveTo>
                      <a:pt x="1065" y="420"/>
                    </a:moveTo>
                    <a:cubicBezTo>
                      <a:pt x="1019" y="392"/>
                      <a:pt x="1002" y="323"/>
                      <a:pt x="1010" y="274"/>
                    </a:cubicBezTo>
                    <a:cubicBezTo>
                      <a:pt x="1021" y="207"/>
                      <a:pt x="1073" y="171"/>
                      <a:pt x="1131" y="148"/>
                    </a:cubicBezTo>
                    <a:cubicBezTo>
                      <a:pt x="1208" y="195"/>
                      <a:pt x="1340" y="234"/>
                      <a:pt x="1280" y="343"/>
                    </a:cubicBezTo>
                    <a:cubicBezTo>
                      <a:pt x="1258" y="383"/>
                      <a:pt x="1213" y="417"/>
                      <a:pt x="1165" y="430"/>
                    </a:cubicBezTo>
                    <a:cubicBezTo>
                      <a:pt x="1148" y="418"/>
                      <a:pt x="1121" y="420"/>
                      <a:pt x="1105" y="434"/>
                    </a:cubicBezTo>
                    <a:cubicBezTo>
                      <a:pt x="1091" y="432"/>
                      <a:pt x="1077" y="428"/>
                      <a:pt x="1065" y="420"/>
                    </a:cubicBezTo>
                    <a:close/>
                    <a:moveTo>
                      <a:pt x="1032" y="2241"/>
                    </a:moveTo>
                    <a:cubicBezTo>
                      <a:pt x="1034" y="2257"/>
                      <a:pt x="1037" y="2272"/>
                      <a:pt x="1040" y="2287"/>
                    </a:cubicBezTo>
                    <a:cubicBezTo>
                      <a:pt x="1029" y="2271"/>
                      <a:pt x="1019" y="2255"/>
                      <a:pt x="1010" y="2239"/>
                    </a:cubicBezTo>
                    <a:cubicBezTo>
                      <a:pt x="1017" y="2240"/>
                      <a:pt x="1025" y="2241"/>
                      <a:pt x="1032" y="22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 anchor="ctr"/>
              <a:lstStyle/>
              <a:p>
                <a:pPr algn="ctr"/>
                <a:endParaRPr/>
              </a:p>
            </p:txBody>
          </p:sp>
          <p:sp>
            <p:nvSpPr>
              <p:cNvPr id="25" name="文本框 35">
                <a:extLst>
                  <a:ext uri="{FF2B5EF4-FFF2-40B4-BE49-F238E27FC236}">
                    <a16:creationId xmlns:a16="http://schemas.microsoft.com/office/drawing/2014/main" xmlns="" id="{D502B593-A16F-4974-A6AC-E52999B6CBC7}"/>
                  </a:ext>
                </a:extLst>
              </p:cNvPr>
              <p:cNvSpPr txBox="1"/>
              <p:nvPr/>
            </p:nvSpPr>
            <p:spPr>
              <a:xfrm>
                <a:off x="5857369" y="2422456"/>
                <a:ext cx="914400" cy="434279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bg1"/>
                    </a:solidFill>
                  </a:rPr>
                  <a:t>关键词</a:t>
                </a:r>
                <a:endParaRPr lang="zh-CN" altLang="en-US" sz="1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3496411" y="2795894"/>
            <a:ext cx="1857684" cy="1256297"/>
            <a:chOff x="3496411" y="2795894"/>
            <a:chExt cx="1857684" cy="1256297"/>
          </a:xfrm>
        </p:grpSpPr>
        <p:sp>
          <p:nvSpPr>
            <p:cNvPr id="14" name="等腰三角形 13">
              <a:extLst>
                <a:ext uri="{FF2B5EF4-FFF2-40B4-BE49-F238E27FC236}">
                  <a16:creationId xmlns:a16="http://schemas.microsoft.com/office/drawing/2014/main" xmlns="" id="{B5DDF45B-5FC9-4E1A-8812-52662641B13B}"/>
                </a:ext>
              </a:extLst>
            </p:cNvPr>
            <p:cNvSpPr>
              <a:spLocks/>
            </p:cNvSpPr>
            <p:nvPr/>
          </p:nvSpPr>
          <p:spPr bwMode="auto">
            <a:xfrm flipH="1" flipV="1">
              <a:off x="3496411" y="2795894"/>
              <a:ext cx="1857684" cy="1256297"/>
            </a:xfrm>
            <a:prstGeom prst="triangle">
              <a:avLst>
                <a:gd name="adj" fmla="val 50000"/>
              </a:avLst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  <a:bevel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endParaRPr/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EBBADD-09E9-4C47-BFB7-7B83FB104CFD}"/>
                </a:ext>
              </a:extLst>
            </p:cNvPr>
            <p:cNvGrpSpPr/>
            <p:nvPr/>
          </p:nvGrpSpPr>
          <p:grpSpPr>
            <a:xfrm>
              <a:off x="4082353" y="3082760"/>
              <a:ext cx="685800" cy="478067"/>
              <a:chOff x="5857369" y="2219313"/>
              <a:chExt cx="914400" cy="637422"/>
            </a:xfrm>
          </p:grpSpPr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xmlns="" id="{7D2528C6-6472-4AD5-A256-9853FE9659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6780" y="2219313"/>
                <a:ext cx="235578" cy="213060"/>
              </a:xfrm>
              <a:custGeom>
                <a:avLst/>
                <a:gdLst>
                  <a:gd name="connsiteX0" fmla="*/ 503202 w 607568"/>
                  <a:gd name="connsiteY0" fmla="*/ 459310 h 549494"/>
                  <a:gd name="connsiteX1" fmla="*/ 548364 w 607568"/>
                  <a:gd name="connsiteY1" fmla="*/ 504402 h 549494"/>
                  <a:gd name="connsiteX2" fmla="*/ 503202 w 607568"/>
                  <a:gd name="connsiteY2" fmla="*/ 549494 h 549494"/>
                  <a:gd name="connsiteX3" fmla="*/ 458040 w 607568"/>
                  <a:gd name="connsiteY3" fmla="*/ 504402 h 549494"/>
                  <a:gd name="connsiteX4" fmla="*/ 503202 w 607568"/>
                  <a:gd name="connsiteY4" fmla="*/ 459310 h 549494"/>
                  <a:gd name="connsiteX5" fmla="*/ 197795 w 607568"/>
                  <a:gd name="connsiteY5" fmla="*/ 459310 h 549494"/>
                  <a:gd name="connsiteX6" fmla="*/ 242957 w 607568"/>
                  <a:gd name="connsiteY6" fmla="*/ 504402 h 549494"/>
                  <a:gd name="connsiteX7" fmla="*/ 197795 w 607568"/>
                  <a:gd name="connsiteY7" fmla="*/ 549494 h 549494"/>
                  <a:gd name="connsiteX8" fmla="*/ 152633 w 607568"/>
                  <a:gd name="connsiteY8" fmla="*/ 504402 h 549494"/>
                  <a:gd name="connsiteX9" fmla="*/ 197795 w 607568"/>
                  <a:gd name="connsiteY9" fmla="*/ 459310 h 549494"/>
                  <a:gd name="connsiteX10" fmla="*/ 143318 w 607568"/>
                  <a:gd name="connsiteY10" fmla="*/ 390791 h 549494"/>
                  <a:gd name="connsiteX11" fmla="*/ 554573 w 607568"/>
                  <a:gd name="connsiteY11" fmla="*/ 390791 h 549494"/>
                  <a:gd name="connsiteX12" fmla="*/ 554573 w 607568"/>
                  <a:gd name="connsiteY12" fmla="*/ 437435 h 549494"/>
                  <a:gd name="connsiteX13" fmla="*/ 143318 w 607568"/>
                  <a:gd name="connsiteY13" fmla="*/ 437435 h 549494"/>
                  <a:gd name="connsiteX14" fmla="*/ 115304 w 607568"/>
                  <a:gd name="connsiteY14" fmla="*/ 313028 h 549494"/>
                  <a:gd name="connsiteX15" fmla="*/ 582659 w 607568"/>
                  <a:gd name="connsiteY15" fmla="*/ 313028 h 549494"/>
                  <a:gd name="connsiteX16" fmla="*/ 582659 w 607568"/>
                  <a:gd name="connsiteY16" fmla="*/ 359672 h 549494"/>
                  <a:gd name="connsiteX17" fmla="*/ 115304 w 607568"/>
                  <a:gd name="connsiteY17" fmla="*/ 359672 h 549494"/>
                  <a:gd name="connsiteX18" fmla="*/ 0 w 607568"/>
                  <a:gd name="connsiteY18" fmla="*/ 169922 h 549494"/>
                  <a:gd name="connsiteX19" fmla="*/ 78962 w 607568"/>
                  <a:gd name="connsiteY19" fmla="*/ 169922 h 549494"/>
                  <a:gd name="connsiteX20" fmla="*/ 108516 w 607568"/>
                  <a:gd name="connsiteY20" fmla="*/ 235254 h 549494"/>
                  <a:gd name="connsiteX21" fmla="*/ 607568 w 607568"/>
                  <a:gd name="connsiteY21" fmla="*/ 235254 h 549494"/>
                  <a:gd name="connsiteX22" fmla="*/ 607568 w 607568"/>
                  <a:gd name="connsiteY22" fmla="*/ 281909 h 549494"/>
                  <a:gd name="connsiteX23" fmla="*/ 78428 w 607568"/>
                  <a:gd name="connsiteY23" fmla="*/ 281909 h 549494"/>
                  <a:gd name="connsiteX24" fmla="*/ 48798 w 607568"/>
                  <a:gd name="connsiteY24" fmla="*/ 216577 h 549494"/>
                  <a:gd name="connsiteX25" fmla="*/ 0 w 607568"/>
                  <a:gd name="connsiteY25" fmla="*/ 216577 h 549494"/>
                  <a:gd name="connsiteX26" fmla="*/ 257720 w 607568"/>
                  <a:gd name="connsiteY26" fmla="*/ 0 h 549494"/>
                  <a:gd name="connsiteX27" fmla="*/ 254207 w 607568"/>
                  <a:gd name="connsiteY27" fmla="*/ 30201 h 549494"/>
                  <a:gd name="connsiteX28" fmla="*/ 407797 w 607568"/>
                  <a:gd name="connsiteY28" fmla="*/ 197372 h 549494"/>
                  <a:gd name="connsiteX29" fmla="*/ 241147 w 607568"/>
                  <a:gd name="connsiteY29" fmla="*/ 144063 h 549494"/>
                  <a:gd name="connsiteX30" fmla="*/ 237633 w 607568"/>
                  <a:gd name="connsiteY30" fmla="*/ 174264 h 549494"/>
                  <a:gd name="connsiteX31" fmla="*/ 115586 w 607568"/>
                  <a:gd name="connsiteY31" fmla="*/ 71993 h 549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607568" h="549494">
                    <a:moveTo>
                      <a:pt x="503202" y="459310"/>
                    </a:moveTo>
                    <a:cubicBezTo>
                      <a:pt x="528144" y="459310"/>
                      <a:pt x="548364" y="479498"/>
                      <a:pt x="548364" y="504402"/>
                    </a:cubicBezTo>
                    <a:cubicBezTo>
                      <a:pt x="548364" y="529306"/>
                      <a:pt x="528144" y="549494"/>
                      <a:pt x="503202" y="549494"/>
                    </a:cubicBezTo>
                    <a:cubicBezTo>
                      <a:pt x="478260" y="549494"/>
                      <a:pt x="458040" y="529306"/>
                      <a:pt x="458040" y="504402"/>
                    </a:cubicBezTo>
                    <a:cubicBezTo>
                      <a:pt x="458040" y="479498"/>
                      <a:pt x="478260" y="459310"/>
                      <a:pt x="503202" y="459310"/>
                    </a:cubicBezTo>
                    <a:close/>
                    <a:moveTo>
                      <a:pt x="197795" y="459310"/>
                    </a:moveTo>
                    <a:cubicBezTo>
                      <a:pt x="222737" y="459310"/>
                      <a:pt x="242957" y="479498"/>
                      <a:pt x="242957" y="504402"/>
                    </a:cubicBezTo>
                    <a:cubicBezTo>
                      <a:pt x="242957" y="529306"/>
                      <a:pt x="222737" y="549494"/>
                      <a:pt x="197795" y="549494"/>
                    </a:cubicBezTo>
                    <a:cubicBezTo>
                      <a:pt x="172853" y="549494"/>
                      <a:pt x="152633" y="529306"/>
                      <a:pt x="152633" y="504402"/>
                    </a:cubicBezTo>
                    <a:cubicBezTo>
                      <a:pt x="152633" y="479498"/>
                      <a:pt x="172853" y="459310"/>
                      <a:pt x="197795" y="459310"/>
                    </a:cubicBezTo>
                    <a:close/>
                    <a:moveTo>
                      <a:pt x="143318" y="390791"/>
                    </a:moveTo>
                    <a:lnTo>
                      <a:pt x="554573" y="390791"/>
                    </a:lnTo>
                    <a:lnTo>
                      <a:pt x="554573" y="437435"/>
                    </a:lnTo>
                    <a:lnTo>
                      <a:pt x="143318" y="437435"/>
                    </a:lnTo>
                    <a:close/>
                    <a:moveTo>
                      <a:pt x="115304" y="313028"/>
                    </a:moveTo>
                    <a:lnTo>
                      <a:pt x="582659" y="313028"/>
                    </a:lnTo>
                    <a:lnTo>
                      <a:pt x="582659" y="359672"/>
                    </a:lnTo>
                    <a:lnTo>
                      <a:pt x="115304" y="359672"/>
                    </a:lnTo>
                    <a:close/>
                    <a:moveTo>
                      <a:pt x="0" y="169922"/>
                    </a:moveTo>
                    <a:lnTo>
                      <a:pt x="78962" y="169922"/>
                    </a:lnTo>
                    <a:lnTo>
                      <a:pt x="108516" y="235254"/>
                    </a:lnTo>
                    <a:lnTo>
                      <a:pt x="607568" y="235254"/>
                    </a:lnTo>
                    <a:lnTo>
                      <a:pt x="607568" y="281909"/>
                    </a:lnTo>
                    <a:lnTo>
                      <a:pt x="78428" y="281909"/>
                    </a:lnTo>
                    <a:lnTo>
                      <a:pt x="48798" y="216577"/>
                    </a:lnTo>
                    <a:lnTo>
                      <a:pt x="0" y="216577"/>
                    </a:lnTo>
                    <a:close/>
                    <a:moveTo>
                      <a:pt x="257720" y="0"/>
                    </a:moveTo>
                    <a:lnTo>
                      <a:pt x="254207" y="30201"/>
                    </a:lnTo>
                    <a:cubicBezTo>
                      <a:pt x="405964" y="47665"/>
                      <a:pt x="407797" y="197372"/>
                      <a:pt x="407797" y="197372"/>
                    </a:cubicBezTo>
                    <a:cubicBezTo>
                      <a:pt x="407797" y="197372"/>
                      <a:pt x="364340" y="158248"/>
                      <a:pt x="241147" y="144063"/>
                    </a:cubicBezTo>
                    <a:lnTo>
                      <a:pt x="237633" y="174264"/>
                    </a:lnTo>
                    <a:lnTo>
                      <a:pt x="115586" y="7199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 anchor="ctr"/>
              <a:lstStyle/>
              <a:p>
                <a:pPr algn="ctr"/>
                <a:endParaRPr/>
              </a:p>
            </p:txBody>
          </p:sp>
          <p:sp>
            <p:nvSpPr>
              <p:cNvPr id="23" name="文本框 48">
                <a:extLst>
                  <a:ext uri="{FF2B5EF4-FFF2-40B4-BE49-F238E27FC236}">
                    <a16:creationId xmlns:a16="http://schemas.microsoft.com/office/drawing/2014/main" xmlns="" id="{BB33C750-926F-489A-9225-DF54DB11AC44}"/>
                  </a:ext>
                </a:extLst>
              </p:cNvPr>
              <p:cNvSpPr txBox="1"/>
              <p:nvPr/>
            </p:nvSpPr>
            <p:spPr>
              <a:xfrm>
                <a:off x="5857369" y="2422456"/>
                <a:ext cx="914400" cy="434279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bg1"/>
                    </a:solidFill>
                  </a:rPr>
                  <a:t>关键词</a:t>
                </a:r>
                <a:endParaRPr lang="zh-CN" altLang="en-US" sz="1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4463988" y="2795894"/>
            <a:ext cx="1856276" cy="1256297"/>
            <a:chOff x="4463988" y="2795894"/>
            <a:chExt cx="1856276" cy="1256297"/>
          </a:xfrm>
        </p:grpSpPr>
        <p:sp>
          <p:nvSpPr>
            <p:cNvPr id="15" name="等腰三角形 14">
              <a:extLst>
                <a:ext uri="{FF2B5EF4-FFF2-40B4-BE49-F238E27FC236}">
                  <a16:creationId xmlns:a16="http://schemas.microsoft.com/office/drawing/2014/main" xmlns="" id="{BE2C3DE8-8B15-417D-A807-4126C221CB0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3988" y="2795894"/>
              <a:ext cx="1856276" cy="1256297"/>
            </a:xfrm>
            <a:prstGeom prst="triangle">
              <a:avLst>
                <a:gd name="adj" fmla="val 50000"/>
              </a:avLst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  <a:bevel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endParaRPr dirty="0"/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FA2970C0-6B05-47F5-BA1F-4376DA1BDC0B}"/>
                </a:ext>
              </a:extLst>
            </p:cNvPr>
            <p:cNvGrpSpPr/>
            <p:nvPr/>
          </p:nvGrpSpPr>
          <p:grpSpPr>
            <a:xfrm>
              <a:off x="5049930" y="3272837"/>
              <a:ext cx="685800" cy="486371"/>
              <a:chOff x="5857369" y="2208240"/>
              <a:chExt cx="914400" cy="648495"/>
            </a:xfrm>
          </p:grpSpPr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xmlns="" id="{939EF289-0F6D-4F98-88B4-7CF861BBE2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6780" y="2208240"/>
                <a:ext cx="235578" cy="235206"/>
              </a:xfrm>
              <a:custGeom>
                <a:avLst/>
                <a:gdLst>
                  <a:gd name="connsiteX0" fmla="*/ 325000 h 606722"/>
                  <a:gd name="connsiteY0" fmla="*/ 325000 h 606722"/>
                  <a:gd name="connsiteX1" fmla="*/ 325000 h 606722"/>
                  <a:gd name="connsiteY1" fmla="*/ 325000 h 606722"/>
                  <a:gd name="connsiteX2" fmla="*/ 325000 h 606722"/>
                  <a:gd name="connsiteY2" fmla="*/ 325000 h 606722"/>
                  <a:gd name="connsiteX3" fmla="*/ 325000 h 606722"/>
                  <a:gd name="connsiteY3" fmla="*/ 325000 h 606722"/>
                  <a:gd name="connsiteX4" fmla="*/ 325000 h 606722"/>
                  <a:gd name="connsiteY4" fmla="*/ 325000 h 606722"/>
                  <a:gd name="connsiteX5" fmla="*/ 325000 h 606722"/>
                  <a:gd name="connsiteY5" fmla="*/ 325000 h 606722"/>
                  <a:gd name="connsiteX6" fmla="*/ 325000 h 606722"/>
                  <a:gd name="connsiteY6" fmla="*/ 325000 h 606722"/>
                  <a:gd name="connsiteX7" fmla="*/ 325000 h 606722"/>
                  <a:gd name="connsiteY7" fmla="*/ 325000 h 606722"/>
                  <a:gd name="connsiteX8" fmla="*/ 325000 h 606722"/>
                  <a:gd name="connsiteY8" fmla="*/ 325000 h 606722"/>
                  <a:gd name="connsiteX9" fmla="*/ 325000 h 606722"/>
                  <a:gd name="connsiteY9" fmla="*/ 325000 h 606722"/>
                  <a:gd name="connsiteX10" fmla="*/ 325000 h 606722"/>
                  <a:gd name="connsiteY10" fmla="*/ 325000 h 606722"/>
                  <a:gd name="connsiteX11" fmla="*/ 325000 h 606722"/>
                  <a:gd name="connsiteY11" fmla="*/ 325000 h 606722"/>
                  <a:gd name="connsiteX12" fmla="*/ 325000 h 606722"/>
                  <a:gd name="connsiteY12" fmla="*/ 325000 h 606722"/>
                  <a:gd name="connsiteX13" fmla="*/ 325000 h 606722"/>
                  <a:gd name="connsiteY13" fmla="*/ 325000 h 606722"/>
                  <a:gd name="connsiteX14" fmla="*/ 325000 h 606722"/>
                  <a:gd name="connsiteY14" fmla="*/ 325000 h 606722"/>
                  <a:gd name="connsiteX15" fmla="*/ 325000 h 606722"/>
                  <a:gd name="connsiteY15" fmla="*/ 325000 h 606722"/>
                  <a:gd name="connsiteX16" fmla="*/ 325000 h 606722"/>
                  <a:gd name="connsiteY16" fmla="*/ 325000 h 606722"/>
                  <a:gd name="connsiteX17" fmla="*/ 325000 h 606722"/>
                  <a:gd name="connsiteY17" fmla="*/ 325000 h 606722"/>
                  <a:gd name="connsiteX18" fmla="*/ 325000 h 606722"/>
                  <a:gd name="connsiteY18" fmla="*/ 325000 h 606722"/>
                  <a:gd name="connsiteX19" fmla="*/ 325000 h 606722"/>
                  <a:gd name="connsiteY19" fmla="*/ 325000 h 606722"/>
                  <a:gd name="connsiteX20" fmla="*/ 325000 h 606722"/>
                  <a:gd name="connsiteY20" fmla="*/ 325000 h 606722"/>
                  <a:gd name="connsiteX21" fmla="*/ 325000 h 606722"/>
                  <a:gd name="connsiteY21" fmla="*/ 325000 h 606722"/>
                  <a:gd name="connsiteX22" fmla="*/ 325000 h 606722"/>
                  <a:gd name="connsiteY22" fmla="*/ 325000 h 606722"/>
                  <a:gd name="connsiteX23" fmla="*/ 325000 h 606722"/>
                  <a:gd name="connsiteY23" fmla="*/ 325000 h 606722"/>
                  <a:gd name="connsiteX24" fmla="*/ 325000 h 606722"/>
                  <a:gd name="connsiteY24" fmla="*/ 325000 h 606722"/>
                  <a:gd name="connsiteX25" fmla="*/ 325000 h 606722"/>
                  <a:gd name="connsiteY25" fmla="*/ 325000 h 606722"/>
                  <a:gd name="connsiteX26" fmla="*/ 325000 h 606722"/>
                  <a:gd name="connsiteY26" fmla="*/ 325000 h 606722"/>
                  <a:gd name="connsiteX27" fmla="*/ 325000 h 606722"/>
                  <a:gd name="connsiteY27" fmla="*/ 325000 h 606722"/>
                  <a:gd name="connsiteX28" fmla="*/ 325000 h 606722"/>
                  <a:gd name="connsiteY28" fmla="*/ 325000 h 606722"/>
                  <a:gd name="connsiteX29" fmla="*/ 325000 h 606722"/>
                  <a:gd name="connsiteY29" fmla="*/ 325000 h 606722"/>
                  <a:gd name="connsiteX30" fmla="*/ 325000 h 606722"/>
                  <a:gd name="connsiteY30" fmla="*/ 325000 h 606722"/>
                  <a:gd name="connsiteX31" fmla="*/ 325000 h 606722"/>
                  <a:gd name="connsiteY31" fmla="*/ 325000 h 606722"/>
                  <a:gd name="connsiteX32" fmla="*/ 325000 h 606722"/>
                  <a:gd name="connsiteY32" fmla="*/ 325000 h 606722"/>
                  <a:gd name="connsiteX33" fmla="*/ 325000 h 606722"/>
                  <a:gd name="connsiteY33" fmla="*/ 325000 h 606722"/>
                  <a:gd name="connsiteX34" fmla="*/ 325000 h 606722"/>
                  <a:gd name="connsiteY34" fmla="*/ 325000 h 606722"/>
                  <a:gd name="connsiteX35" fmla="*/ 325000 h 606722"/>
                  <a:gd name="connsiteY35" fmla="*/ 325000 h 606722"/>
                  <a:gd name="connsiteX36" fmla="*/ 325000 h 606722"/>
                  <a:gd name="connsiteY36" fmla="*/ 325000 h 606722"/>
                  <a:gd name="connsiteX37" fmla="*/ 325000 h 606722"/>
                  <a:gd name="connsiteY37" fmla="*/ 325000 h 606722"/>
                  <a:gd name="connsiteX38" fmla="*/ 325000 h 606722"/>
                  <a:gd name="connsiteY38" fmla="*/ 325000 h 606722"/>
                  <a:gd name="connsiteX39" fmla="*/ 325000 h 606722"/>
                  <a:gd name="connsiteY39" fmla="*/ 32500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581459" h="580542">
                    <a:moveTo>
                      <a:pt x="213875" y="146706"/>
                    </a:moveTo>
                    <a:cubicBezTo>
                      <a:pt x="227226" y="146706"/>
                      <a:pt x="238084" y="157547"/>
                      <a:pt x="238084" y="171055"/>
                    </a:cubicBezTo>
                    <a:cubicBezTo>
                      <a:pt x="238084" y="184562"/>
                      <a:pt x="227226" y="195493"/>
                      <a:pt x="213875" y="195493"/>
                    </a:cubicBezTo>
                    <a:cubicBezTo>
                      <a:pt x="161630" y="195493"/>
                      <a:pt x="118998" y="238236"/>
                      <a:pt x="118998" y="290755"/>
                    </a:cubicBezTo>
                    <a:cubicBezTo>
                      <a:pt x="118998" y="300086"/>
                      <a:pt x="120422" y="309328"/>
                      <a:pt x="123092" y="318214"/>
                    </a:cubicBezTo>
                    <a:cubicBezTo>
                      <a:pt x="126741" y="330300"/>
                      <a:pt x="120422" y="343274"/>
                      <a:pt x="108673" y="347895"/>
                    </a:cubicBezTo>
                    <a:cubicBezTo>
                      <a:pt x="72182" y="362291"/>
                      <a:pt x="48507" y="397126"/>
                      <a:pt x="48507" y="436582"/>
                    </a:cubicBezTo>
                    <a:cubicBezTo>
                      <a:pt x="48507" y="489101"/>
                      <a:pt x="91050" y="531844"/>
                      <a:pt x="143384" y="531844"/>
                    </a:cubicBezTo>
                    <a:lnTo>
                      <a:pt x="438164" y="531844"/>
                    </a:lnTo>
                    <a:cubicBezTo>
                      <a:pt x="490320" y="531844"/>
                      <a:pt x="532952" y="489101"/>
                      <a:pt x="532952" y="436582"/>
                    </a:cubicBezTo>
                    <a:cubicBezTo>
                      <a:pt x="532952" y="408678"/>
                      <a:pt x="520759" y="382108"/>
                      <a:pt x="499398" y="363979"/>
                    </a:cubicBezTo>
                    <a:cubicBezTo>
                      <a:pt x="494147" y="359625"/>
                      <a:pt x="491032" y="353049"/>
                      <a:pt x="490854" y="346207"/>
                    </a:cubicBezTo>
                    <a:cubicBezTo>
                      <a:pt x="489252" y="294399"/>
                      <a:pt x="447598" y="253876"/>
                      <a:pt x="395976" y="253876"/>
                    </a:cubicBezTo>
                    <a:cubicBezTo>
                      <a:pt x="382625" y="253876"/>
                      <a:pt x="371767" y="243035"/>
                      <a:pt x="371767" y="229528"/>
                    </a:cubicBezTo>
                    <a:cubicBezTo>
                      <a:pt x="371767" y="216020"/>
                      <a:pt x="382625" y="205090"/>
                      <a:pt x="395976" y="205090"/>
                    </a:cubicBezTo>
                    <a:cubicBezTo>
                      <a:pt x="433535" y="205090"/>
                      <a:pt x="468959" y="219575"/>
                      <a:pt x="495927" y="245879"/>
                    </a:cubicBezTo>
                    <a:cubicBezTo>
                      <a:pt x="520225" y="269517"/>
                      <a:pt x="535177" y="300441"/>
                      <a:pt x="538648" y="334032"/>
                    </a:cubicBezTo>
                    <a:cubicBezTo>
                      <a:pt x="565972" y="361047"/>
                      <a:pt x="581459" y="397748"/>
                      <a:pt x="581459" y="436582"/>
                    </a:cubicBezTo>
                    <a:cubicBezTo>
                      <a:pt x="581459" y="516026"/>
                      <a:pt x="517199" y="580542"/>
                      <a:pt x="438164" y="580542"/>
                    </a:cubicBezTo>
                    <a:lnTo>
                      <a:pt x="143384" y="580542"/>
                    </a:lnTo>
                    <a:cubicBezTo>
                      <a:pt x="64349" y="580542"/>
                      <a:pt x="0" y="516026"/>
                      <a:pt x="0" y="436582"/>
                    </a:cubicBezTo>
                    <a:cubicBezTo>
                      <a:pt x="0" y="407079"/>
                      <a:pt x="8811" y="378820"/>
                      <a:pt x="25544" y="354471"/>
                    </a:cubicBezTo>
                    <a:cubicBezTo>
                      <a:pt x="37737" y="336698"/>
                      <a:pt x="53669" y="322124"/>
                      <a:pt x="72004" y="311638"/>
                    </a:cubicBezTo>
                    <a:cubicBezTo>
                      <a:pt x="70936" y="304618"/>
                      <a:pt x="70491" y="297598"/>
                      <a:pt x="70491" y="290666"/>
                    </a:cubicBezTo>
                    <a:cubicBezTo>
                      <a:pt x="70491" y="211222"/>
                      <a:pt x="134840" y="146706"/>
                      <a:pt x="213875" y="146706"/>
                    </a:cubicBezTo>
                    <a:close/>
                    <a:moveTo>
                      <a:pt x="301555" y="0"/>
                    </a:moveTo>
                    <a:cubicBezTo>
                      <a:pt x="314815" y="0"/>
                      <a:pt x="325673" y="10930"/>
                      <a:pt x="325673" y="24259"/>
                    </a:cubicBezTo>
                    <a:lnTo>
                      <a:pt x="325673" y="369392"/>
                    </a:lnTo>
                    <a:lnTo>
                      <a:pt x="379960" y="313055"/>
                    </a:lnTo>
                    <a:cubicBezTo>
                      <a:pt x="389215" y="303458"/>
                      <a:pt x="404433" y="303191"/>
                      <a:pt x="414045" y="312522"/>
                    </a:cubicBezTo>
                    <a:cubicBezTo>
                      <a:pt x="423567" y="321763"/>
                      <a:pt x="423745" y="337225"/>
                      <a:pt x="414490" y="346822"/>
                    </a:cubicBezTo>
                    <a:lnTo>
                      <a:pt x="318642" y="446079"/>
                    </a:lnTo>
                    <a:cubicBezTo>
                      <a:pt x="314103" y="450788"/>
                      <a:pt x="307874" y="453454"/>
                      <a:pt x="301288" y="453454"/>
                    </a:cubicBezTo>
                    <a:cubicBezTo>
                      <a:pt x="294791" y="453454"/>
                      <a:pt x="288473" y="450788"/>
                      <a:pt x="284023" y="446079"/>
                    </a:cubicBezTo>
                    <a:lnTo>
                      <a:pt x="188086" y="346822"/>
                    </a:lnTo>
                    <a:cubicBezTo>
                      <a:pt x="178742" y="337225"/>
                      <a:pt x="179009" y="321941"/>
                      <a:pt x="188620" y="312522"/>
                    </a:cubicBezTo>
                    <a:cubicBezTo>
                      <a:pt x="198054" y="303191"/>
                      <a:pt x="213361" y="303458"/>
                      <a:pt x="222617" y="313055"/>
                    </a:cubicBezTo>
                    <a:lnTo>
                      <a:pt x="277437" y="369392"/>
                    </a:lnTo>
                    <a:lnTo>
                      <a:pt x="277437" y="24259"/>
                    </a:lnTo>
                    <a:cubicBezTo>
                      <a:pt x="277437" y="10930"/>
                      <a:pt x="288295" y="0"/>
                      <a:pt x="30155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 anchor="ctr"/>
              <a:lstStyle/>
              <a:p>
                <a:pPr algn="ctr"/>
                <a:endParaRPr/>
              </a:p>
            </p:txBody>
          </p:sp>
          <p:sp>
            <p:nvSpPr>
              <p:cNvPr id="21" name="文本框 51">
                <a:extLst>
                  <a:ext uri="{FF2B5EF4-FFF2-40B4-BE49-F238E27FC236}">
                    <a16:creationId xmlns:a16="http://schemas.microsoft.com/office/drawing/2014/main" xmlns="" id="{8A2989BC-F88A-4DB5-9D44-510FFC8E565A}"/>
                  </a:ext>
                </a:extLst>
              </p:cNvPr>
              <p:cNvSpPr txBox="1"/>
              <p:nvPr/>
            </p:nvSpPr>
            <p:spPr>
              <a:xfrm>
                <a:off x="5857369" y="2422456"/>
                <a:ext cx="914400" cy="434279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bg1"/>
                    </a:solidFill>
                  </a:rPr>
                  <a:t>关键词</a:t>
                </a:r>
                <a:endParaRPr lang="zh-CN" altLang="en-US" sz="1400" b="1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42" name="Title 1">
            <a:extLst>
              <a:ext uri="{FF2B5EF4-FFF2-40B4-BE49-F238E27FC236}">
                <a16:creationId xmlns:a16="http://schemas.microsoft.com/office/drawing/2014/main" xmlns="" id="{F6E8C6E2-AD33-4B81-B94E-3628FCAD40C2}"/>
              </a:ext>
            </a:extLst>
          </p:cNvPr>
          <p:cNvSpPr txBox="1">
            <a:spLocks/>
          </p:cNvSpPr>
          <p:nvPr/>
        </p:nvSpPr>
        <p:spPr>
          <a:xfrm>
            <a:off x="382316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2298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4E9408E5-1E93-47E1-9F53-93C08E086541}"/>
              </a:ext>
            </a:extLst>
          </p:cNvPr>
          <p:cNvCxnSpPr>
            <a:stCxn id="28" idx="4"/>
          </p:cNvCxnSpPr>
          <p:nvPr/>
        </p:nvCxnSpPr>
        <p:spPr>
          <a:xfrm flipH="1" flipV="1">
            <a:off x="791580" y="2623711"/>
            <a:ext cx="2760605" cy="2045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4286FEAF-BE44-4025-B665-78FA70206519}"/>
              </a:ext>
            </a:extLst>
          </p:cNvPr>
          <p:cNvCxnSpPr>
            <a:cxnSpLocks/>
            <a:stCxn id="27" idx="5"/>
          </p:cNvCxnSpPr>
          <p:nvPr/>
        </p:nvCxnSpPr>
        <p:spPr>
          <a:xfrm>
            <a:off x="5814788" y="2632265"/>
            <a:ext cx="2645644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/>
          <p:cNvGrpSpPr/>
          <p:nvPr/>
        </p:nvGrpSpPr>
        <p:grpSpPr>
          <a:xfrm>
            <a:off x="3552185" y="1761660"/>
            <a:ext cx="1134126" cy="864096"/>
            <a:chOff x="3552185" y="1761660"/>
            <a:chExt cx="1134126" cy="864096"/>
          </a:xfrm>
        </p:grpSpPr>
        <p:sp>
          <p:nvSpPr>
            <p:cNvPr id="28" name="直角三角形 27">
              <a:extLst>
                <a:ext uri="{FF2B5EF4-FFF2-40B4-BE49-F238E27FC236}">
                  <a16:creationId xmlns:a16="http://schemas.microsoft.com/office/drawing/2014/main" xmlns="" id="{3155C7DA-B5DD-44F5-83F6-4888CAB3921B}"/>
                </a:ext>
              </a:extLst>
            </p:cNvPr>
            <p:cNvSpPr/>
            <p:nvPr/>
          </p:nvSpPr>
          <p:spPr bwMode="auto">
            <a:xfrm flipH="1">
              <a:off x="3552185" y="1761660"/>
              <a:ext cx="1134126" cy="864096"/>
            </a:xfrm>
            <a:prstGeom prst="rtTriangl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文本框 27">
              <a:extLst>
                <a:ext uri="{FF2B5EF4-FFF2-40B4-BE49-F238E27FC236}">
                  <a16:creationId xmlns:a16="http://schemas.microsoft.com/office/drawing/2014/main" xmlns="" id="{DBD76CE4-7C76-42C1-9F69-330EF2C3AA8C}"/>
                </a:ext>
              </a:extLst>
            </p:cNvPr>
            <p:cNvSpPr txBox="1"/>
            <p:nvPr/>
          </p:nvSpPr>
          <p:spPr>
            <a:xfrm>
              <a:off x="3993904" y="2298002"/>
              <a:ext cx="685800" cy="325709"/>
            </a:xfrm>
            <a:prstGeom prst="rect">
              <a:avLst/>
            </a:prstGeom>
            <a:noFill/>
          </p:spPr>
          <p:txBody>
            <a:bodyPr wrap="none" anchor="ctr" anchorCtr="0">
              <a:normAutofit/>
            </a:bodyPr>
            <a:lstStyle/>
            <a:p>
              <a:pPr algn="r"/>
              <a:r>
                <a:rPr lang="zh-CN" altLang="en-US" sz="1400" b="1">
                  <a:solidFill>
                    <a:schemeClr val="bg1"/>
                  </a:solidFill>
                </a:rPr>
                <a:t>关键词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815927" y="2625756"/>
            <a:ext cx="864096" cy="756084"/>
            <a:chOff x="3815927" y="2625756"/>
            <a:chExt cx="864096" cy="756084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0007889C-1E3E-4CC5-B837-70CE24D8C848}"/>
                </a:ext>
              </a:extLst>
            </p:cNvPr>
            <p:cNvSpPr/>
            <p:nvPr/>
          </p:nvSpPr>
          <p:spPr bwMode="auto">
            <a:xfrm>
              <a:off x="3815927" y="2625756"/>
              <a:ext cx="864096" cy="756084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文本框 33">
              <a:extLst>
                <a:ext uri="{FF2B5EF4-FFF2-40B4-BE49-F238E27FC236}">
                  <a16:creationId xmlns:a16="http://schemas.microsoft.com/office/drawing/2014/main" xmlns="" id="{614D08ED-DB1C-48DF-B7DC-7CAD88467006}"/>
                </a:ext>
              </a:extLst>
            </p:cNvPr>
            <p:cNvSpPr txBox="1"/>
            <p:nvPr/>
          </p:nvSpPr>
          <p:spPr>
            <a:xfrm>
              <a:off x="3993904" y="2832591"/>
              <a:ext cx="685800" cy="325709"/>
            </a:xfrm>
            <a:prstGeom prst="rect">
              <a:avLst/>
            </a:prstGeom>
            <a:noFill/>
          </p:spPr>
          <p:txBody>
            <a:bodyPr wrap="none" anchor="ctr" anchorCtr="0">
              <a:normAutofit/>
            </a:bodyPr>
            <a:lstStyle/>
            <a:p>
              <a:pPr algn="r"/>
              <a:r>
                <a:rPr lang="zh-CN" altLang="en-US" sz="1400" b="1">
                  <a:solidFill>
                    <a:schemeClr val="bg1"/>
                  </a:solidFill>
                </a:rPr>
                <a:t>关键词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680662" y="1768169"/>
            <a:ext cx="1134126" cy="864096"/>
            <a:chOff x="4680662" y="1768169"/>
            <a:chExt cx="1134126" cy="864096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18F159EF-9B83-48A8-9D52-8CA85F240FFF}"/>
                </a:ext>
              </a:extLst>
            </p:cNvPr>
            <p:cNvSpPr/>
            <p:nvPr/>
          </p:nvSpPr>
          <p:spPr bwMode="auto">
            <a:xfrm>
              <a:off x="4680662" y="1768169"/>
              <a:ext cx="1134126" cy="864096"/>
            </a:xfrm>
            <a:custGeom>
              <a:avLst/>
              <a:gdLst>
                <a:gd name="connsiteX0" fmla="*/ 0 w 1512168"/>
                <a:gd name="connsiteY0" fmla="*/ 0 h 1152128"/>
                <a:gd name="connsiteX1" fmla="*/ 578978 w 1512168"/>
                <a:gd name="connsiteY1" fmla="*/ 441126 h 1152128"/>
                <a:gd name="connsiteX2" fmla="*/ 578978 w 1512168"/>
                <a:gd name="connsiteY2" fmla="*/ 216024 h 1152128"/>
                <a:gd name="connsiteX3" fmla="*/ 759850 w 1512168"/>
                <a:gd name="connsiteY3" fmla="*/ 216024 h 1152128"/>
                <a:gd name="connsiteX4" fmla="*/ 759850 w 1512168"/>
                <a:gd name="connsiteY4" fmla="*/ 578933 h 1152128"/>
                <a:gd name="connsiteX5" fmla="*/ 1512168 w 1512168"/>
                <a:gd name="connsiteY5" fmla="*/ 1152128 h 1152128"/>
                <a:gd name="connsiteX6" fmla="*/ 0 w 1512168"/>
                <a:gd name="connsiteY6" fmla="*/ 1152128 h 1152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12168" h="1152128">
                  <a:moveTo>
                    <a:pt x="0" y="0"/>
                  </a:moveTo>
                  <a:lnTo>
                    <a:pt x="578978" y="441126"/>
                  </a:lnTo>
                  <a:lnTo>
                    <a:pt x="578978" y="216024"/>
                  </a:lnTo>
                  <a:lnTo>
                    <a:pt x="759850" y="216024"/>
                  </a:lnTo>
                  <a:lnTo>
                    <a:pt x="759850" y="578933"/>
                  </a:lnTo>
                  <a:lnTo>
                    <a:pt x="1512168" y="1152128"/>
                  </a:lnTo>
                  <a:lnTo>
                    <a:pt x="0" y="1152128"/>
                  </a:lnTo>
                  <a:close/>
                </a:path>
              </a:pathLst>
            </a:cu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文本框 30">
              <a:extLst>
                <a:ext uri="{FF2B5EF4-FFF2-40B4-BE49-F238E27FC236}">
                  <a16:creationId xmlns:a16="http://schemas.microsoft.com/office/drawing/2014/main" xmlns="" id="{55F957BB-D01A-423C-82CF-8EAEC4DFCE9B}"/>
                </a:ext>
              </a:extLst>
            </p:cNvPr>
            <p:cNvSpPr txBox="1"/>
            <p:nvPr/>
          </p:nvSpPr>
          <p:spPr>
            <a:xfrm>
              <a:off x="4686311" y="2300047"/>
              <a:ext cx="685800" cy="325709"/>
            </a:xfrm>
            <a:prstGeom prst="rect">
              <a:avLst/>
            </a:prstGeom>
            <a:noFill/>
          </p:spPr>
          <p:txBody>
            <a:bodyPr wrap="none" anchor="ctr" anchorCtr="0">
              <a:normAutofit/>
            </a:bodyPr>
            <a:lstStyle/>
            <a:p>
              <a:r>
                <a:rPr lang="zh-CN" altLang="en-US" sz="1400" b="1">
                  <a:solidFill>
                    <a:schemeClr val="bg1"/>
                  </a:solidFill>
                </a:rPr>
                <a:t>关键词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680023" y="2625756"/>
            <a:ext cx="864096" cy="756084"/>
            <a:chOff x="4680023" y="2625756"/>
            <a:chExt cx="864096" cy="756084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53B7999A-FF07-452A-9A2D-32700ACB152A}"/>
                </a:ext>
              </a:extLst>
            </p:cNvPr>
            <p:cNvSpPr/>
            <p:nvPr/>
          </p:nvSpPr>
          <p:spPr bwMode="auto">
            <a:xfrm>
              <a:off x="4680023" y="2625756"/>
              <a:ext cx="864096" cy="756084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文本框 36">
              <a:extLst>
                <a:ext uri="{FF2B5EF4-FFF2-40B4-BE49-F238E27FC236}">
                  <a16:creationId xmlns:a16="http://schemas.microsoft.com/office/drawing/2014/main" xmlns="" id="{17857861-3C3B-4E3C-9C61-7DF9F2B52673}"/>
                </a:ext>
              </a:extLst>
            </p:cNvPr>
            <p:cNvSpPr txBox="1"/>
            <p:nvPr/>
          </p:nvSpPr>
          <p:spPr>
            <a:xfrm>
              <a:off x="4686311" y="2836743"/>
              <a:ext cx="685800" cy="325709"/>
            </a:xfrm>
            <a:prstGeom prst="rect">
              <a:avLst/>
            </a:prstGeom>
            <a:noFill/>
          </p:spPr>
          <p:txBody>
            <a:bodyPr wrap="none" anchor="ctr" anchorCtr="0">
              <a:normAutofit/>
            </a:bodyPr>
            <a:lstStyle/>
            <a:p>
              <a:r>
                <a:rPr lang="zh-CN" altLang="en-US" sz="1400" b="1">
                  <a:solidFill>
                    <a:schemeClr val="bg1"/>
                  </a:solidFill>
                </a:rPr>
                <a:t>关键词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19AE6F05-54FA-48A3-A5D7-DE1372D0E8D1}"/>
              </a:ext>
            </a:extLst>
          </p:cNvPr>
          <p:cNvSpPr>
            <a:spLocks/>
          </p:cNvSpPr>
          <p:nvPr/>
        </p:nvSpPr>
        <p:spPr bwMode="auto">
          <a:xfrm>
            <a:off x="406491" y="1823211"/>
            <a:ext cx="1981572" cy="418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normAutofit/>
          </a:bodyPr>
          <a:lstStyle/>
          <a:p>
            <a:pPr algn="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 dirty="0"/>
              <a:t>此部分内容作为文字排版占位显示</a:t>
            </a:r>
            <a:br>
              <a:rPr lang="zh-CN" altLang="en-US" sz="1000" dirty="0"/>
            </a:br>
            <a:r>
              <a:rPr lang="zh-CN" altLang="en-US" sz="1000" dirty="0"/>
              <a:t> （建议使用主题字体）</a:t>
            </a:r>
          </a:p>
        </p:txBody>
      </p:sp>
      <p:sp>
        <p:nvSpPr>
          <p:cNvPr id="8" name="文本框 40">
            <a:extLst>
              <a:ext uri="{FF2B5EF4-FFF2-40B4-BE49-F238E27FC236}">
                <a16:creationId xmlns:a16="http://schemas.microsoft.com/office/drawing/2014/main" xmlns="" id="{8FD23C15-25F8-4017-B331-195AA5B876C9}"/>
              </a:ext>
            </a:extLst>
          </p:cNvPr>
          <p:cNvSpPr txBox="1">
            <a:spLocks/>
          </p:cNvSpPr>
          <p:nvPr/>
        </p:nvSpPr>
        <p:spPr bwMode="auto">
          <a:xfrm>
            <a:off x="406491" y="1559135"/>
            <a:ext cx="1981572" cy="209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normAutofit fontScale="70000" lnSpcReduction="20000"/>
          </a:bodyPr>
          <a:lstStyle/>
          <a:p>
            <a:pPr algn="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accent1"/>
                </a:solidFill>
              </a:rPr>
              <a:t>标题文本预设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AF81CF49-AEFD-40CE-B9BD-B8069DE09C0F}"/>
              </a:ext>
            </a:extLst>
          </p:cNvPr>
          <p:cNvGrpSpPr/>
          <p:nvPr/>
        </p:nvGrpSpPr>
        <p:grpSpPr>
          <a:xfrm>
            <a:off x="2526061" y="1623144"/>
            <a:ext cx="297363" cy="297363"/>
            <a:chOff x="1078239" y="3542244"/>
            <a:chExt cx="504056" cy="504056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xmlns="" id="{6511C809-5FB3-43D1-AD39-32748A62F6BE}"/>
                </a:ext>
              </a:extLst>
            </p:cNvPr>
            <p:cNvSpPr/>
            <p:nvPr/>
          </p:nvSpPr>
          <p:spPr bwMode="auto">
            <a:xfrm>
              <a:off x="1078239" y="3542244"/>
              <a:ext cx="504056" cy="504056"/>
            </a:xfrm>
            <a:prstGeom prst="roundRect">
              <a:avLst>
                <a:gd name="adj" fmla="val 11236"/>
              </a:avLst>
            </a:prstGeom>
            <a:solidFill>
              <a:schemeClr val="accent1"/>
            </a:solidFill>
            <a:ln w="19050">
              <a:noFill/>
            </a:ln>
            <a:extLst/>
          </p:spPr>
          <p:txBody>
            <a:bodyPr lIns="0" tIns="0" rIns="0" bIns="0" anchor="ctr"/>
            <a:lstStyle/>
            <a:p>
              <a:pPr algn="ctr"/>
              <a:endParaRPr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ECB5F8C2-03B2-4BAA-8DE3-A49DFED2C2B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161783" y="3633589"/>
              <a:ext cx="336969" cy="321365"/>
            </a:xfrm>
            <a:custGeom>
              <a:avLst/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/>
              <a:endParaRPr/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1AF38A39-D85F-4A02-8B1D-FB987C1D3099}"/>
              </a:ext>
            </a:extLst>
          </p:cNvPr>
          <p:cNvSpPr>
            <a:spLocks/>
          </p:cNvSpPr>
          <p:nvPr/>
        </p:nvSpPr>
        <p:spPr bwMode="auto">
          <a:xfrm>
            <a:off x="406491" y="3285436"/>
            <a:ext cx="1981572" cy="418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normAutofit/>
          </a:bodyPr>
          <a:lstStyle/>
          <a:p>
            <a:pPr algn="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11" name="文本框 52">
            <a:extLst>
              <a:ext uri="{FF2B5EF4-FFF2-40B4-BE49-F238E27FC236}">
                <a16:creationId xmlns:a16="http://schemas.microsoft.com/office/drawing/2014/main" xmlns="" id="{827287DA-C02C-4040-8B0C-F9C3FB228B09}"/>
              </a:ext>
            </a:extLst>
          </p:cNvPr>
          <p:cNvSpPr txBox="1">
            <a:spLocks/>
          </p:cNvSpPr>
          <p:nvPr/>
        </p:nvSpPr>
        <p:spPr bwMode="auto">
          <a:xfrm>
            <a:off x="406491" y="3021360"/>
            <a:ext cx="1981572" cy="209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normAutofit fontScale="70000" lnSpcReduction="20000"/>
          </a:bodyPr>
          <a:lstStyle/>
          <a:p>
            <a:pPr algn="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chemeClr val="accent3"/>
                </a:solidFill>
              </a:rPr>
              <a:t>标题文本预设</a:t>
            </a:r>
            <a:endParaRPr lang="zh-CN" altLang="en-US" b="1" dirty="0">
              <a:solidFill>
                <a:schemeClr val="accent3"/>
              </a:solidFill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FE5A6C30-0345-4675-A576-F44F8C353AF2}"/>
              </a:ext>
            </a:extLst>
          </p:cNvPr>
          <p:cNvGrpSpPr/>
          <p:nvPr/>
        </p:nvGrpSpPr>
        <p:grpSpPr>
          <a:xfrm>
            <a:off x="2526061" y="3083705"/>
            <a:ext cx="297363" cy="297363"/>
            <a:chOff x="1078239" y="4862394"/>
            <a:chExt cx="504056" cy="504056"/>
          </a:xfrm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xmlns="" id="{1865D763-D0D7-428C-A6FB-3D859302FC3F}"/>
                </a:ext>
              </a:extLst>
            </p:cNvPr>
            <p:cNvSpPr/>
            <p:nvPr/>
          </p:nvSpPr>
          <p:spPr bwMode="auto">
            <a:xfrm>
              <a:off x="1078239" y="4862394"/>
              <a:ext cx="504056" cy="504056"/>
            </a:xfrm>
            <a:prstGeom prst="roundRect">
              <a:avLst>
                <a:gd name="adj" fmla="val 11236"/>
              </a:avLst>
            </a:prstGeom>
            <a:solidFill>
              <a:schemeClr val="accent3"/>
            </a:solidFill>
            <a:ln w="19050">
              <a:noFill/>
            </a:ln>
            <a:extLst/>
          </p:spPr>
          <p:txBody>
            <a:bodyPr lIns="0" tIns="0" rIns="0" bIns="0" anchor="ctr"/>
            <a:lstStyle/>
            <a:p>
              <a:pPr algn="ctr"/>
              <a:endParaRPr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2BF189B5-C948-4204-8DB6-23DE8F0C877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181667" y="4945937"/>
              <a:ext cx="297201" cy="336969"/>
            </a:xfrm>
            <a:custGeom>
              <a:avLst/>
              <a:gdLst>
                <a:gd name="T0" fmla="*/ 2125 w 2288"/>
                <a:gd name="T1" fmla="*/ 924 h 2598"/>
                <a:gd name="T2" fmla="*/ 1863 w 2288"/>
                <a:gd name="T3" fmla="*/ 1258 h 2598"/>
                <a:gd name="T4" fmla="*/ 1848 w 2288"/>
                <a:gd name="T5" fmla="*/ 1586 h 2598"/>
                <a:gd name="T6" fmla="*/ 1899 w 2288"/>
                <a:gd name="T7" fmla="*/ 1716 h 2598"/>
                <a:gd name="T8" fmla="*/ 1211 w 2288"/>
                <a:gd name="T9" fmla="*/ 2079 h 2598"/>
                <a:gd name="T10" fmla="*/ 1176 w 2288"/>
                <a:gd name="T11" fmla="*/ 2038 h 2598"/>
                <a:gd name="T12" fmla="*/ 1200 w 2288"/>
                <a:gd name="T13" fmla="*/ 965 h 2598"/>
                <a:gd name="T14" fmla="*/ 1409 w 2288"/>
                <a:gd name="T15" fmla="*/ 1012 h 2598"/>
                <a:gd name="T16" fmla="*/ 1522 w 2288"/>
                <a:gd name="T17" fmla="*/ 978 h 2598"/>
                <a:gd name="T18" fmla="*/ 1526 w 2288"/>
                <a:gd name="T19" fmla="*/ 847 h 2598"/>
                <a:gd name="T20" fmla="*/ 1387 w 2288"/>
                <a:gd name="T21" fmla="*/ 828 h 2598"/>
                <a:gd name="T22" fmla="*/ 1193 w 2288"/>
                <a:gd name="T23" fmla="*/ 584 h 2598"/>
                <a:gd name="T24" fmla="*/ 1375 w 2288"/>
                <a:gd name="T25" fmla="*/ 124 h 2598"/>
                <a:gd name="T26" fmla="*/ 1109 w 2288"/>
                <a:gd name="T27" fmla="*/ 37 h 2598"/>
                <a:gd name="T28" fmla="*/ 1013 w 2288"/>
                <a:gd name="T29" fmla="*/ 570 h 2598"/>
                <a:gd name="T30" fmla="*/ 1056 w 2288"/>
                <a:gd name="T31" fmla="*/ 808 h 2598"/>
                <a:gd name="T32" fmla="*/ 891 w 2288"/>
                <a:gd name="T33" fmla="*/ 784 h 2598"/>
                <a:gd name="T34" fmla="*/ 748 w 2288"/>
                <a:gd name="T35" fmla="*/ 921 h 2598"/>
                <a:gd name="T36" fmla="*/ 899 w 2288"/>
                <a:gd name="T37" fmla="*/ 946 h 2598"/>
                <a:gd name="T38" fmla="*/ 1024 w 2288"/>
                <a:gd name="T39" fmla="*/ 1479 h 2598"/>
                <a:gd name="T40" fmla="*/ 1022 w 2288"/>
                <a:gd name="T41" fmla="*/ 2081 h 2598"/>
                <a:gd name="T42" fmla="*/ 434 w 2288"/>
                <a:gd name="T43" fmla="*/ 1569 h 2598"/>
                <a:gd name="T44" fmla="*/ 395 w 2288"/>
                <a:gd name="T45" fmla="*/ 1470 h 2598"/>
                <a:gd name="T46" fmla="*/ 88 w 2288"/>
                <a:gd name="T47" fmla="*/ 1148 h 2598"/>
                <a:gd name="T48" fmla="*/ 101 w 2288"/>
                <a:gd name="T49" fmla="*/ 1658 h 2598"/>
                <a:gd name="T50" fmla="*/ 906 w 2288"/>
                <a:gd name="T51" fmla="*/ 2228 h 2598"/>
                <a:gd name="T52" fmla="*/ 1177 w 2288"/>
                <a:gd name="T53" fmla="*/ 2500 h 2598"/>
                <a:gd name="T54" fmla="*/ 1223 w 2288"/>
                <a:gd name="T55" fmla="*/ 2405 h 2598"/>
                <a:gd name="T56" fmla="*/ 1273 w 2288"/>
                <a:gd name="T57" fmla="*/ 2328 h 2598"/>
                <a:gd name="T58" fmla="*/ 1280 w 2288"/>
                <a:gd name="T59" fmla="*/ 2234 h 2598"/>
                <a:gd name="T60" fmla="*/ 2094 w 2288"/>
                <a:gd name="T61" fmla="*/ 1624 h 2598"/>
                <a:gd name="T62" fmla="*/ 2274 w 2288"/>
                <a:gd name="T63" fmla="*/ 1517 h 2598"/>
                <a:gd name="T64" fmla="*/ 1065 w 2288"/>
                <a:gd name="T65" fmla="*/ 420 h 2598"/>
                <a:gd name="T66" fmla="*/ 1131 w 2288"/>
                <a:gd name="T67" fmla="*/ 148 h 2598"/>
                <a:gd name="T68" fmla="*/ 1165 w 2288"/>
                <a:gd name="T69" fmla="*/ 430 h 2598"/>
                <a:gd name="T70" fmla="*/ 1065 w 2288"/>
                <a:gd name="T71" fmla="*/ 420 h 2598"/>
                <a:gd name="T72" fmla="*/ 1040 w 2288"/>
                <a:gd name="T73" fmla="*/ 2287 h 2598"/>
                <a:gd name="T74" fmla="*/ 1032 w 2288"/>
                <a:gd name="T75" fmla="*/ 2241 h 2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88" h="2598">
                  <a:moveTo>
                    <a:pt x="2281" y="1465"/>
                  </a:moveTo>
                  <a:cubicBezTo>
                    <a:pt x="2220" y="1286"/>
                    <a:pt x="2159" y="1111"/>
                    <a:pt x="2125" y="924"/>
                  </a:cubicBezTo>
                  <a:cubicBezTo>
                    <a:pt x="2112" y="850"/>
                    <a:pt x="2015" y="868"/>
                    <a:pt x="1992" y="924"/>
                  </a:cubicBezTo>
                  <a:cubicBezTo>
                    <a:pt x="1948" y="1035"/>
                    <a:pt x="1904" y="1146"/>
                    <a:pt x="1863" y="1258"/>
                  </a:cubicBezTo>
                  <a:cubicBezTo>
                    <a:pt x="1840" y="1319"/>
                    <a:pt x="1790" y="1411"/>
                    <a:pt x="1809" y="1480"/>
                  </a:cubicBezTo>
                  <a:cubicBezTo>
                    <a:pt x="1783" y="1516"/>
                    <a:pt x="1783" y="1565"/>
                    <a:pt x="1848" y="1586"/>
                  </a:cubicBezTo>
                  <a:cubicBezTo>
                    <a:pt x="1878" y="1596"/>
                    <a:pt x="1908" y="1602"/>
                    <a:pt x="1938" y="1607"/>
                  </a:cubicBezTo>
                  <a:cubicBezTo>
                    <a:pt x="1927" y="1644"/>
                    <a:pt x="1916" y="1681"/>
                    <a:pt x="1899" y="1716"/>
                  </a:cubicBezTo>
                  <a:cubicBezTo>
                    <a:pt x="1861" y="1789"/>
                    <a:pt x="1799" y="1850"/>
                    <a:pt x="1734" y="1899"/>
                  </a:cubicBezTo>
                  <a:cubicBezTo>
                    <a:pt x="1586" y="2012"/>
                    <a:pt x="1393" y="2062"/>
                    <a:pt x="1211" y="2079"/>
                  </a:cubicBezTo>
                  <a:cubicBezTo>
                    <a:pt x="1201" y="2080"/>
                    <a:pt x="1190" y="2080"/>
                    <a:pt x="1180" y="2081"/>
                  </a:cubicBezTo>
                  <a:cubicBezTo>
                    <a:pt x="1178" y="2066"/>
                    <a:pt x="1177" y="2052"/>
                    <a:pt x="1176" y="2038"/>
                  </a:cubicBezTo>
                  <a:cubicBezTo>
                    <a:pt x="1167" y="1852"/>
                    <a:pt x="1173" y="1665"/>
                    <a:pt x="1178" y="1479"/>
                  </a:cubicBezTo>
                  <a:cubicBezTo>
                    <a:pt x="1183" y="1309"/>
                    <a:pt x="1195" y="1137"/>
                    <a:pt x="1200" y="965"/>
                  </a:cubicBezTo>
                  <a:cubicBezTo>
                    <a:pt x="1262" y="972"/>
                    <a:pt x="1326" y="981"/>
                    <a:pt x="1388" y="979"/>
                  </a:cubicBezTo>
                  <a:cubicBezTo>
                    <a:pt x="1391" y="992"/>
                    <a:pt x="1399" y="1003"/>
                    <a:pt x="1409" y="1012"/>
                  </a:cubicBezTo>
                  <a:cubicBezTo>
                    <a:pt x="1434" y="1041"/>
                    <a:pt x="1476" y="1041"/>
                    <a:pt x="1501" y="1012"/>
                  </a:cubicBezTo>
                  <a:cubicBezTo>
                    <a:pt x="1511" y="1003"/>
                    <a:pt x="1519" y="991"/>
                    <a:pt x="1522" y="978"/>
                  </a:cubicBezTo>
                  <a:cubicBezTo>
                    <a:pt x="1528" y="956"/>
                    <a:pt x="1526" y="931"/>
                    <a:pt x="1526" y="908"/>
                  </a:cubicBezTo>
                  <a:lnTo>
                    <a:pt x="1526" y="847"/>
                  </a:lnTo>
                  <a:cubicBezTo>
                    <a:pt x="1526" y="809"/>
                    <a:pt x="1493" y="776"/>
                    <a:pt x="1455" y="776"/>
                  </a:cubicBezTo>
                  <a:cubicBezTo>
                    <a:pt x="1423" y="776"/>
                    <a:pt x="1395" y="799"/>
                    <a:pt x="1387" y="828"/>
                  </a:cubicBezTo>
                  <a:cubicBezTo>
                    <a:pt x="1327" y="813"/>
                    <a:pt x="1264" y="812"/>
                    <a:pt x="1202" y="810"/>
                  </a:cubicBezTo>
                  <a:cubicBezTo>
                    <a:pt x="1202" y="735"/>
                    <a:pt x="1199" y="659"/>
                    <a:pt x="1193" y="584"/>
                  </a:cubicBezTo>
                  <a:cubicBezTo>
                    <a:pt x="1297" y="558"/>
                    <a:pt x="1391" y="480"/>
                    <a:pt x="1431" y="385"/>
                  </a:cubicBezTo>
                  <a:cubicBezTo>
                    <a:pt x="1470" y="292"/>
                    <a:pt x="1441" y="197"/>
                    <a:pt x="1375" y="124"/>
                  </a:cubicBezTo>
                  <a:cubicBezTo>
                    <a:pt x="1315" y="57"/>
                    <a:pt x="1196" y="0"/>
                    <a:pt x="1109" y="37"/>
                  </a:cubicBezTo>
                  <a:cubicBezTo>
                    <a:pt x="1109" y="37"/>
                    <a:pt x="1109" y="37"/>
                    <a:pt x="1109" y="37"/>
                  </a:cubicBezTo>
                  <a:cubicBezTo>
                    <a:pt x="988" y="48"/>
                    <a:pt x="885" y="127"/>
                    <a:pt x="860" y="255"/>
                  </a:cubicBezTo>
                  <a:cubicBezTo>
                    <a:pt x="837" y="376"/>
                    <a:pt x="900" y="516"/>
                    <a:pt x="1013" y="570"/>
                  </a:cubicBezTo>
                  <a:cubicBezTo>
                    <a:pt x="1033" y="580"/>
                    <a:pt x="1055" y="586"/>
                    <a:pt x="1077" y="590"/>
                  </a:cubicBezTo>
                  <a:cubicBezTo>
                    <a:pt x="1068" y="662"/>
                    <a:pt x="1062" y="735"/>
                    <a:pt x="1056" y="808"/>
                  </a:cubicBezTo>
                  <a:cubicBezTo>
                    <a:pt x="1001" y="808"/>
                    <a:pt x="947" y="810"/>
                    <a:pt x="892" y="813"/>
                  </a:cubicBezTo>
                  <a:cubicBezTo>
                    <a:pt x="892" y="803"/>
                    <a:pt x="891" y="793"/>
                    <a:pt x="891" y="784"/>
                  </a:cubicBezTo>
                  <a:cubicBezTo>
                    <a:pt x="896" y="691"/>
                    <a:pt x="748" y="690"/>
                    <a:pt x="747" y="784"/>
                  </a:cubicBezTo>
                  <a:cubicBezTo>
                    <a:pt x="747" y="829"/>
                    <a:pt x="742" y="876"/>
                    <a:pt x="748" y="921"/>
                  </a:cubicBezTo>
                  <a:cubicBezTo>
                    <a:pt x="756" y="983"/>
                    <a:pt x="811" y="1002"/>
                    <a:pt x="851" y="981"/>
                  </a:cubicBezTo>
                  <a:cubicBezTo>
                    <a:pt x="872" y="980"/>
                    <a:pt x="891" y="967"/>
                    <a:pt x="899" y="946"/>
                  </a:cubicBezTo>
                  <a:cubicBezTo>
                    <a:pt x="948" y="949"/>
                    <a:pt x="998" y="951"/>
                    <a:pt x="1047" y="954"/>
                  </a:cubicBezTo>
                  <a:cubicBezTo>
                    <a:pt x="1037" y="1129"/>
                    <a:pt x="1031" y="1305"/>
                    <a:pt x="1024" y="1479"/>
                  </a:cubicBezTo>
                  <a:cubicBezTo>
                    <a:pt x="1017" y="1665"/>
                    <a:pt x="1014" y="1851"/>
                    <a:pt x="1021" y="2038"/>
                  </a:cubicBezTo>
                  <a:cubicBezTo>
                    <a:pt x="1022" y="2051"/>
                    <a:pt x="1022" y="2066"/>
                    <a:pt x="1022" y="2081"/>
                  </a:cubicBezTo>
                  <a:cubicBezTo>
                    <a:pt x="722" y="2061"/>
                    <a:pt x="421" y="1927"/>
                    <a:pt x="289" y="1649"/>
                  </a:cubicBezTo>
                  <a:cubicBezTo>
                    <a:pt x="342" y="1639"/>
                    <a:pt x="422" y="1633"/>
                    <a:pt x="434" y="1569"/>
                  </a:cubicBezTo>
                  <a:cubicBezTo>
                    <a:pt x="439" y="1539"/>
                    <a:pt x="429" y="1506"/>
                    <a:pt x="402" y="1492"/>
                  </a:cubicBezTo>
                  <a:cubicBezTo>
                    <a:pt x="401" y="1485"/>
                    <a:pt x="399" y="1478"/>
                    <a:pt x="395" y="1470"/>
                  </a:cubicBezTo>
                  <a:cubicBezTo>
                    <a:pt x="338" y="1362"/>
                    <a:pt x="258" y="1263"/>
                    <a:pt x="215" y="1148"/>
                  </a:cubicBezTo>
                  <a:cubicBezTo>
                    <a:pt x="192" y="1085"/>
                    <a:pt x="111" y="1085"/>
                    <a:pt x="88" y="1148"/>
                  </a:cubicBezTo>
                  <a:cubicBezTo>
                    <a:pt x="29" y="1306"/>
                    <a:pt x="0" y="1457"/>
                    <a:pt x="39" y="1624"/>
                  </a:cubicBezTo>
                  <a:cubicBezTo>
                    <a:pt x="45" y="1653"/>
                    <a:pt x="75" y="1663"/>
                    <a:pt x="101" y="1658"/>
                  </a:cubicBezTo>
                  <a:cubicBezTo>
                    <a:pt x="125" y="1661"/>
                    <a:pt x="149" y="1661"/>
                    <a:pt x="172" y="1661"/>
                  </a:cubicBezTo>
                  <a:cubicBezTo>
                    <a:pt x="253" y="2008"/>
                    <a:pt x="572" y="2179"/>
                    <a:pt x="906" y="2228"/>
                  </a:cubicBezTo>
                  <a:cubicBezTo>
                    <a:pt x="931" y="2337"/>
                    <a:pt x="982" y="2443"/>
                    <a:pt x="1043" y="2536"/>
                  </a:cubicBezTo>
                  <a:cubicBezTo>
                    <a:pt x="1083" y="2598"/>
                    <a:pt x="1172" y="2572"/>
                    <a:pt x="1177" y="2500"/>
                  </a:cubicBezTo>
                  <a:cubicBezTo>
                    <a:pt x="1177" y="2509"/>
                    <a:pt x="1185" y="2477"/>
                    <a:pt x="1189" y="2468"/>
                  </a:cubicBezTo>
                  <a:cubicBezTo>
                    <a:pt x="1199" y="2446"/>
                    <a:pt x="1211" y="2426"/>
                    <a:pt x="1223" y="2405"/>
                  </a:cubicBezTo>
                  <a:cubicBezTo>
                    <a:pt x="1234" y="2386"/>
                    <a:pt x="1247" y="2368"/>
                    <a:pt x="1259" y="2349"/>
                  </a:cubicBezTo>
                  <a:cubicBezTo>
                    <a:pt x="1264" y="2342"/>
                    <a:pt x="1268" y="2335"/>
                    <a:pt x="1273" y="2328"/>
                  </a:cubicBezTo>
                  <a:cubicBezTo>
                    <a:pt x="1277" y="2322"/>
                    <a:pt x="1293" y="2305"/>
                    <a:pt x="1277" y="2322"/>
                  </a:cubicBezTo>
                  <a:cubicBezTo>
                    <a:pt x="1304" y="2294"/>
                    <a:pt x="1300" y="2258"/>
                    <a:pt x="1280" y="2234"/>
                  </a:cubicBezTo>
                  <a:cubicBezTo>
                    <a:pt x="1483" y="2210"/>
                    <a:pt x="1683" y="2139"/>
                    <a:pt x="1845" y="2015"/>
                  </a:cubicBezTo>
                  <a:cubicBezTo>
                    <a:pt x="1948" y="1936"/>
                    <a:pt x="2086" y="1773"/>
                    <a:pt x="2094" y="1624"/>
                  </a:cubicBezTo>
                  <a:cubicBezTo>
                    <a:pt x="2146" y="1628"/>
                    <a:pt x="2201" y="1630"/>
                    <a:pt x="2245" y="1609"/>
                  </a:cubicBezTo>
                  <a:cubicBezTo>
                    <a:pt x="2278" y="1594"/>
                    <a:pt x="2287" y="1550"/>
                    <a:pt x="2274" y="1517"/>
                  </a:cubicBezTo>
                  <a:cubicBezTo>
                    <a:pt x="2284" y="1503"/>
                    <a:pt x="2288" y="1485"/>
                    <a:pt x="2281" y="1465"/>
                  </a:cubicBezTo>
                  <a:close/>
                  <a:moveTo>
                    <a:pt x="1065" y="420"/>
                  </a:moveTo>
                  <a:cubicBezTo>
                    <a:pt x="1019" y="392"/>
                    <a:pt x="1002" y="323"/>
                    <a:pt x="1010" y="274"/>
                  </a:cubicBezTo>
                  <a:cubicBezTo>
                    <a:pt x="1021" y="207"/>
                    <a:pt x="1073" y="171"/>
                    <a:pt x="1131" y="148"/>
                  </a:cubicBezTo>
                  <a:cubicBezTo>
                    <a:pt x="1208" y="195"/>
                    <a:pt x="1340" y="234"/>
                    <a:pt x="1280" y="343"/>
                  </a:cubicBezTo>
                  <a:cubicBezTo>
                    <a:pt x="1258" y="383"/>
                    <a:pt x="1213" y="417"/>
                    <a:pt x="1165" y="430"/>
                  </a:cubicBezTo>
                  <a:cubicBezTo>
                    <a:pt x="1148" y="418"/>
                    <a:pt x="1121" y="420"/>
                    <a:pt x="1105" y="434"/>
                  </a:cubicBezTo>
                  <a:cubicBezTo>
                    <a:pt x="1091" y="432"/>
                    <a:pt x="1077" y="428"/>
                    <a:pt x="1065" y="420"/>
                  </a:cubicBezTo>
                  <a:close/>
                  <a:moveTo>
                    <a:pt x="1032" y="2241"/>
                  </a:moveTo>
                  <a:cubicBezTo>
                    <a:pt x="1034" y="2257"/>
                    <a:pt x="1037" y="2272"/>
                    <a:pt x="1040" y="2287"/>
                  </a:cubicBezTo>
                  <a:cubicBezTo>
                    <a:pt x="1029" y="2271"/>
                    <a:pt x="1019" y="2255"/>
                    <a:pt x="1010" y="2239"/>
                  </a:cubicBezTo>
                  <a:cubicBezTo>
                    <a:pt x="1017" y="2240"/>
                    <a:pt x="1025" y="2241"/>
                    <a:pt x="1032" y="22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/>
              <a:endParaRPr/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73273058-FD29-47F7-BDF5-34273865BBEA}"/>
              </a:ext>
            </a:extLst>
          </p:cNvPr>
          <p:cNvSpPr>
            <a:spLocks/>
          </p:cNvSpPr>
          <p:nvPr/>
        </p:nvSpPr>
        <p:spPr bwMode="auto">
          <a:xfrm>
            <a:off x="6943265" y="1823211"/>
            <a:ext cx="1981572" cy="418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14" name="文本框 46">
            <a:extLst>
              <a:ext uri="{FF2B5EF4-FFF2-40B4-BE49-F238E27FC236}">
                <a16:creationId xmlns:a16="http://schemas.microsoft.com/office/drawing/2014/main" xmlns="" id="{A81C9BCE-5124-41C0-91A4-7DACC0286FCF}"/>
              </a:ext>
            </a:extLst>
          </p:cNvPr>
          <p:cNvSpPr txBox="1">
            <a:spLocks/>
          </p:cNvSpPr>
          <p:nvPr/>
        </p:nvSpPr>
        <p:spPr bwMode="auto">
          <a:xfrm>
            <a:off x="6943265" y="1559135"/>
            <a:ext cx="1981572" cy="209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normAutofit fontScale="70000" lnSpcReduction="20000"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accent2"/>
                </a:solidFill>
              </a:rPr>
              <a:t>标题文本预设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A24133C6-B5A7-442C-98FE-F2643CF5EF76}"/>
              </a:ext>
            </a:extLst>
          </p:cNvPr>
          <p:cNvGrpSpPr/>
          <p:nvPr/>
        </p:nvGrpSpPr>
        <p:grpSpPr>
          <a:xfrm>
            <a:off x="6543550" y="1621480"/>
            <a:ext cx="297363" cy="297363"/>
            <a:chOff x="4269913" y="3542244"/>
            <a:chExt cx="504056" cy="504056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xmlns="" id="{40ABF049-E486-4B7C-8B39-E58BC24D2DF5}"/>
                </a:ext>
              </a:extLst>
            </p:cNvPr>
            <p:cNvSpPr/>
            <p:nvPr/>
          </p:nvSpPr>
          <p:spPr bwMode="auto">
            <a:xfrm>
              <a:off x="4269913" y="3542244"/>
              <a:ext cx="504056" cy="504056"/>
            </a:xfrm>
            <a:prstGeom prst="roundRect">
              <a:avLst>
                <a:gd name="adj" fmla="val 11236"/>
              </a:avLst>
            </a:prstGeom>
            <a:solidFill>
              <a:schemeClr val="accent2"/>
            </a:solidFill>
            <a:ln w="19050">
              <a:noFill/>
            </a:ln>
            <a:extLst/>
          </p:spPr>
          <p:txBody>
            <a:bodyPr lIns="0" tIns="0" rIns="0" bIns="0" anchor="ctr"/>
            <a:lstStyle/>
            <a:p>
              <a:pPr algn="ctr"/>
              <a:endParaRPr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D24C4388-9148-45EC-B6F3-5D0D8DFCDEE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353457" y="3626022"/>
              <a:ext cx="336969" cy="336499"/>
            </a:xfrm>
            <a:custGeom>
              <a:avLst/>
              <a:gdLst>
                <a:gd name="connsiteX0" fmla="*/ 126452 w 606933"/>
                <a:gd name="connsiteY0" fmla="*/ 239923 h 606087"/>
                <a:gd name="connsiteX1" fmla="*/ 191364 w 606933"/>
                <a:gd name="connsiteY1" fmla="*/ 239923 h 606087"/>
                <a:gd name="connsiteX2" fmla="*/ 289791 w 606933"/>
                <a:gd name="connsiteY2" fmla="*/ 336874 h 606087"/>
                <a:gd name="connsiteX3" fmla="*/ 303467 w 606933"/>
                <a:gd name="connsiteY3" fmla="*/ 345627 h 606087"/>
                <a:gd name="connsiteX4" fmla="*/ 317142 w 606933"/>
                <a:gd name="connsiteY4" fmla="*/ 336874 h 606087"/>
                <a:gd name="connsiteX5" fmla="*/ 415569 w 606933"/>
                <a:gd name="connsiteY5" fmla="*/ 239923 h 606087"/>
                <a:gd name="connsiteX6" fmla="*/ 480481 w 606933"/>
                <a:gd name="connsiteY6" fmla="*/ 239923 h 606087"/>
                <a:gd name="connsiteX7" fmla="*/ 480481 w 606933"/>
                <a:gd name="connsiteY7" fmla="*/ 404009 h 606087"/>
                <a:gd name="connsiteX8" fmla="*/ 316083 w 606933"/>
                <a:gd name="connsiteY8" fmla="*/ 404009 h 606087"/>
                <a:gd name="connsiteX9" fmla="*/ 316083 w 606933"/>
                <a:gd name="connsiteY9" fmla="*/ 441905 h 606087"/>
                <a:gd name="connsiteX10" fmla="*/ 568988 w 606933"/>
                <a:gd name="connsiteY10" fmla="*/ 441905 h 606087"/>
                <a:gd name="connsiteX11" fmla="*/ 568988 w 606933"/>
                <a:gd name="connsiteY11" fmla="*/ 505096 h 606087"/>
                <a:gd name="connsiteX12" fmla="*/ 606933 w 606933"/>
                <a:gd name="connsiteY12" fmla="*/ 505096 h 606087"/>
                <a:gd name="connsiteX13" fmla="*/ 606933 w 606933"/>
                <a:gd name="connsiteY13" fmla="*/ 606087 h 606087"/>
                <a:gd name="connsiteX14" fmla="*/ 505714 w 606933"/>
                <a:gd name="connsiteY14" fmla="*/ 606087 h 606087"/>
                <a:gd name="connsiteX15" fmla="*/ 505714 w 606933"/>
                <a:gd name="connsiteY15" fmla="*/ 505096 h 606087"/>
                <a:gd name="connsiteX16" fmla="*/ 543659 w 606933"/>
                <a:gd name="connsiteY16" fmla="*/ 505096 h 606087"/>
                <a:gd name="connsiteX17" fmla="*/ 543659 w 606933"/>
                <a:gd name="connsiteY17" fmla="*/ 467105 h 606087"/>
                <a:gd name="connsiteX18" fmla="*/ 316083 w 606933"/>
                <a:gd name="connsiteY18" fmla="*/ 467105 h 606087"/>
                <a:gd name="connsiteX19" fmla="*/ 316083 w 606933"/>
                <a:gd name="connsiteY19" fmla="*/ 505096 h 606087"/>
                <a:gd name="connsiteX20" fmla="*/ 354028 w 606933"/>
                <a:gd name="connsiteY20" fmla="*/ 505096 h 606087"/>
                <a:gd name="connsiteX21" fmla="*/ 354028 w 606933"/>
                <a:gd name="connsiteY21" fmla="*/ 606087 h 606087"/>
                <a:gd name="connsiteX22" fmla="*/ 252905 w 606933"/>
                <a:gd name="connsiteY22" fmla="*/ 606087 h 606087"/>
                <a:gd name="connsiteX23" fmla="*/ 252905 w 606933"/>
                <a:gd name="connsiteY23" fmla="*/ 505096 h 606087"/>
                <a:gd name="connsiteX24" fmla="*/ 290850 w 606933"/>
                <a:gd name="connsiteY24" fmla="*/ 505096 h 606087"/>
                <a:gd name="connsiteX25" fmla="*/ 290850 w 606933"/>
                <a:gd name="connsiteY25" fmla="*/ 467105 h 606087"/>
                <a:gd name="connsiteX26" fmla="*/ 63274 w 606933"/>
                <a:gd name="connsiteY26" fmla="*/ 467105 h 606087"/>
                <a:gd name="connsiteX27" fmla="*/ 63274 w 606933"/>
                <a:gd name="connsiteY27" fmla="*/ 505096 h 606087"/>
                <a:gd name="connsiteX28" fmla="*/ 101123 w 606933"/>
                <a:gd name="connsiteY28" fmla="*/ 505096 h 606087"/>
                <a:gd name="connsiteX29" fmla="*/ 101123 w 606933"/>
                <a:gd name="connsiteY29" fmla="*/ 606087 h 606087"/>
                <a:gd name="connsiteX30" fmla="*/ 0 w 606933"/>
                <a:gd name="connsiteY30" fmla="*/ 606087 h 606087"/>
                <a:gd name="connsiteX31" fmla="*/ 0 w 606933"/>
                <a:gd name="connsiteY31" fmla="*/ 505096 h 606087"/>
                <a:gd name="connsiteX32" fmla="*/ 37945 w 606933"/>
                <a:gd name="connsiteY32" fmla="*/ 505096 h 606087"/>
                <a:gd name="connsiteX33" fmla="*/ 37945 w 606933"/>
                <a:gd name="connsiteY33" fmla="*/ 441905 h 606087"/>
                <a:gd name="connsiteX34" fmla="*/ 290850 w 606933"/>
                <a:gd name="connsiteY34" fmla="*/ 441905 h 606087"/>
                <a:gd name="connsiteX35" fmla="*/ 290850 w 606933"/>
                <a:gd name="connsiteY35" fmla="*/ 404009 h 606087"/>
                <a:gd name="connsiteX36" fmla="*/ 126452 w 606933"/>
                <a:gd name="connsiteY36" fmla="*/ 404009 h 606087"/>
                <a:gd name="connsiteX37" fmla="*/ 303502 w 606933"/>
                <a:gd name="connsiteY37" fmla="*/ 71264 h 606087"/>
                <a:gd name="connsiteX38" fmla="*/ 250822 w 606933"/>
                <a:gd name="connsiteY38" fmla="*/ 122140 h 606087"/>
                <a:gd name="connsiteX39" fmla="*/ 303502 w 606933"/>
                <a:gd name="connsiteY39" fmla="*/ 173111 h 606087"/>
                <a:gd name="connsiteX40" fmla="*/ 356183 w 606933"/>
                <a:gd name="connsiteY40" fmla="*/ 122140 h 606087"/>
                <a:gd name="connsiteX41" fmla="*/ 303502 w 606933"/>
                <a:gd name="connsiteY41" fmla="*/ 71264 h 606087"/>
                <a:gd name="connsiteX42" fmla="*/ 303502 w 606933"/>
                <a:gd name="connsiteY42" fmla="*/ 0 h 606087"/>
                <a:gd name="connsiteX43" fmla="*/ 429955 w 606933"/>
                <a:gd name="connsiteY43" fmla="*/ 122140 h 606087"/>
                <a:gd name="connsiteX44" fmla="*/ 303502 w 606933"/>
                <a:gd name="connsiteY44" fmla="*/ 315639 h 606087"/>
                <a:gd name="connsiteX45" fmla="*/ 177049 w 606933"/>
                <a:gd name="connsiteY45" fmla="*/ 122140 h 606087"/>
                <a:gd name="connsiteX46" fmla="*/ 303502 w 606933"/>
                <a:gd name="connsiteY46" fmla="*/ 0 h 606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606933" h="606087">
                  <a:moveTo>
                    <a:pt x="126452" y="239923"/>
                  </a:moveTo>
                  <a:lnTo>
                    <a:pt x="191364" y="239923"/>
                  </a:lnTo>
                  <a:cubicBezTo>
                    <a:pt x="230851" y="298209"/>
                    <a:pt x="286131" y="334566"/>
                    <a:pt x="289791" y="336874"/>
                  </a:cubicBezTo>
                  <a:lnTo>
                    <a:pt x="303467" y="345627"/>
                  </a:lnTo>
                  <a:lnTo>
                    <a:pt x="317142" y="336874"/>
                  </a:lnTo>
                  <a:cubicBezTo>
                    <a:pt x="320802" y="334566"/>
                    <a:pt x="376083" y="298209"/>
                    <a:pt x="415569" y="239923"/>
                  </a:cubicBezTo>
                  <a:lnTo>
                    <a:pt x="480481" y="239923"/>
                  </a:lnTo>
                  <a:lnTo>
                    <a:pt x="480481" y="404009"/>
                  </a:lnTo>
                  <a:lnTo>
                    <a:pt x="316083" y="404009"/>
                  </a:lnTo>
                  <a:lnTo>
                    <a:pt x="316083" y="441905"/>
                  </a:lnTo>
                  <a:lnTo>
                    <a:pt x="568988" y="441905"/>
                  </a:lnTo>
                  <a:lnTo>
                    <a:pt x="568988" y="505096"/>
                  </a:lnTo>
                  <a:lnTo>
                    <a:pt x="606933" y="505096"/>
                  </a:lnTo>
                  <a:lnTo>
                    <a:pt x="606933" y="606087"/>
                  </a:lnTo>
                  <a:lnTo>
                    <a:pt x="505714" y="606087"/>
                  </a:lnTo>
                  <a:lnTo>
                    <a:pt x="505714" y="505096"/>
                  </a:lnTo>
                  <a:lnTo>
                    <a:pt x="543659" y="505096"/>
                  </a:lnTo>
                  <a:lnTo>
                    <a:pt x="543659" y="467105"/>
                  </a:lnTo>
                  <a:lnTo>
                    <a:pt x="316083" y="467105"/>
                  </a:lnTo>
                  <a:lnTo>
                    <a:pt x="316083" y="505096"/>
                  </a:lnTo>
                  <a:lnTo>
                    <a:pt x="354028" y="505096"/>
                  </a:lnTo>
                  <a:lnTo>
                    <a:pt x="354028" y="606087"/>
                  </a:lnTo>
                  <a:lnTo>
                    <a:pt x="252905" y="606087"/>
                  </a:lnTo>
                  <a:lnTo>
                    <a:pt x="252905" y="505096"/>
                  </a:lnTo>
                  <a:lnTo>
                    <a:pt x="290850" y="505096"/>
                  </a:lnTo>
                  <a:lnTo>
                    <a:pt x="290850" y="467105"/>
                  </a:lnTo>
                  <a:lnTo>
                    <a:pt x="63274" y="467105"/>
                  </a:lnTo>
                  <a:lnTo>
                    <a:pt x="63274" y="505096"/>
                  </a:lnTo>
                  <a:lnTo>
                    <a:pt x="101123" y="505096"/>
                  </a:lnTo>
                  <a:lnTo>
                    <a:pt x="101123" y="606087"/>
                  </a:lnTo>
                  <a:lnTo>
                    <a:pt x="0" y="606087"/>
                  </a:lnTo>
                  <a:lnTo>
                    <a:pt x="0" y="505096"/>
                  </a:lnTo>
                  <a:lnTo>
                    <a:pt x="37945" y="505096"/>
                  </a:lnTo>
                  <a:lnTo>
                    <a:pt x="37945" y="441905"/>
                  </a:lnTo>
                  <a:lnTo>
                    <a:pt x="290850" y="441905"/>
                  </a:lnTo>
                  <a:lnTo>
                    <a:pt x="290850" y="404009"/>
                  </a:lnTo>
                  <a:lnTo>
                    <a:pt x="126452" y="404009"/>
                  </a:lnTo>
                  <a:close/>
                  <a:moveTo>
                    <a:pt x="303502" y="71264"/>
                  </a:moveTo>
                  <a:cubicBezTo>
                    <a:pt x="274417" y="71264"/>
                    <a:pt x="250822" y="94057"/>
                    <a:pt x="250822" y="122140"/>
                  </a:cubicBezTo>
                  <a:cubicBezTo>
                    <a:pt x="250822" y="150318"/>
                    <a:pt x="274417" y="173111"/>
                    <a:pt x="303502" y="173111"/>
                  </a:cubicBezTo>
                  <a:cubicBezTo>
                    <a:pt x="332587" y="173111"/>
                    <a:pt x="356183" y="150318"/>
                    <a:pt x="356183" y="122140"/>
                  </a:cubicBezTo>
                  <a:cubicBezTo>
                    <a:pt x="356183" y="94057"/>
                    <a:pt x="332587" y="71264"/>
                    <a:pt x="303502" y="71264"/>
                  </a:cubicBezTo>
                  <a:close/>
                  <a:moveTo>
                    <a:pt x="303502" y="0"/>
                  </a:moveTo>
                  <a:cubicBezTo>
                    <a:pt x="373326" y="0"/>
                    <a:pt x="429955" y="54723"/>
                    <a:pt x="429955" y="122140"/>
                  </a:cubicBezTo>
                  <a:cubicBezTo>
                    <a:pt x="429955" y="234181"/>
                    <a:pt x="303502" y="315639"/>
                    <a:pt x="303502" y="315639"/>
                  </a:cubicBezTo>
                  <a:cubicBezTo>
                    <a:pt x="303502" y="315639"/>
                    <a:pt x="177049" y="234181"/>
                    <a:pt x="177049" y="122140"/>
                  </a:cubicBezTo>
                  <a:cubicBezTo>
                    <a:pt x="177049" y="54723"/>
                    <a:pt x="233679" y="0"/>
                    <a:pt x="30350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/>
              <a:endParaRPr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BA4C0B31-44B4-4A1E-987A-267CA521F590}"/>
              </a:ext>
            </a:extLst>
          </p:cNvPr>
          <p:cNvSpPr>
            <a:spLocks/>
          </p:cNvSpPr>
          <p:nvPr/>
        </p:nvSpPr>
        <p:spPr bwMode="auto">
          <a:xfrm>
            <a:off x="6943265" y="3285436"/>
            <a:ext cx="1981572" cy="418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17" name="文本框 58">
            <a:extLst>
              <a:ext uri="{FF2B5EF4-FFF2-40B4-BE49-F238E27FC236}">
                <a16:creationId xmlns:a16="http://schemas.microsoft.com/office/drawing/2014/main" xmlns="" id="{064D3BB8-BE4D-458E-9BBC-737D4A47A611}"/>
              </a:ext>
            </a:extLst>
          </p:cNvPr>
          <p:cNvSpPr txBox="1">
            <a:spLocks/>
          </p:cNvSpPr>
          <p:nvPr/>
        </p:nvSpPr>
        <p:spPr bwMode="auto">
          <a:xfrm>
            <a:off x="6943265" y="3021360"/>
            <a:ext cx="1981572" cy="209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normAutofit fontScale="70000" lnSpcReduction="20000"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chemeClr val="accent4"/>
                </a:solidFill>
              </a:rPr>
              <a:t>标题文本预设</a:t>
            </a:r>
            <a:endParaRPr lang="zh-CN" altLang="en-US" b="1" dirty="0">
              <a:solidFill>
                <a:schemeClr val="accent4"/>
              </a:solidFill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C12507E4-D5FF-4CFC-A55D-0B3465DA8789}"/>
              </a:ext>
            </a:extLst>
          </p:cNvPr>
          <p:cNvGrpSpPr/>
          <p:nvPr/>
        </p:nvGrpSpPr>
        <p:grpSpPr>
          <a:xfrm>
            <a:off x="6543550" y="3083705"/>
            <a:ext cx="297363" cy="297363"/>
            <a:chOff x="1078239" y="4862394"/>
            <a:chExt cx="504056" cy="504056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xmlns="" id="{F33BD241-B934-4331-B8F6-04B4E1C25F2E}"/>
                </a:ext>
              </a:extLst>
            </p:cNvPr>
            <p:cNvSpPr/>
            <p:nvPr/>
          </p:nvSpPr>
          <p:spPr bwMode="auto">
            <a:xfrm>
              <a:off x="1078239" y="4862394"/>
              <a:ext cx="504056" cy="504056"/>
            </a:xfrm>
            <a:prstGeom prst="roundRect">
              <a:avLst>
                <a:gd name="adj" fmla="val 11236"/>
              </a:avLst>
            </a:prstGeom>
            <a:solidFill>
              <a:schemeClr val="accent4"/>
            </a:solidFill>
            <a:ln w="19050">
              <a:noFill/>
            </a:ln>
            <a:extLst/>
          </p:spPr>
          <p:txBody>
            <a:bodyPr lIns="0" tIns="0" rIns="0" bIns="0" anchor="ctr"/>
            <a:lstStyle/>
            <a:p>
              <a:pPr algn="ctr"/>
              <a:endParaRPr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DAFF5C9C-15CD-4A99-AB90-A9EE8D59252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161783" y="4962041"/>
              <a:ext cx="336969" cy="304760"/>
            </a:xfrm>
            <a:custGeom>
              <a:avLst/>
              <a:gdLst>
                <a:gd name="connsiteX0" fmla="*/ 503202 w 607568"/>
                <a:gd name="connsiteY0" fmla="*/ 459310 h 549494"/>
                <a:gd name="connsiteX1" fmla="*/ 548364 w 607568"/>
                <a:gd name="connsiteY1" fmla="*/ 504402 h 549494"/>
                <a:gd name="connsiteX2" fmla="*/ 503202 w 607568"/>
                <a:gd name="connsiteY2" fmla="*/ 549494 h 549494"/>
                <a:gd name="connsiteX3" fmla="*/ 458040 w 607568"/>
                <a:gd name="connsiteY3" fmla="*/ 504402 h 549494"/>
                <a:gd name="connsiteX4" fmla="*/ 503202 w 607568"/>
                <a:gd name="connsiteY4" fmla="*/ 459310 h 549494"/>
                <a:gd name="connsiteX5" fmla="*/ 197795 w 607568"/>
                <a:gd name="connsiteY5" fmla="*/ 459310 h 549494"/>
                <a:gd name="connsiteX6" fmla="*/ 242957 w 607568"/>
                <a:gd name="connsiteY6" fmla="*/ 504402 h 549494"/>
                <a:gd name="connsiteX7" fmla="*/ 197795 w 607568"/>
                <a:gd name="connsiteY7" fmla="*/ 549494 h 549494"/>
                <a:gd name="connsiteX8" fmla="*/ 152633 w 607568"/>
                <a:gd name="connsiteY8" fmla="*/ 504402 h 549494"/>
                <a:gd name="connsiteX9" fmla="*/ 197795 w 607568"/>
                <a:gd name="connsiteY9" fmla="*/ 459310 h 549494"/>
                <a:gd name="connsiteX10" fmla="*/ 143318 w 607568"/>
                <a:gd name="connsiteY10" fmla="*/ 390791 h 549494"/>
                <a:gd name="connsiteX11" fmla="*/ 554573 w 607568"/>
                <a:gd name="connsiteY11" fmla="*/ 390791 h 549494"/>
                <a:gd name="connsiteX12" fmla="*/ 554573 w 607568"/>
                <a:gd name="connsiteY12" fmla="*/ 437435 h 549494"/>
                <a:gd name="connsiteX13" fmla="*/ 143318 w 607568"/>
                <a:gd name="connsiteY13" fmla="*/ 437435 h 549494"/>
                <a:gd name="connsiteX14" fmla="*/ 115304 w 607568"/>
                <a:gd name="connsiteY14" fmla="*/ 313028 h 549494"/>
                <a:gd name="connsiteX15" fmla="*/ 582659 w 607568"/>
                <a:gd name="connsiteY15" fmla="*/ 313028 h 549494"/>
                <a:gd name="connsiteX16" fmla="*/ 582659 w 607568"/>
                <a:gd name="connsiteY16" fmla="*/ 359672 h 549494"/>
                <a:gd name="connsiteX17" fmla="*/ 115304 w 607568"/>
                <a:gd name="connsiteY17" fmla="*/ 359672 h 549494"/>
                <a:gd name="connsiteX18" fmla="*/ 0 w 607568"/>
                <a:gd name="connsiteY18" fmla="*/ 169922 h 549494"/>
                <a:gd name="connsiteX19" fmla="*/ 78962 w 607568"/>
                <a:gd name="connsiteY19" fmla="*/ 169922 h 549494"/>
                <a:gd name="connsiteX20" fmla="*/ 108516 w 607568"/>
                <a:gd name="connsiteY20" fmla="*/ 235254 h 549494"/>
                <a:gd name="connsiteX21" fmla="*/ 607568 w 607568"/>
                <a:gd name="connsiteY21" fmla="*/ 235254 h 549494"/>
                <a:gd name="connsiteX22" fmla="*/ 607568 w 607568"/>
                <a:gd name="connsiteY22" fmla="*/ 281909 h 549494"/>
                <a:gd name="connsiteX23" fmla="*/ 78428 w 607568"/>
                <a:gd name="connsiteY23" fmla="*/ 281909 h 549494"/>
                <a:gd name="connsiteX24" fmla="*/ 48798 w 607568"/>
                <a:gd name="connsiteY24" fmla="*/ 216577 h 549494"/>
                <a:gd name="connsiteX25" fmla="*/ 0 w 607568"/>
                <a:gd name="connsiteY25" fmla="*/ 216577 h 549494"/>
                <a:gd name="connsiteX26" fmla="*/ 257720 w 607568"/>
                <a:gd name="connsiteY26" fmla="*/ 0 h 549494"/>
                <a:gd name="connsiteX27" fmla="*/ 254207 w 607568"/>
                <a:gd name="connsiteY27" fmla="*/ 30201 h 549494"/>
                <a:gd name="connsiteX28" fmla="*/ 407797 w 607568"/>
                <a:gd name="connsiteY28" fmla="*/ 197372 h 549494"/>
                <a:gd name="connsiteX29" fmla="*/ 241147 w 607568"/>
                <a:gd name="connsiteY29" fmla="*/ 144063 h 549494"/>
                <a:gd name="connsiteX30" fmla="*/ 237633 w 607568"/>
                <a:gd name="connsiteY30" fmla="*/ 174264 h 549494"/>
                <a:gd name="connsiteX31" fmla="*/ 115586 w 607568"/>
                <a:gd name="connsiteY31" fmla="*/ 71993 h 54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07568" h="549494">
                  <a:moveTo>
                    <a:pt x="503202" y="459310"/>
                  </a:moveTo>
                  <a:cubicBezTo>
                    <a:pt x="528144" y="459310"/>
                    <a:pt x="548364" y="479498"/>
                    <a:pt x="548364" y="504402"/>
                  </a:cubicBezTo>
                  <a:cubicBezTo>
                    <a:pt x="548364" y="529306"/>
                    <a:pt x="528144" y="549494"/>
                    <a:pt x="503202" y="549494"/>
                  </a:cubicBezTo>
                  <a:cubicBezTo>
                    <a:pt x="478260" y="549494"/>
                    <a:pt x="458040" y="529306"/>
                    <a:pt x="458040" y="504402"/>
                  </a:cubicBezTo>
                  <a:cubicBezTo>
                    <a:pt x="458040" y="479498"/>
                    <a:pt x="478260" y="459310"/>
                    <a:pt x="503202" y="459310"/>
                  </a:cubicBezTo>
                  <a:close/>
                  <a:moveTo>
                    <a:pt x="197795" y="459310"/>
                  </a:moveTo>
                  <a:cubicBezTo>
                    <a:pt x="222737" y="459310"/>
                    <a:pt x="242957" y="479498"/>
                    <a:pt x="242957" y="504402"/>
                  </a:cubicBezTo>
                  <a:cubicBezTo>
                    <a:pt x="242957" y="529306"/>
                    <a:pt x="222737" y="549494"/>
                    <a:pt x="197795" y="549494"/>
                  </a:cubicBezTo>
                  <a:cubicBezTo>
                    <a:pt x="172853" y="549494"/>
                    <a:pt x="152633" y="529306"/>
                    <a:pt x="152633" y="504402"/>
                  </a:cubicBezTo>
                  <a:cubicBezTo>
                    <a:pt x="152633" y="479498"/>
                    <a:pt x="172853" y="459310"/>
                    <a:pt x="197795" y="459310"/>
                  </a:cubicBezTo>
                  <a:close/>
                  <a:moveTo>
                    <a:pt x="143318" y="390791"/>
                  </a:moveTo>
                  <a:lnTo>
                    <a:pt x="554573" y="390791"/>
                  </a:lnTo>
                  <a:lnTo>
                    <a:pt x="554573" y="437435"/>
                  </a:lnTo>
                  <a:lnTo>
                    <a:pt x="143318" y="437435"/>
                  </a:lnTo>
                  <a:close/>
                  <a:moveTo>
                    <a:pt x="115304" y="313028"/>
                  </a:moveTo>
                  <a:lnTo>
                    <a:pt x="582659" y="313028"/>
                  </a:lnTo>
                  <a:lnTo>
                    <a:pt x="582659" y="359672"/>
                  </a:lnTo>
                  <a:lnTo>
                    <a:pt x="115304" y="359672"/>
                  </a:lnTo>
                  <a:close/>
                  <a:moveTo>
                    <a:pt x="0" y="169922"/>
                  </a:moveTo>
                  <a:lnTo>
                    <a:pt x="78962" y="169922"/>
                  </a:lnTo>
                  <a:lnTo>
                    <a:pt x="108516" y="235254"/>
                  </a:lnTo>
                  <a:lnTo>
                    <a:pt x="607568" y="235254"/>
                  </a:lnTo>
                  <a:lnTo>
                    <a:pt x="607568" y="281909"/>
                  </a:lnTo>
                  <a:lnTo>
                    <a:pt x="78428" y="281909"/>
                  </a:lnTo>
                  <a:lnTo>
                    <a:pt x="48798" y="216577"/>
                  </a:lnTo>
                  <a:lnTo>
                    <a:pt x="0" y="216577"/>
                  </a:lnTo>
                  <a:close/>
                  <a:moveTo>
                    <a:pt x="257720" y="0"/>
                  </a:moveTo>
                  <a:lnTo>
                    <a:pt x="254207" y="30201"/>
                  </a:lnTo>
                  <a:cubicBezTo>
                    <a:pt x="405964" y="47665"/>
                    <a:pt x="407797" y="197372"/>
                    <a:pt x="407797" y="197372"/>
                  </a:cubicBezTo>
                  <a:cubicBezTo>
                    <a:pt x="407797" y="197372"/>
                    <a:pt x="364340" y="158248"/>
                    <a:pt x="241147" y="144063"/>
                  </a:cubicBezTo>
                  <a:lnTo>
                    <a:pt x="237633" y="174264"/>
                  </a:lnTo>
                  <a:lnTo>
                    <a:pt x="115586" y="719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/>
              <a:endParaRPr/>
            </a:p>
          </p:txBody>
        </p:sp>
      </p:grpSp>
      <p:sp>
        <p:nvSpPr>
          <p:cNvPr id="40" name="Title 1">
            <a:extLst>
              <a:ext uri="{FF2B5EF4-FFF2-40B4-BE49-F238E27FC236}">
                <a16:creationId xmlns:a16="http://schemas.microsoft.com/office/drawing/2014/main" xmlns="" id="{6ABD7463-52FF-4318-B424-60BCE9156161}"/>
              </a:ext>
            </a:extLst>
          </p:cNvPr>
          <p:cNvSpPr txBox="1">
            <a:spLocks/>
          </p:cNvSpPr>
          <p:nvPr/>
        </p:nvSpPr>
        <p:spPr>
          <a:xfrm>
            <a:off x="382316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3579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  <p:bldP spid="13" grpId="0"/>
      <p:bldP spid="14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4529119" y="2406091"/>
            <a:ext cx="1765860" cy="643548"/>
            <a:chOff x="4529119" y="2406091"/>
            <a:chExt cx="1765860" cy="643548"/>
          </a:xfrm>
        </p:grpSpPr>
        <p:sp>
          <p:nvSpPr>
            <p:cNvPr id="31" name="Freeform: Shape 3">
              <a:extLst>
                <a:ext uri="{FF2B5EF4-FFF2-40B4-BE49-F238E27FC236}">
                  <a16:creationId xmlns:a16="http://schemas.microsoft.com/office/drawing/2014/main" xmlns="" id="{EBCFBB06-2D0D-4D1A-93B8-0538301866BB}"/>
                </a:ext>
              </a:extLst>
            </p:cNvPr>
            <p:cNvSpPr/>
            <p:nvPr/>
          </p:nvSpPr>
          <p:spPr>
            <a:xfrm rot="16200000">
              <a:off x="5090275" y="1844935"/>
              <a:ext cx="643548" cy="1765860"/>
            </a:xfrm>
            <a:custGeom>
              <a:avLst/>
              <a:gdLst>
                <a:gd name="connsiteX0" fmla="*/ 1183987 w 1333501"/>
                <a:gd name="connsiteY0" fmla="*/ 0 h 3659054"/>
                <a:gd name="connsiteX1" fmla="*/ 1305043 w 1333501"/>
                <a:gd name="connsiteY1" fmla="*/ 4735 h 3659054"/>
                <a:gd name="connsiteX2" fmla="*/ 1333501 w 1333501"/>
                <a:gd name="connsiteY2" fmla="*/ 8099 h 3659054"/>
                <a:gd name="connsiteX3" fmla="*/ 1333501 w 1333501"/>
                <a:gd name="connsiteY3" fmla="*/ 1445214 h 3659054"/>
                <a:gd name="connsiteX4" fmla="*/ 1333501 w 1333501"/>
                <a:gd name="connsiteY4" fmla="*/ 2269542 h 3659054"/>
                <a:gd name="connsiteX5" fmla="*/ 1333501 w 1333501"/>
                <a:gd name="connsiteY5" fmla="*/ 3659054 h 3659054"/>
                <a:gd name="connsiteX6" fmla="*/ 1 w 1333501"/>
                <a:gd name="connsiteY6" fmla="*/ 2279959 h 3659054"/>
                <a:gd name="connsiteX7" fmla="*/ 1 w 1333501"/>
                <a:gd name="connsiteY7" fmla="*/ 1445214 h 3659054"/>
                <a:gd name="connsiteX8" fmla="*/ 5522 w 1333501"/>
                <a:gd name="connsiteY8" fmla="*/ 1445214 h 3659054"/>
                <a:gd name="connsiteX9" fmla="*/ 0 w 1333501"/>
                <a:gd name="connsiteY9" fmla="*/ 1360506 h 3659054"/>
                <a:gd name="connsiteX10" fmla="*/ 0 w 1333501"/>
                <a:gd name="connsiteY10" fmla="*/ 917135 h 3659054"/>
                <a:gd name="connsiteX11" fmla="*/ 1183987 w 1333501"/>
                <a:gd name="connsiteY11" fmla="*/ 0 h 3659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33501" h="3659054">
                  <a:moveTo>
                    <a:pt x="1183987" y="0"/>
                  </a:moveTo>
                  <a:cubicBezTo>
                    <a:pt x="1224856" y="0"/>
                    <a:pt x="1265241" y="1604"/>
                    <a:pt x="1305043" y="4735"/>
                  </a:cubicBezTo>
                  <a:lnTo>
                    <a:pt x="1333501" y="8099"/>
                  </a:lnTo>
                  <a:lnTo>
                    <a:pt x="1333501" y="1445214"/>
                  </a:lnTo>
                  <a:lnTo>
                    <a:pt x="1333501" y="2269542"/>
                  </a:lnTo>
                  <a:lnTo>
                    <a:pt x="1333501" y="3659054"/>
                  </a:lnTo>
                  <a:cubicBezTo>
                    <a:pt x="597029" y="3659054"/>
                    <a:pt x="1" y="3041613"/>
                    <a:pt x="1" y="2279959"/>
                  </a:cubicBezTo>
                  <a:lnTo>
                    <a:pt x="1" y="1445214"/>
                  </a:lnTo>
                  <a:lnTo>
                    <a:pt x="5522" y="1445214"/>
                  </a:lnTo>
                  <a:lnTo>
                    <a:pt x="0" y="1360506"/>
                  </a:lnTo>
                  <a:lnTo>
                    <a:pt x="0" y="917135"/>
                  </a:lnTo>
                  <a:cubicBezTo>
                    <a:pt x="0" y="410615"/>
                    <a:pt x="530089" y="0"/>
                    <a:pt x="1183987" y="0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" name="Group 10">
              <a:extLst>
                <a:ext uri="{FF2B5EF4-FFF2-40B4-BE49-F238E27FC236}">
                  <a16:creationId xmlns:a16="http://schemas.microsoft.com/office/drawing/2014/main" xmlns="" id="{91344A86-59D2-4AFE-85D3-FFB9465ED2A5}"/>
                </a:ext>
              </a:extLst>
            </p:cNvPr>
            <p:cNvGrpSpPr/>
            <p:nvPr/>
          </p:nvGrpSpPr>
          <p:grpSpPr>
            <a:xfrm>
              <a:off x="5428155" y="2431121"/>
              <a:ext cx="555664" cy="558436"/>
              <a:chOff x="5746699" y="2048352"/>
              <a:chExt cx="712151" cy="715702"/>
            </a:xfrm>
            <a:effectLst/>
          </p:grpSpPr>
          <p:sp>
            <p:nvSpPr>
              <p:cNvPr id="26" name="Freeform: Shape 11">
                <a:extLst>
                  <a:ext uri="{FF2B5EF4-FFF2-40B4-BE49-F238E27FC236}">
                    <a16:creationId xmlns:a16="http://schemas.microsoft.com/office/drawing/2014/main" xmlns="" id="{616A291A-8035-4C88-99EB-2C4BA0CE7D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46699" y="2048352"/>
                <a:ext cx="712151" cy="715702"/>
              </a:xfrm>
              <a:custGeom>
                <a:avLst/>
                <a:gdLst>
                  <a:gd name="T0" fmla="*/ 1285 w 2570"/>
                  <a:gd name="T1" fmla="*/ 0 h 2569"/>
                  <a:gd name="T2" fmla="*/ 1285 w 2570"/>
                  <a:gd name="T3" fmla="*/ 0 h 2569"/>
                  <a:gd name="T4" fmla="*/ 0 w 2570"/>
                  <a:gd name="T5" fmla="*/ 1284 h 2569"/>
                  <a:gd name="T6" fmla="*/ 1285 w 2570"/>
                  <a:gd name="T7" fmla="*/ 2569 h 2569"/>
                  <a:gd name="T8" fmla="*/ 2570 w 2570"/>
                  <a:gd name="T9" fmla="*/ 1284 h 2569"/>
                  <a:gd name="T10" fmla="*/ 1285 w 2570"/>
                  <a:gd name="T11" fmla="*/ 0 h 2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70" h="2569">
                    <a:moveTo>
                      <a:pt x="1285" y="0"/>
                    </a:moveTo>
                    <a:lnTo>
                      <a:pt x="1285" y="0"/>
                    </a:lnTo>
                    <a:cubicBezTo>
                      <a:pt x="575" y="0"/>
                      <a:pt x="0" y="574"/>
                      <a:pt x="0" y="1284"/>
                    </a:cubicBezTo>
                    <a:cubicBezTo>
                      <a:pt x="0" y="1994"/>
                      <a:pt x="575" y="2569"/>
                      <a:pt x="1285" y="2569"/>
                    </a:cubicBezTo>
                    <a:cubicBezTo>
                      <a:pt x="1995" y="2569"/>
                      <a:pt x="2570" y="1994"/>
                      <a:pt x="2570" y="1284"/>
                    </a:cubicBezTo>
                    <a:cubicBezTo>
                      <a:pt x="2570" y="574"/>
                      <a:pt x="1995" y="0"/>
                      <a:pt x="128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905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12">
                <a:extLst>
                  <a:ext uri="{FF2B5EF4-FFF2-40B4-BE49-F238E27FC236}">
                    <a16:creationId xmlns:a16="http://schemas.microsoft.com/office/drawing/2014/main" xmlns="" id="{91A7ABDC-9DA8-4B7E-843F-09437EDBCC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1326" y="2262120"/>
                <a:ext cx="350166" cy="287806"/>
              </a:xfrm>
              <a:custGeom>
                <a:avLst/>
                <a:gdLst>
                  <a:gd name="T0" fmla="*/ 285 w 293"/>
                  <a:gd name="T1" fmla="*/ 32 h 238"/>
                  <a:gd name="T2" fmla="*/ 259 w 293"/>
                  <a:gd name="T3" fmla="*/ 38 h 238"/>
                  <a:gd name="T4" fmla="*/ 275 w 293"/>
                  <a:gd name="T5" fmla="*/ 24 h 238"/>
                  <a:gd name="T6" fmla="*/ 285 w 293"/>
                  <a:gd name="T7" fmla="*/ 4 h 238"/>
                  <a:gd name="T8" fmla="*/ 257 w 293"/>
                  <a:gd name="T9" fmla="*/ 16 h 238"/>
                  <a:gd name="T10" fmla="*/ 237 w 293"/>
                  <a:gd name="T11" fmla="*/ 11 h 238"/>
                  <a:gd name="T12" fmla="*/ 216 w 293"/>
                  <a:gd name="T13" fmla="*/ 1 h 238"/>
                  <a:gd name="T14" fmla="*/ 203 w 293"/>
                  <a:gd name="T15" fmla="*/ 0 h 238"/>
                  <a:gd name="T16" fmla="*/ 179 w 293"/>
                  <a:gd name="T17" fmla="*/ 5 h 238"/>
                  <a:gd name="T18" fmla="*/ 154 w 293"/>
                  <a:gd name="T19" fmla="*/ 27 h 238"/>
                  <a:gd name="T20" fmla="*/ 143 w 293"/>
                  <a:gd name="T21" fmla="*/ 54 h 238"/>
                  <a:gd name="T22" fmla="*/ 143 w 293"/>
                  <a:gd name="T23" fmla="*/ 67 h 238"/>
                  <a:gd name="T24" fmla="*/ 126 w 293"/>
                  <a:gd name="T25" fmla="*/ 72 h 238"/>
                  <a:gd name="T26" fmla="*/ 75 w 293"/>
                  <a:gd name="T27" fmla="*/ 55 h 238"/>
                  <a:gd name="T28" fmla="*/ 33 w 293"/>
                  <a:gd name="T29" fmla="*/ 24 h 238"/>
                  <a:gd name="T30" fmla="*/ 17 w 293"/>
                  <a:gd name="T31" fmla="*/ 17 h 238"/>
                  <a:gd name="T32" fmla="*/ 12 w 293"/>
                  <a:gd name="T33" fmla="*/ 41 h 238"/>
                  <a:gd name="T34" fmla="*/ 14 w 293"/>
                  <a:gd name="T35" fmla="*/ 57 h 238"/>
                  <a:gd name="T36" fmla="*/ 23 w 293"/>
                  <a:gd name="T37" fmla="*/ 76 h 238"/>
                  <a:gd name="T38" fmla="*/ 39 w 293"/>
                  <a:gd name="T39" fmla="*/ 91 h 238"/>
                  <a:gd name="T40" fmla="*/ 25 w 293"/>
                  <a:gd name="T41" fmla="*/ 89 h 238"/>
                  <a:gd name="T42" fmla="*/ 12 w 293"/>
                  <a:gd name="T43" fmla="*/ 84 h 238"/>
                  <a:gd name="T44" fmla="*/ 13 w 293"/>
                  <a:gd name="T45" fmla="*/ 95 h 238"/>
                  <a:gd name="T46" fmla="*/ 25 w 293"/>
                  <a:gd name="T47" fmla="*/ 123 h 238"/>
                  <a:gd name="T48" fmla="*/ 50 w 293"/>
                  <a:gd name="T49" fmla="*/ 140 h 238"/>
                  <a:gd name="T50" fmla="*/ 52 w 293"/>
                  <a:gd name="T51" fmla="*/ 145 h 238"/>
                  <a:gd name="T52" fmla="*/ 33 w 293"/>
                  <a:gd name="T53" fmla="*/ 145 h 238"/>
                  <a:gd name="T54" fmla="*/ 41 w 293"/>
                  <a:gd name="T55" fmla="*/ 161 h 238"/>
                  <a:gd name="T56" fmla="*/ 62 w 293"/>
                  <a:gd name="T57" fmla="*/ 179 h 238"/>
                  <a:gd name="T58" fmla="*/ 89 w 293"/>
                  <a:gd name="T59" fmla="*/ 186 h 238"/>
                  <a:gd name="T60" fmla="*/ 73 w 293"/>
                  <a:gd name="T61" fmla="*/ 197 h 238"/>
                  <a:gd name="T62" fmla="*/ 45 w 293"/>
                  <a:gd name="T63" fmla="*/ 208 h 238"/>
                  <a:gd name="T64" fmla="*/ 14 w 293"/>
                  <a:gd name="T65" fmla="*/ 212 h 238"/>
                  <a:gd name="T66" fmla="*/ 0 w 293"/>
                  <a:gd name="T67" fmla="*/ 211 h 238"/>
                  <a:gd name="T68" fmla="*/ 32 w 293"/>
                  <a:gd name="T69" fmla="*/ 227 h 238"/>
                  <a:gd name="T70" fmla="*/ 68 w 293"/>
                  <a:gd name="T71" fmla="*/ 237 h 238"/>
                  <a:gd name="T72" fmla="*/ 93 w 293"/>
                  <a:gd name="T73" fmla="*/ 238 h 238"/>
                  <a:gd name="T74" fmla="*/ 149 w 293"/>
                  <a:gd name="T75" fmla="*/ 229 h 238"/>
                  <a:gd name="T76" fmla="*/ 195 w 293"/>
                  <a:gd name="T77" fmla="*/ 205 h 238"/>
                  <a:gd name="T78" fmla="*/ 229 w 293"/>
                  <a:gd name="T79" fmla="*/ 169 h 238"/>
                  <a:gd name="T80" fmla="*/ 252 w 293"/>
                  <a:gd name="T81" fmla="*/ 127 h 238"/>
                  <a:gd name="T82" fmla="*/ 262 w 293"/>
                  <a:gd name="T83" fmla="*/ 82 h 238"/>
                  <a:gd name="T84" fmla="*/ 263 w 293"/>
                  <a:gd name="T85" fmla="*/ 59 h 238"/>
                  <a:gd name="T86" fmla="*/ 280 w 293"/>
                  <a:gd name="T87" fmla="*/ 45 h 238"/>
                  <a:gd name="T88" fmla="*/ 293 w 293"/>
                  <a:gd name="T89" fmla="*/ 28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93" h="238">
                    <a:moveTo>
                      <a:pt x="293" y="28"/>
                    </a:moveTo>
                    <a:lnTo>
                      <a:pt x="293" y="28"/>
                    </a:lnTo>
                    <a:lnTo>
                      <a:pt x="285" y="32"/>
                    </a:lnTo>
                    <a:lnTo>
                      <a:pt x="277" y="34"/>
                    </a:lnTo>
                    <a:lnTo>
                      <a:pt x="267" y="36"/>
                    </a:lnTo>
                    <a:lnTo>
                      <a:pt x="259" y="38"/>
                    </a:lnTo>
                    <a:lnTo>
                      <a:pt x="259" y="38"/>
                    </a:lnTo>
                    <a:lnTo>
                      <a:pt x="267" y="31"/>
                    </a:lnTo>
                    <a:lnTo>
                      <a:pt x="275" y="24"/>
                    </a:lnTo>
                    <a:lnTo>
                      <a:pt x="281" y="14"/>
                    </a:lnTo>
                    <a:lnTo>
                      <a:pt x="285" y="4"/>
                    </a:lnTo>
                    <a:lnTo>
                      <a:pt x="285" y="4"/>
                    </a:lnTo>
                    <a:lnTo>
                      <a:pt x="277" y="9"/>
                    </a:lnTo>
                    <a:lnTo>
                      <a:pt x="266" y="13"/>
                    </a:lnTo>
                    <a:lnTo>
                      <a:pt x="257" y="16"/>
                    </a:lnTo>
                    <a:lnTo>
                      <a:pt x="247" y="18"/>
                    </a:lnTo>
                    <a:lnTo>
                      <a:pt x="247" y="18"/>
                    </a:lnTo>
                    <a:lnTo>
                      <a:pt x="237" y="11"/>
                    </a:lnTo>
                    <a:lnTo>
                      <a:pt x="227" y="5"/>
                    </a:lnTo>
                    <a:lnTo>
                      <a:pt x="222" y="3"/>
                    </a:lnTo>
                    <a:lnTo>
                      <a:pt x="216" y="1"/>
                    </a:lnTo>
                    <a:lnTo>
                      <a:pt x="209" y="0"/>
                    </a:lnTo>
                    <a:lnTo>
                      <a:pt x="203" y="0"/>
                    </a:lnTo>
                    <a:lnTo>
                      <a:pt x="203" y="0"/>
                    </a:lnTo>
                    <a:lnTo>
                      <a:pt x="197" y="0"/>
                    </a:lnTo>
                    <a:lnTo>
                      <a:pt x="191" y="1"/>
                    </a:lnTo>
                    <a:lnTo>
                      <a:pt x="179" y="5"/>
                    </a:lnTo>
                    <a:lnTo>
                      <a:pt x="169" y="10"/>
                    </a:lnTo>
                    <a:lnTo>
                      <a:pt x="161" y="17"/>
                    </a:lnTo>
                    <a:lnTo>
                      <a:pt x="154" y="27"/>
                    </a:lnTo>
                    <a:lnTo>
                      <a:pt x="147" y="37"/>
                    </a:lnTo>
                    <a:lnTo>
                      <a:pt x="144" y="48"/>
                    </a:lnTo>
                    <a:lnTo>
                      <a:pt x="143" y="54"/>
                    </a:lnTo>
                    <a:lnTo>
                      <a:pt x="143" y="60"/>
                    </a:lnTo>
                    <a:lnTo>
                      <a:pt x="143" y="60"/>
                    </a:lnTo>
                    <a:lnTo>
                      <a:pt x="143" y="67"/>
                    </a:lnTo>
                    <a:lnTo>
                      <a:pt x="144" y="74"/>
                    </a:lnTo>
                    <a:lnTo>
                      <a:pt x="144" y="74"/>
                    </a:lnTo>
                    <a:lnTo>
                      <a:pt x="126" y="72"/>
                    </a:lnTo>
                    <a:lnTo>
                      <a:pt x="108" y="68"/>
                    </a:lnTo>
                    <a:lnTo>
                      <a:pt x="92" y="63"/>
                    </a:lnTo>
                    <a:lnTo>
                      <a:pt x="75" y="55"/>
                    </a:lnTo>
                    <a:lnTo>
                      <a:pt x="59" y="46"/>
                    </a:lnTo>
                    <a:lnTo>
                      <a:pt x="45" y="36"/>
                    </a:lnTo>
                    <a:lnTo>
                      <a:pt x="33" y="24"/>
                    </a:lnTo>
                    <a:lnTo>
                      <a:pt x="20" y="11"/>
                    </a:lnTo>
                    <a:lnTo>
                      <a:pt x="20" y="11"/>
                    </a:lnTo>
                    <a:lnTo>
                      <a:pt x="17" y="17"/>
                    </a:lnTo>
                    <a:lnTo>
                      <a:pt x="15" y="26"/>
                    </a:lnTo>
                    <a:lnTo>
                      <a:pt x="13" y="33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13" y="48"/>
                    </a:lnTo>
                    <a:lnTo>
                      <a:pt x="14" y="57"/>
                    </a:lnTo>
                    <a:lnTo>
                      <a:pt x="17" y="63"/>
                    </a:lnTo>
                    <a:lnTo>
                      <a:pt x="20" y="70"/>
                    </a:lnTo>
                    <a:lnTo>
                      <a:pt x="23" y="76"/>
                    </a:lnTo>
                    <a:lnTo>
                      <a:pt x="28" y="81"/>
                    </a:lnTo>
                    <a:lnTo>
                      <a:pt x="34" y="87"/>
                    </a:lnTo>
                    <a:lnTo>
                      <a:pt x="39" y="91"/>
                    </a:lnTo>
                    <a:lnTo>
                      <a:pt x="39" y="91"/>
                    </a:lnTo>
                    <a:lnTo>
                      <a:pt x="32" y="91"/>
                    </a:lnTo>
                    <a:lnTo>
                      <a:pt x="25" y="89"/>
                    </a:lnTo>
                    <a:lnTo>
                      <a:pt x="18" y="87"/>
                    </a:lnTo>
                    <a:lnTo>
                      <a:pt x="12" y="84"/>
                    </a:lnTo>
                    <a:lnTo>
                      <a:pt x="12" y="84"/>
                    </a:lnTo>
                    <a:lnTo>
                      <a:pt x="12" y="85"/>
                    </a:lnTo>
                    <a:lnTo>
                      <a:pt x="12" y="85"/>
                    </a:lnTo>
                    <a:lnTo>
                      <a:pt x="13" y="95"/>
                    </a:lnTo>
                    <a:lnTo>
                      <a:pt x="16" y="105"/>
                    </a:lnTo>
                    <a:lnTo>
                      <a:pt x="20" y="115"/>
                    </a:lnTo>
                    <a:lnTo>
                      <a:pt x="25" y="123"/>
                    </a:lnTo>
                    <a:lnTo>
                      <a:pt x="33" y="130"/>
                    </a:lnTo>
                    <a:lnTo>
                      <a:pt x="41" y="136"/>
                    </a:lnTo>
                    <a:lnTo>
                      <a:pt x="50" y="140"/>
                    </a:lnTo>
                    <a:lnTo>
                      <a:pt x="60" y="143"/>
                    </a:lnTo>
                    <a:lnTo>
                      <a:pt x="60" y="143"/>
                    </a:lnTo>
                    <a:lnTo>
                      <a:pt x="52" y="145"/>
                    </a:lnTo>
                    <a:lnTo>
                      <a:pt x="44" y="146"/>
                    </a:lnTo>
                    <a:lnTo>
                      <a:pt x="44" y="146"/>
                    </a:lnTo>
                    <a:lnTo>
                      <a:pt x="33" y="145"/>
                    </a:lnTo>
                    <a:lnTo>
                      <a:pt x="33" y="145"/>
                    </a:lnTo>
                    <a:lnTo>
                      <a:pt x="37" y="153"/>
                    </a:lnTo>
                    <a:lnTo>
                      <a:pt x="41" y="161"/>
                    </a:lnTo>
                    <a:lnTo>
                      <a:pt x="47" y="168"/>
                    </a:lnTo>
                    <a:lnTo>
                      <a:pt x="54" y="175"/>
                    </a:lnTo>
                    <a:lnTo>
                      <a:pt x="62" y="179"/>
                    </a:lnTo>
                    <a:lnTo>
                      <a:pt x="71" y="183"/>
                    </a:lnTo>
                    <a:lnTo>
                      <a:pt x="79" y="185"/>
                    </a:lnTo>
                    <a:lnTo>
                      <a:pt x="89" y="186"/>
                    </a:lnTo>
                    <a:lnTo>
                      <a:pt x="89" y="186"/>
                    </a:lnTo>
                    <a:lnTo>
                      <a:pt x="81" y="192"/>
                    </a:lnTo>
                    <a:lnTo>
                      <a:pt x="73" y="197"/>
                    </a:lnTo>
                    <a:lnTo>
                      <a:pt x="64" y="201"/>
                    </a:lnTo>
                    <a:lnTo>
                      <a:pt x="54" y="206"/>
                    </a:lnTo>
                    <a:lnTo>
                      <a:pt x="45" y="208"/>
                    </a:lnTo>
                    <a:lnTo>
                      <a:pt x="35" y="210"/>
                    </a:lnTo>
                    <a:lnTo>
                      <a:pt x="25" y="212"/>
                    </a:lnTo>
                    <a:lnTo>
                      <a:pt x="14" y="212"/>
                    </a:lnTo>
                    <a:lnTo>
                      <a:pt x="14" y="212"/>
                    </a:lnTo>
                    <a:lnTo>
                      <a:pt x="0" y="211"/>
                    </a:lnTo>
                    <a:lnTo>
                      <a:pt x="0" y="211"/>
                    </a:lnTo>
                    <a:lnTo>
                      <a:pt x="10" y="217"/>
                    </a:lnTo>
                    <a:lnTo>
                      <a:pt x="21" y="222"/>
                    </a:lnTo>
                    <a:lnTo>
                      <a:pt x="32" y="227"/>
                    </a:lnTo>
                    <a:lnTo>
                      <a:pt x="44" y="231"/>
                    </a:lnTo>
                    <a:lnTo>
                      <a:pt x="55" y="235"/>
                    </a:lnTo>
                    <a:lnTo>
                      <a:pt x="68" y="237"/>
                    </a:lnTo>
                    <a:lnTo>
                      <a:pt x="80" y="238"/>
                    </a:lnTo>
                    <a:lnTo>
                      <a:pt x="93" y="238"/>
                    </a:lnTo>
                    <a:lnTo>
                      <a:pt x="93" y="238"/>
                    </a:lnTo>
                    <a:lnTo>
                      <a:pt x="112" y="237"/>
                    </a:lnTo>
                    <a:lnTo>
                      <a:pt x="132" y="233"/>
                    </a:lnTo>
                    <a:lnTo>
                      <a:pt x="149" y="229"/>
                    </a:lnTo>
                    <a:lnTo>
                      <a:pt x="166" y="222"/>
                    </a:lnTo>
                    <a:lnTo>
                      <a:pt x="180" y="215"/>
                    </a:lnTo>
                    <a:lnTo>
                      <a:pt x="195" y="205"/>
                    </a:lnTo>
                    <a:lnTo>
                      <a:pt x="207" y="194"/>
                    </a:lnTo>
                    <a:lnTo>
                      <a:pt x="220" y="183"/>
                    </a:lnTo>
                    <a:lnTo>
                      <a:pt x="229" y="169"/>
                    </a:lnTo>
                    <a:lnTo>
                      <a:pt x="238" y="156"/>
                    </a:lnTo>
                    <a:lnTo>
                      <a:pt x="246" y="141"/>
                    </a:lnTo>
                    <a:lnTo>
                      <a:pt x="252" y="127"/>
                    </a:lnTo>
                    <a:lnTo>
                      <a:pt x="257" y="112"/>
                    </a:lnTo>
                    <a:lnTo>
                      <a:pt x="260" y="97"/>
                    </a:lnTo>
                    <a:lnTo>
                      <a:pt x="262" y="82"/>
                    </a:lnTo>
                    <a:lnTo>
                      <a:pt x="263" y="67"/>
                    </a:lnTo>
                    <a:lnTo>
                      <a:pt x="263" y="67"/>
                    </a:lnTo>
                    <a:lnTo>
                      <a:pt x="263" y="59"/>
                    </a:lnTo>
                    <a:lnTo>
                      <a:pt x="263" y="59"/>
                    </a:lnTo>
                    <a:lnTo>
                      <a:pt x="271" y="52"/>
                    </a:lnTo>
                    <a:lnTo>
                      <a:pt x="280" y="45"/>
                    </a:lnTo>
                    <a:lnTo>
                      <a:pt x="287" y="37"/>
                    </a:lnTo>
                    <a:lnTo>
                      <a:pt x="293" y="28"/>
                    </a:lnTo>
                    <a:lnTo>
                      <a:pt x="293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4207345" y="2406091"/>
            <a:ext cx="643548" cy="1765860"/>
            <a:chOff x="4207345" y="2406091"/>
            <a:chExt cx="643548" cy="1765860"/>
          </a:xfrm>
        </p:grpSpPr>
        <p:sp>
          <p:nvSpPr>
            <p:cNvPr id="30" name="Freeform: Shape 2">
              <a:extLst>
                <a:ext uri="{FF2B5EF4-FFF2-40B4-BE49-F238E27FC236}">
                  <a16:creationId xmlns:a16="http://schemas.microsoft.com/office/drawing/2014/main" xmlns="" id="{6221F6CC-11BD-4F4C-ABEA-2D5393CC703C}"/>
                </a:ext>
              </a:extLst>
            </p:cNvPr>
            <p:cNvSpPr/>
            <p:nvPr/>
          </p:nvSpPr>
          <p:spPr>
            <a:xfrm>
              <a:off x="4207345" y="2406091"/>
              <a:ext cx="643548" cy="1765860"/>
            </a:xfrm>
            <a:custGeom>
              <a:avLst/>
              <a:gdLst>
                <a:gd name="connsiteX0" fmla="*/ 1183987 w 1333501"/>
                <a:gd name="connsiteY0" fmla="*/ 0 h 3659054"/>
                <a:gd name="connsiteX1" fmla="*/ 1305043 w 1333501"/>
                <a:gd name="connsiteY1" fmla="*/ 4735 h 3659054"/>
                <a:gd name="connsiteX2" fmla="*/ 1333501 w 1333501"/>
                <a:gd name="connsiteY2" fmla="*/ 8099 h 3659054"/>
                <a:gd name="connsiteX3" fmla="*/ 1333501 w 1333501"/>
                <a:gd name="connsiteY3" fmla="*/ 1445214 h 3659054"/>
                <a:gd name="connsiteX4" fmla="*/ 1333501 w 1333501"/>
                <a:gd name="connsiteY4" fmla="*/ 2269542 h 3659054"/>
                <a:gd name="connsiteX5" fmla="*/ 1333501 w 1333501"/>
                <a:gd name="connsiteY5" fmla="*/ 3659054 h 3659054"/>
                <a:gd name="connsiteX6" fmla="*/ 1 w 1333501"/>
                <a:gd name="connsiteY6" fmla="*/ 2279959 h 3659054"/>
                <a:gd name="connsiteX7" fmla="*/ 1 w 1333501"/>
                <a:gd name="connsiteY7" fmla="*/ 1445214 h 3659054"/>
                <a:gd name="connsiteX8" fmla="*/ 5522 w 1333501"/>
                <a:gd name="connsiteY8" fmla="*/ 1445214 h 3659054"/>
                <a:gd name="connsiteX9" fmla="*/ 0 w 1333501"/>
                <a:gd name="connsiteY9" fmla="*/ 1360506 h 3659054"/>
                <a:gd name="connsiteX10" fmla="*/ 0 w 1333501"/>
                <a:gd name="connsiteY10" fmla="*/ 917135 h 3659054"/>
                <a:gd name="connsiteX11" fmla="*/ 1183987 w 1333501"/>
                <a:gd name="connsiteY11" fmla="*/ 0 h 3659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33501" h="3659054">
                  <a:moveTo>
                    <a:pt x="1183987" y="0"/>
                  </a:moveTo>
                  <a:cubicBezTo>
                    <a:pt x="1224856" y="0"/>
                    <a:pt x="1265241" y="1604"/>
                    <a:pt x="1305043" y="4735"/>
                  </a:cubicBezTo>
                  <a:lnTo>
                    <a:pt x="1333501" y="8099"/>
                  </a:lnTo>
                  <a:lnTo>
                    <a:pt x="1333501" y="1445214"/>
                  </a:lnTo>
                  <a:lnTo>
                    <a:pt x="1333501" y="2269542"/>
                  </a:lnTo>
                  <a:lnTo>
                    <a:pt x="1333501" y="3659054"/>
                  </a:lnTo>
                  <a:cubicBezTo>
                    <a:pt x="597029" y="3659054"/>
                    <a:pt x="1" y="3041613"/>
                    <a:pt x="1" y="2279959"/>
                  </a:cubicBezTo>
                  <a:lnTo>
                    <a:pt x="1" y="1445214"/>
                  </a:lnTo>
                  <a:lnTo>
                    <a:pt x="5522" y="1445214"/>
                  </a:lnTo>
                  <a:lnTo>
                    <a:pt x="0" y="1360506"/>
                  </a:lnTo>
                  <a:lnTo>
                    <a:pt x="0" y="917135"/>
                  </a:lnTo>
                  <a:cubicBezTo>
                    <a:pt x="0" y="410615"/>
                    <a:pt x="530089" y="0"/>
                    <a:pt x="1183987" y="0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Group 13">
              <a:extLst>
                <a:ext uri="{FF2B5EF4-FFF2-40B4-BE49-F238E27FC236}">
                  <a16:creationId xmlns:a16="http://schemas.microsoft.com/office/drawing/2014/main" xmlns="" id="{15E7D485-E3CB-40EF-B144-B7A1FB032FFE}"/>
                </a:ext>
              </a:extLst>
            </p:cNvPr>
            <p:cNvGrpSpPr/>
            <p:nvPr/>
          </p:nvGrpSpPr>
          <p:grpSpPr>
            <a:xfrm>
              <a:off x="4260978" y="3358026"/>
              <a:ext cx="555664" cy="557049"/>
              <a:chOff x="7851592" y="3089385"/>
              <a:chExt cx="740886" cy="742732"/>
            </a:xfrm>
          </p:grpSpPr>
          <p:sp>
            <p:nvSpPr>
              <p:cNvPr id="24" name="Freeform: Shape 14">
                <a:extLst>
                  <a:ext uri="{FF2B5EF4-FFF2-40B4-BE49-F238E27FC236}">
                    <a16:creationId xmlns:a16="http://schemas.microsoft.com/office/drawing/2014/main" xmlns="" id="{DD300660-EB6C-43CC-9CFE-767EC12F97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51592" y="3089385"/>
                <a:ext cx="740886" cy="742732"/>
              </a:xfrm>
              <a:custGeom>
                <a:avLst/>
                <a:gdLst>
                  <a:gd name="T0" fmla="*/ 1545 w 3090"/>
                  <a:gd name="T1" fmla="*/ 0 h 3090"/>
                  <a:gd name="T2" fmla="*/ 1545 w 3090"/>
                  <a:gd name="T3" fmla="*/ 0 h 3090"/>
                  <a:gd name="T4" fmla="*/ 0 w 3090"/>
                  <a:gd name="T5" fmla="*/ 1544 h 3090"/>
                  <a:gd name="T6" fmla="*/ 1545 w 3090"/>
                  <a:gd name="T7" fmla="*/ 3090 h 3090"/>
                  <a:gd name="T8" fmla="*/ 3090 w 3090"/>
                  <a:gd name="T9" fmla="*/ 1544 h 3090"/>
                  <a:gd name="T10" fmla="*/ 1545 w 3090"/>
                  <a:gd name="T11" fmla="*/ 0 h 30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90" h="3090">
                    <a:moveTo>
                      <a:pt x="1545" y="0"/>
                    </a:moveTo>
                    <a:lnTo>
                      <a:pt x="1545" y="0"/>
                    </a:lnTo>
                    <a:cubicBezTo>
                      <a:pt x="691" y="0"/>
                      <a:pt x="0" y="691"/>
                      <a:pt x="0" y="1544"/>
                    </a:cubicBezTo>
                    <a:cubicBezTo>
                      <a:pt x="0" y="2398"/>
                      <a:pt x="691" y="3090"/>
                      <a:pt x="1545" y="3090"/>
                    </a:cubicBezTo>
                    <a:cubicBezTo>
                      <a:pt x="2398" y="3090"/>
                      <a:pt x="3090" y="2398"/>
                      <a:pt x="3090" y="1544"/>
                    </a:cubicBezTo>
                    <a:cubicBezTo>
                      <a:pt x="3090" y="691"/>
                      <a:pt x="2398" y="0"/>
                      <a:pt x="154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905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Freeform: Shape 15">
                <a:extLst>
                  <a:ext uri="{FF2B5EF4-FFF2-40B4-BE49-F238E27FC236}">
                    <a16:creationId xmlns:a16="http://schemas.microsoft.com/office/drawing/2014/main" xmlns="" id="{BFA593AD-146F-4043-BBC5-25CABE20FA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19874" y="3274411"/>
                <a:ext cx="388375" cy="374251"/>
              </a:xfrm>
              <a:custGeom>
                <a:avLst/>
                <a:gdLst>
                  <a:gd name="T0" fmla="*/ 0 w 208"/>
                  <a:gd name="T1" fmla="*/ 68 h 201"/>
                  <a:gd name="T2" fmla="*/ 8 w 208"/>
                  <a:gd name="T3" fmla="*/ 78 h 201"/>
                  <a:gd name="T4" fmla="*/ 31 w 208"/>
                  <a:gd name="T5" fmla="*/ 72 h 201"/>
                  <a:gd name="T6" fmla="*/ 64 w 208"/>
                  <a:gd name="T7" fmla="*/ 172 h 201"/>
                  <a:gd name="T8" fmla="*/ 106 w 208"/>
                  <a:gd name="T9" fmla="*/ 189 h 201"/>
                  <a:gd name="T10" fmla="*/ 197 w 208"/>
                  <a:gd name="T11" fmla="*/ 62 h 201"/>
                  <a:gd name="T12" fmla="*/ 114 w 208"/>
                  <a:gd name="T13" fmla="*/ 67 h 201"/>
                  <a:gd name="T14" fmla="*/ 137 w 208"/>
                  <a:gd name="T15" fmla="*/ 94 h 201"/>
                  <a:gd name="T16" fmla="*/ 109 w 208"/>
                  <a:gd name="T17" fmla="*/ 130 h 201"/>
                  <a:gd name="T18" fmla="*/ 93 w 208"/>
                  <a:gd name="T19" fmla="*/ 90 h 201"/>
                  <a:gd name="T20" fmla="*/ 60 w 208"/>
                  <a:gd name="T21" fmla="*/ 22 h 201"/>
                  <a:gd name="T22" fmla="*/ 0 w 208"/>
                  <a:gd name="T23" fmla="*/ 68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8" h="201">
                    <a:moveTo>
                      <a:pt x="0" y="68"/>
                    </a:moveTo>
                    <a:cubicBezTo>
                      <a:pt x="8" y="78"/>
                      <a:pt x="8" y="78"/>
                      <a:pt x="8" y="78"/>
                    </a:cubicBezTo>
                    <a:cubicBezTo>
                      <a:pt x="8" y="78"/>
                      <a:pt x="25" y="65"/>
                      <a:pt x="31" y="72"/>
                    </a:cubicBezTo>
                    <a:cubicBezTo>
                      <a:pt x="36" y="78"/>
                      <a:pt x="57" y="157"/>
                      <a:pt x="64" y="172"/>
                    </a:cubicBezTo>
                    <a:cubicBezTo>
                      <a:pt x="70" y="184"/>
                      <a:pt x="87" y="201"/>
                      <a:pt x="106" y="189"/>
                    </a:cubicBezTo>
                    <a:cubicBezTo>
                      <a:pt x="125" y="177"/>
                      <a:pt x="186" y="124"/>
                      <a:pt x="197" y="62"/>
                    </a:cubicBezTo>
                    <a:cubicBezTo>
                      <a:pt x="208" y="0"/>
                      <a:pt x="123" y="13"/>
                      <a:pt x="114" y="67"/>
                    </a:cubicBezTo>
                    <a:cubicBezTo>
                      <a:pt x="137" y="54"/>
                      <a:pt x="149" y="73"/>
                      <a:pt x="137" y="94"/>
                    </a:cubicBezTo>
                    <a:cubicBezTo>
                      <a:pt x="126" y="116"/>
                      <a:pt x="115" y="130"/>
                      <a:pt x="109" y="130"/>
                    </a:cubicBezTo>
                    <a:cubicBezTo>
                      <a:pt x="104" y="130"/>
                      <a:pt x="100" y="116"/>
                      <a:pt x="93" y="90"/>
                    </a:cubicBezTo>
                    <a:cubicBezTo>
                      <a:pt x="87" y="64"/>
                      <a:pt x="87" y="17"/>
                      <a:pt x="60" y="22"/>
                    </a:cubicBezTo>
                    <a:cubicBezTo>
                      <a:pt x="34" y="27"/>
                      <a:pt x="0" y="68"/>
                      <a:pt x="0" y="6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2801075" y="2084317"/>
            <a:ext cx="1765860" cy="643548"/>
            <a:chOff x="2801075" y="2084317"/>
            <a:chExt cx="1765860" cy="643548"/>
          </a:xfrm>
        </p:grpSpPr>
        <p:sp>
          <p:nvSpPr>
            <p:cNvPr id="33" name="Freeform: Shape 5">
              <a:extLst>
                <a:ext uri="{FF2B5EF4-FFF2-40B4-BE49-F238E27FC236}">
                  <a16:creationId xmlns:a16="http://schemas.microsoft.com/office/drawing/2014/main" xmlns="" id="{0F8F4C5A-4F3A-4ACF-A2FF-90585D6C1C87}"/>
                </a:ext>
              </a:extLst>
            </p:cNvPr>
            <p:cNvSpPr/>
            <p:nvPr/>
          </p:nvSpPr>
          <p:spPr>
            <a:xfrm rot="5400000">
              <a:off x="3362231" y="1523161"/>
              <a:ext cx="643548" cy="1765860"/>
            </a:xfrm>
            <a:custGeom>
              <a:avLst/>
              <a:gdLst>
                <a:gd name="connsiteX0" fmla="*/ 1183987 w 1333501"/>
                <a:gd name="connsiteY0" fmla="*/ 0 h 3659054"/>
                <a:gd name="connsiteX1" fmla="*/ 1305043 w 1333501"/>
                <a:gd name="connsiteY1" fmla="*/ 4735 h 3659054"/>
                <a:gd name="connsiteX2" fmla="*/ 1333501 w 1333501"/>
                <a:gd name="connsiteY2" fmla="*/ 8099 h 3659054"/>
                <a:gd name="connsiteX3" fmla="*/ 1333501 w 1333501"/>
                <a:gd name="connsiteY3" fmla="*/ 1445214 h 3659054"/>
                <a:gd name="connsiteX4" fmla="*/ 1333501 w 1333501"/>
                <a:gd name="connsiteY4" fmla="*/ 2269542 h 3659054"/>
                <a:gd name="connsiteX5" fmla="*/ 1333501 w 1333501"/>
                <a:gd name="connsiteY5" fmla="*/ 3659054 h 3659054"/>
                <a:gd name="connsiteX6" fmla="*/ 1 w 1333501"/>
                <a:gd name="connsiteY6" fmla="*/ 2279959 h 3659054"/>
                <a:gd name="connsiteX7" fmla="*/ 1 w 1333501"/>
                <a:gd name="connsiteY7" fmla="*/ 1445214 h 3659054"/>
                <a:gd name="connsiteX8" fmla="*/ 5522 w 1333501"/>
                <a:gd name="connsiteY8" fmla="*/ 1445214 h 3659054"/>
                <a:gd name="connsiteX9" fmla="*/ 0 w 1333501"/>
                <a:gd name="connsiteY9" fmla="*/ 1360506 h 3659054"/>
                <a:gd name="connsiteX10" fmla="*/ 0 w 1333501"/>
                <a:gd name="connsiteY10" fmla="*/ 917135 h 3659054"/>
                <a:gd name="connsiteX11" fmla="*/ 1183987 w 1333501"/>
                <a:gd name="connsiteY11" fmla="*/ 0 h 3659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33501" h="3659054">
                  <a:moveTo>
                    <a:pt x="1183987" y="0"/>
                  </a:moveTo>
                  <a:cubicBezTo>
                    <a:pt x="1224856" y="0"/>
                    <a:pt x="1265241" y="1604"/>
                    <a:pt x="1305043" y="4735"/>
                  </a:cubicBezTo>
                  <a:lnTo>
                    <a:pt x="1333501" y="8099"/>
                  </a:lnTo>
                  <a:lnTo>
                    <a:pt x="1333501" y="1445214"/>
                  </a:lnTo>
                  <a:lnTo>
                    <a:pt x="1333501" y="2269542"/>
                  </a:lnTo>
                  <a:lnTo>
                    <a:pt x="1333501" y="3659054"/>
                  </a:lnTo>
                  <a:cubicBezTo>
                    <a:pt x="597029" y="3659054"/>
                    <a:pt x="1" y="3041613"/>
                    <a:pt x="1" y="2279959"/>
                  </a:cubicBezTo>
                  <a:lnTo>
                    <a:pt x="1" y="1445214"/>
                  </a:lnTo>
                  <a:lnTo>
                    <a:pt x="5522" y="1445214"/>
                  </a:lnTo>
                  <a:lnTo>
                    <a:pt x="0" y="1360506"/>
                  </a:lnTo>
                  <a:lnTo>
                    <a:pt x="0" y="917135"/>
                  </a:lnTo>
                  <a:cubicBezTo>
                    <a:pt x="0" y="410615"/>
                    <a:pt x="530089" y="0"/>
                    <a:pt x="1183987" y="0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grpSp>
          <p:nvGrpSpPr>
            <p:cNvPr id="6" name="Group 7">
              <a:extLst>
                <a:ext uri="{FF2B5EF4-FFF2-40B4-BE49-F238E27FC236}">
                  <a16:creationId xmlns:a16="http://schemas.microsoft.com/office/drawing/2014/main" xmlns="" id="{611ACAB3-2AD4-4057-A809-04535D07D74A}"/>
                </a:ext>
              </a:extLst>
            </p:cNvPr>
            <p:cNvGrpSpPr/>
            <p:nvPr/>
          </p:nvGrpSpPr>
          <p:grpSpPr>
            <a:xfrm>
              <a:off x="3078302" y="2152596"/>
              <a:ext cx="555664" cy="557049"/>
              <a:chOff x="5746699" y="2884815"/>
              <a:chExt cx="712151" cy="713925"/>
            </a:xfrm>
            <a:effectLst/>
          </p:grpSpPr>
          <p:sp>
            <p:nvSpPr>
              <p:cNvPr id="28" name="Freeform: Shape 8">
                <a:extLst>
                  <a:ext uri="{FF2B5EF4-FFF2-40B4-BE49-F238E27FC236}">
                    <a16:creationId xmlns:a16="http://schemas.microsoft.com/office/drawing/2014/main" xmlns="" id="{90818DB2-5573-4B71-B857-275E4C9808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46699" y="2884815"/>
                <a:ext cx="712151" cy="713925"/>
              </a:xfrm>
              <a:custGeom>
                <a:avLst/>
                <a:gdLst>
                  <a:gd name="T0" fmla="*/ 2594 w 5188"/>
                  <a:gd name="T1" fmla="*/ 0 h 5188"/>
                  <a:gd name="T2" fmla="*/ 2594 w 5188"/>
                  <a:gd name="T3" fmla="*/ 0 h 5188"/>
                  <a:gd name="T4" fmla="*/ 0 w 5188"/>
                  <a:gd name="T5" fmla="*/ 2593 h 5188"/>
                  <a:gd name="T6" fmla="*/ 2594 w 5188"/>
                  <a:gd name="T7" fmla="*/ 5188 h 5188"/>
                  <a:gd name="T8" fmla="*/ 5188 w 5188"/>
                  <a:gd name="T9" fmla="*/ 2593 h 5188"/>
                  <a:gd name="T10" fmla="*/ 2594 w 5188"/>
                  <a:gd name="T11" fmla="*/ 0 h 5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88" h="5188">
                    <a:moveTo>
                      <a:pt x="2594" y="0"/>
                    </a:moveTo>
                    <a:lnTo>
                      <a:pt x="2594" y="0"/>
                    </a:lnTo>
                    <a:cubicBezTo>
                      <a:pt x="1161" y="0"/>
                      <a:pt x="0" y="1160"/>
                      <a:pt x="0" y="2593"/>
                    </a:cubicBezTo>
                    <a:cubicBezTo>
                      <a:pt x="0" y="4026"/>
                      <a:pt x="1161" y="5188"/>
                      <a:pt x="2594" y="5188"/>
                    </a:cubicBezTo>
                    <a:cubicBezTo>
                      <a:pt x="4027" y="5188"/>
                      <a:pt x="5188" y="4026"/>
                      <a:pt x="5188" y="2593"/>
                    </a:cubicBezTo>
                    <a:cubicBezTo>
                      <a:pt x="5188" y="1160"/>
                      <a:pt x="4027" y="0"/>
                      <a:pt x="259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905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: Shape 9">
                <a:extLst>
                  <a:ext uri="{FF2B5EF4-FFF2-40B4-BE49-F238E27FC236}">
                    <a16:creationId xmlns:a16="http://schemas.microsoft.com/office/drawing/2014/main" xmlns="" id="{6F22E1D9-5628-46F4-8327-C0B180703A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7161" y="3069587"/>
                <a:ext cx="191871" cy="345367"/>
              </a:xfrm>
              <a:custGeom>
                <a:avLst/>
                <a:gdLst>
                  <a:gd name="T0" fmla="*/ 159 w 159"/>
                  <a:gd name="T1" fmla="*/ 50 h 286"/>
                  <a:gd name="T2" fmla="*/ 114 w 159"/>
                  <a:gd name="T3" fmla="*/ 50 h 286"/>
                  <a:gd name="T4" fmla="*/ 114 w 159"/>
                  <a:gd name="T5" fmla="*/ 50 h 286"/>
                  <a:gd name="T6" fmla="*/ 111 w 159"/>
                  <a:gd name="T7" fmla="*/ 51 h 286"/>
                  <a:gd name="T8" fmla="*/ 107 w 159"/>
                  <a:gd name="T9" fmla="*/ 54 h 286"/>
                  <a:gd name="T10" fmla="*/ 103 w 159"/>
                  <a:gd name="T11" fmla="*/ 60 h 286"/>
                  <a:gd name="T12" fmla="*/ 102 w 159"/>
                  <a:gd name="T13" fmla="*/ 66 h 286"/>
                  <a:gd name="T14" fmla="*/ 102 w 159"/>
                  <a:gd name="T15" fmla="*/ 99 h 286"/>
                  <a:gd name="T16" fmla="*/ 159 w 159"/>
                  <a:gd name="T17" fmla="*/ 99 h 286"/>
                  <a:gd name="T18" fmla="*/ 159 w 159"/>
                  <a:gd name="T19" fmla="*/ 146 h 286"/>
                  <a:gd name="T20" fmla="*/ 102 w 159"/>
                  <a:gd name="T21" fmla="*/ 146 h 286"/>
                  <a:gd name="T22" fmla="*/ 102 w 159"/>
                  <a:gd name="T23" fmla="*/ 286 h 286"/>
                  <a:gd name="T24" fmla="*/ 50 w 159"/>
                  <a:gd name="T25" fmla="*/ 286 h 286"/>
                  <a:gd name="T26" fmla="*/ 50 w 159"/>
                  <a:gd name="T27" fmla="*/ 146 h 286"/>
                  <a:gd name="T28" fmla="*/ 0 w 159"/>
                  <a:gd name="T29" fmla="*/ 146 h 286"/>
                  <a:gd name="T30" fmla="*/ 0 w 159"/>
                  <a:gd name="T31" fmla="*/ 99 h 286"/>
                  <a:gd name="T32" fmla="*/ 50 w 159"/>
                  <a:gd name="T33" fmla="*/ 99 h 286"/>
                  <a:gd name="T34" fmla="*/ 50 w 159"/>
                  <a:gd name="T35" fmla="*/ 71 h 286"/>
                  <a:gd name="T36" fmla="*/ 50 w 159"/>
                  <a:gd name="T37" fmla="*/ 71 h 286"/>
                  <a:gd name="T38" fmla="*/ 50 w 159"/>
                  <a:gd name="T39" fmla="*/ 64 h 286"/>
                  <a:gd name="T40" fmla="*/ 51 w 159"/>
                  <a:gd name="T41" fmla="*/ 57 h 286"/>
                  <a:gd name="T42" fmla="*/ 52 w 159"/>
                  <a:gd name="T43" fmla="*/ 50 h 286"/>
                  <a:gd name="T44" fmla="*/ 54 w 159"/>
                  <a:gd name="T45" fmla="*/ 43 h 286"/>
                  <a:gd name="T46" fmla="*/ 57 w 159"/>
                  <a:gd name="T47" fmla="*/ 37 h 286"/>
                  <a:gd name="T48" fmla="*/ 60 w 159"/>
                  <a:gd name="T49" fmla="*/ 31 h 286"/>
                  <a:gd name="T50" fmla="*/ 63 w 159"/>
                  <a:gd name="T51" fmla="*/ 26 h 286"/>
                  <a:gd name="T52" fmla="*/ 67 w 159"/>
                  <a:gd name="T53" fmla="*/ 21 h 286"/>
                  <a:gd name="T54" fmla="*/ 72 w 159"/>
                  <a:gd name="T55" fmla="*/ 16 h 286"/>
                  <a:gd name="T56" fmla="*/ 78 w 159"/>
                  <a:gd name="T57" fmla="*/ 12 h 286"/>
                  <a:gd name="T58" fmla="*/ 83 w 159"/>
                  <a:gd name="T59" fmla="*/ 8 h 286"/>
                  <a:gd name="T60" fmla="*/ 88 w 159"/>
                  <a:gd name="T61" fmla="*/ 5 h 286"/>
                  <a:gd name="T62" fmla="*/ 94 w 159"/>
                  <a:gd name="T63" fmla="*/ 3 h 286"/>
                  <a:gd name="T64" fmla="*/ 100 w 159"/>
                  <a:gd name="T65" fmla="*/ 1 h 286"/>
                  <a:gd name="T66" fmla="*/ 108 w 159"/>
                  <a:gd name="T67" fmla="*/ 0 h 286"/>
                  <a:gd name="T68" fmla="*/ 114 w 159"/>
                  <a:gd name="T69" fmla="*/ 0 h 286"/>
                  <a:gd name="T70" fmla="*/ 159 w 159"/>
                  <a:gd name="T71" fmla="*/ 0 h 286"/>
                  <a:gd name="T72" fmla="*/ 159 w 159"/>
                  <a:gd name="T73" fmla="*/ 5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59" h="286">
                    <a:moveTo>
                      <a:pt x="159" y="50"/>
                    </a:moveTo>
                    <a:lnTo>
                      <a:pt x="114" y="50"/>
                    </a:lnTo>
                    <a:lnTo>
                      <a:pt x="114" y="50"/>
                    </a:lnTo>
                    <a:lnTo>
                      <a:pt x="111" y="51"/>
                    </a:lnTo>
                    <a:lnTo>
                      <a:pt x="107" y="54"/>
                    </a:lnTo>
                    <a:lnTo>
                      <a:pt x="103" y="60"/>
                    </a:lnTo>
                    <a:lnTo>
                      <a:pt x="102" y="66"/>
                    </a:lnTo>
                    <a:lnTo>
                      <a:pt x="102" y="99"/>
                    </a:lnTo>
                    <a:lnTo>
                      <a:pt x="159" y="99"/>
                    </a:lnTo>
                    <a:lnTo>
                      <a:pt x="159" y="146"/>
                    </a:lnTo>
                    <a:lnTo>
                      <a:pt x="102" y="146"/>
                    </a:lnTo>
                    <a:lnTo>
                      <a:pt x="102" y="286"/>
                    </a:lnTo>
                    <a:lnTo>
                      <a:pt x="50" y="286"/>
                    </a:lnTo>
                    <a:lnTo>
                      <a:pt x="50" y="146"/>
                    </a:lnTo>
                    <a:lnTo>
                      <a:pt x="0" y="146"/>
                    </a:lnTo>
                    <a:lnTo>
                      <a:pt x="0" y="99"/>
                    </a:lnTo>
                    <a:lnTo>
                      <a:pt x="50" y="99"/>
                    </a:lnTo>
                    <a:lnTo>
                      <a:pt x="50" y="71"/>
                    </a:lnTo>
                    <a:lnTo>
                      <a:pt x="50" y="71"/>
                    </a:lnTo>
                    <a:lnTo>
                      <a:pt x="50" y="64"/>
                    </a:lnTo>
                    <a:lnTo>
                      <a:pt x="51" y="57"/>
                    </a:lnTo>
                    <a:lnTo>
                      <a:pt x="52" y="50"/>
                    </a:lnTo>
                    <a:lnTo>
                      <a:pt x="54" y="43"/>
                    </a:lnTo>
                    <a:lnTo>
                      <a:pt x="57" y="37"/>
                    </a:lnTo>
                    <a:lnTo>
                      <a:pt x="60" y="31"/>
                    </a:lnTo>
                    <a:lnTo>
                      <a:pt x="63" y="26"/>
                    </a:lnTo>
                    <a:lnTo>
                      <a:pt x="67" y="21"/>
                    </a:lnTo>
                    <a:lnTo>
                      <a:pt x="72" y="16"/>
                    </a:lnTo>
                    <a:lnTo>
                      <a:pt x="78" y="12"/>
                    </a:lnTo>
                    <a:lnTo>
                      <a:pt x="83" y="8"/>
                    </a:lnTo>
                    <a:lnTo>
                      <a:pt x="88" y="5"/>
                    </a:lnTo>
                    <a:lnTo>
                      <a:pt x="94" y="3"/>
                    </a:lnTo>
                    <a:lnTo>
                      <a:pt x="100" y="1"/>
                    </a:lnTo>
                    <a:lnTo>
                      <a:pt x="108" y="0"/>
                    </a:lnTo>
                    <a:lnTo>
                      <a:pt x="114" y="0"/>
                    </a:lnTo>
                    <a:lnTo>
                      <a:pt x="159" y="0"/>
                    </a:lnTo>
                    <a:lnTo>
                      <a:pt x="159" y="5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4245161" y="962006"/>
            <a:ext cx="643548" cy="1765860"/>
            <a:chOff x="4245161" y="962006"/>
            <a:chExt cx="643548" cy="1765860"/>
          </a:xfrm>
        </p:grpSpPr>
        <p:sp>
          <p:nvSpPr>
            <p:cNvPr id="32" name="Freeform: Shape 4">
              <a:extLst>
                <a:ext uri="{FF2B5EF4-FFF2-40B4-BE49-F238E27FC236}">
                  <a16:creationId xmlns:a16="http://schemas.microsoft.com/office/drawing/2014/main" xmlns="" id="{91948EE1-0468-414F-8824-EC51013997B1}"/>
                </a:ext>
              </a:extLst>
            </p:cNvPr>
            <p:cNvSpPr/>
            <p:nvPr/>
          </p:nvSpPr>
          <p:spPr>
            <a:xfrm rot="10800000">
              <a:off x="4245161" y="962006"/>
              <a:ext cx="643548" cy="1765860"/>
            </a:xfrm>
            <a:custGeom>
              <a:avLst/>
              <a:gdLst>
                <a:gd name="connsiteX0" fmla="*/ 1183987 w 1333501"/>
                <a:gd name="connsiteY0" fmla="*/ 0 h 3659054"/>
                <a:gd name="connsiteX1" fmla="*/ 1305043 w 1333501"/>
                <a:gd name="connsiteY1" fmla="*/ 4735 h 3659054"/>
                <a:gd name="connsiteX2" fmla="*/ 1333501 w 1333501"/>
                <a:gd name="connsiteY2" fmla="*/ 8099 h 3659054"/>
                <a:gd name="connsiteX3" fmla="*/ 1333501 w 1333501"/>
                <a:gd name="connsiteY3" fmla="*/ 1445214 h 3659054"/>
                <a:gd name="connsiteX4" fmla="*/ 1333501 w 1333501"/>
                <a:gd name="connsiteY4" fmla="*/ 2269542 h 3659054"/>
                <a:gd name="connsiteX5" fmla="*/ 1333501 w 1333501"/>
                <a:gd name="connsiteY5" fmla="*/ 3659054 h 3659054"/>
                <a:gd name="connsiteX6" fmla="*/ 1 w 1333501"/>
                <a:gd name="connsiteY6" fmla="*/ 2279959 h 3659054"/>
                <a:gd name="connsiteX7" fmla="*/ 1 w 1333501"/>
                <a:gd name="connsiteY7" fmla="*/ 1445214 h 3659054"/>
                <a:gd name="connsiteX8" fmla="*/ 5522 w 1333501"/>
                <a:gd name="connsiteY8" fmla="*/ 1445214 h 3659054"/>
                <a:gd name="connsiteX9" fmla="*/ 0 w 1333501"/>
                <a:gd name="connsiteY9" fmla="*/ 1360506 h 3659054"/>
                <a:gd name="connsiteX10" fmla="*/ 0 w 1333501"/>
                <a:gd name="connsiteY10" fmla="*/ 917135 h 3659054"/>
                <a:gd name="connsiteX11" fmla="*/ 1183987 w 1333501"/>
                <a:gd name="connsiteY11" fmla="*/ 0 h 3659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33501" h="3659054">
                  <a:moveTo>
                    <a:pt x="1183987" y="0"/>
                  </a:moveTo>
                  <a:cubicBezTo>
                    <a:pt x="1224856" y="0"/>
                    <a:pt x="1265241" y="1604"/>
                    <a:pt x="1305043" y="4735"/>
                  </a:cubicBezTo>
                  <a:lnTo>
                    <a:pt x="1333501" y="8099"/>
                  </a:lnTo>
                  <a:lnTo>
                    <a:pt x="1333501" y="1445214"/>
                  </a:lnTo>
                  <a:lnTo>
                    <a:pt x="1333501" y="2269542"/>
                  </a:lnTo>
                  <a:lnTo>
                    <a:pt x="1333501" y="3659054"/>
                  </a:lnTo>
                  <a:cubicBezTo>
                    <a:pt x="597029" y="3659054"/>
                    <a:pt x="1" y="3041613"/>
                    <a:pt x="1" y="2279959"/>
                  </a:cubicBezTo>
                  <a:lnTo>
                    <a:pt x="1" y="1445214"/>
                  </a:lnTo>
                  <a:lnTo>
                    <a:pt x="5522" y="1445214"/>
                  </a:lnTo>
                  <a:lnTo>
                    <a:pt x="0" y="1360506"/>
                  </a:lnTo>
                  <a:lnTo>
                    <a:pt x="0" y="917135"/>
                  </a:lnTo>
                  <a:cubicBezTo>
                    <a:pt x="0" y="410615"/>
                    <a:pt x="530089" y="0"/>
                    <a:pt x="1183987" y="0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grpSp>
          <p:nvGrpSpPr>
            <p:cNvPr id="9" name="Group 16">
              <a:extLst>
                <a:ext uri="{FF2B5EF4-FFF2-40B4-BE49-F238E27FC236}">
                  <a16:creationId xmlns:a16="http://schemas.microsoft.com/office/drawing/2014/main" xmlns="" id="{3BC277AE-ACA1-45D8-B7B0-55CD04AA7675}"/>
                </a:ext>
              </a:extLst>
            </p:cNvPr>
            <p:cNvGrpSpPr/>
            <p:nvPr/>
          </p:nvGrpSpPr>
          <p:grpSpPr>
            <a:xfrm>
              <a:off x="4284689" y="1234148"/>
              <a:ext cx="557050" cy="558436"/>
              <a:chOff x="5746696" y="4552422"/>
              <a:chExt cx="713926" cy="715702"/>
            </a:xfrm>
            <a:effectLst/>
          </p:grpSpPr>
          <p:sp>
            <p:nvSpPr>
              <p:cNvPr id="22" name="Freeform: Shape 17">
                <a:extLst>
                  <a:ext uri="{FF2B5EF4-FFF2-40B4-BE49-F238E27FC236}">
                    <a16:creationId xmlns:a16="http://schemas.microsoft.com/office/drawing/2014/main" xmlns="" id="{75093F16-5DD2-4070-BCC1-D7AA85A507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46696" y="4552422"/>
                <a:ext cx="713926" cy="715702"/>
              </a:xfrm>
              <a:custGeom>
                <a:avLst/>
                <a:gdLst>
                  <a:gd name="T0" fmla="*/ 1726 w 3453"/>
                  <a:gd name="T1" fmla="*/ 0 h 3453"/>
                  <a:gd name="T2" fmla="*/ 1726 w 3453"/>
                  <a:gd name="T3" fmla="*/ 0 h 3453"/>
                  <a:gd name="T4" fmla="*/ 0 w 3453"/>
                  <a:gd name="T5" fmla="*/ 1726 h 3453"/>
                  <a:gd name="T6" fmla="*/ 1726 w 3453"/>
                  <a:gd name="T7" fmla="*/ 3453 h 3453"/>
                  <a:gd name="T8" fmla="*/ 3453 w 3453"/>
                  <a:gd name="T9" fmla="*/ 1726 h 3453"/>
                  <a:gd name="T10" fmla="*/ 1726 w 3453"/>
                  <a:gd name="T11" fmla="*/ 0 h 3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53" h="3453">
                    <a:moveTo>
                      <a:pt x="1726" y="0"/>
                    </a:moveTo>
                    <a:lnTo>
                      <a:pt x="1726" y="0"/>
                    </a:lnTo>
                    <a:cubicBezTo>
                      <a:pt x="773" y="0"/>
                      <a:pt x="0" y="772"/>
                      <a:pt x="0" y="1726"/>
                    </a:cubicBezTo>
                    <a:cubicBezTo>
                      <a:pt x="0" y="2679"/>
                      <a:pt x="773" y="3453"/>
                      <a:pt x="1726" y="3453"/>
                    </a:cubicBezTo>
                    <a:cubicBezTo>
                      <a:pt x="2680" y="3453"/>
                      <a:pt x="3453" y="2679"/>
                      <a:pt x="3453" y="1726"/>
                    </a:cubicBezTo>
                    <a:cubicBezTo>
                      <a:pt x="3453" y="772"/>
                      <a:pt x="2680" y="0"/>
                      <a:pt x="1726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905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Freeform: Shape 18">
                <a:extLst>
                  <a:ext uri="{FF2B5EF4-FFF2-40B4-BE49-F238E27FC236}">
                    <a16:creationId xmlns:a16="http://schemas.microsoft.com/office/drawing/2014/main" xmlns="" id="{25AAA976-9CB5-4754-9580-5D79A97C9A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5318" y="4753898"/>
                <a:ext cx="314912" cy="314327"/>
              </a:xfrm>
              <a:custGeom>
                <a:avLst/>
                <a:gdLst>
                  <a:gd name="T0" fmla="*/ 164 w 204"/>
                  <a:gd name="T1" fmla="*/ 0 h 204"/>
                  <a:gd name="T2" fmla="*/ 39 w 204"/>
                  <a:gd name="T3" fmla="*/ 0 h 204"/>
                  <a:gd name="T4" fmla="*/ 0 w 204"/>
                  <a:gd name="T5" fmla="*/ 39 h 204"/>
                  <a:gd name="T6" fmla="*/ 0 w 204"/>
                  <a:gd name="T7" fmla="*/ 81 h 204"/>
                  <a:gd name="T8" fmla="*/ 0 w 204"/>
                  <a:gd name="T9" fmla="*/ 164 h 204"/>
                  <a:gd name="T10" fmla="*/ 39 w 204"/>
                  <a:gd name="T11" fmla="*/ 204 h 204"/>
                  <a:gd name="T12" fmla="*/ 164 w 204"/>
                  <a:gd name="T13" fmla="*/ 204 h 204"/>
                  <a:gd name="T14" fmla="*/ 204 w 204"/>
                  <a:gd name="T15" fmla="*/ 164 h 204"/>
                  <a:gd name="T16" fmla="*/ 204 w 204"/>
                  <a:gd name="T17" fmla="*/ 81 h 204"/>
                  <a:gd name="T18" fmla="*/ 204 w 204"/>
                  <a:gd name="T19" fmla="*/ 39 h 204"/>
                  <a:gd name="T20" fmla="*/ 164 w 204"/>
                  <a:gd name="T21" fmla="*/ 0 h 204"/>
                  <a:gd name="T22" fmla="*/ 176 w 204"/>
                  <a:gd name="T23" fmla="*/ 23 h 204"/>
                  <a:gd name="T24" fmla="*/ 180 w 204"/>
                  <a:gd name="T25" fmla="*/ 23 h 204"/>
                  <a:gd name="T26" fmla="*/ 180 w 204"/>
                  <a:gd name="T27" fmla="*/ 28 h 204"/>
                  <a:gd name="T28" fmla="*/ 180 w 204"/>
                  <a:gd name="T29" fmla="*/ 58 h 204"/>
                  <a:gd name="T30" fmla="*/ 146 w 204"/>
                  <a:gd name="T31" fmla="*/ 58 h 204"/>
                  <a:gd name="T32" fmla="*/ 146 w 204"/>
                  <a:gd name="T33" fmla="*/ 24 h 204"/>
                  <a:gd name="T34" fmla="*/ 176 w 204"/>
                  <a:gd name="T35" fmla="*/ 23 h 204"/>
                  <a:gd name="T36" fmla="*/ 73 w 204"/>
                  <a:gd name="T37" fmla="*/ 81 h 204"/>
                  <a:gd name="T38" fmla="*/ 102 w 204"/>
                  <a:gd name="T39" fmla="*/ 66 h 204"/>
                  <a:gd name="T40" fmla="*/ 131 w 204"/>
                  <a:gd name="T41" fmla="*/ 81 h 204"/>
                  <a:gd name="T42" fmla="*/ 138 w 204"/>
                  <a:gd name="T43" fmla="*/ 102 h 204"/>
                  <a:gd name="T44" fmla="*/ 102 w 204"/>
                  <a:gd name="T45" fmla="*/ 138 h 204"/>
                  <a:gd name="T46" fmla="*/ 66 w 204"/>
                  <a:gd name="T47" fmla="*/ 102 h 204"/>
                  <a:gd name="T48" fmla="*/ 73 w 204"/>
                  <a:gd name="T49" fmla="*/ 81 h 204"/>
                  <a:gd name="T50" fmla="*/ 184 w 204"/>
                  <a:gd name="T51" fmla="*/ 164 h 204"/>
                  <a:gd name="T52" fmla="*/ 164 w 204"/>
                  <a:gd name="T53" fmla="*/ 184 h 204"/>
                  <a:gd name="T54" fmla="*/ 39 w 204"/>
                  <a:gd name="T55" fmla="*/ 184 h 204"/>
                  <a:gd name="T56" fmla="*/ 20 w 204"/>
                  <a:gd name="T57" fmla="*/ 164 h 204"/>
                  <a:gd name="T58" fmla="*/ 20 w 204"/>
                  <a:gd name="T59" fmla="*/ 81 h 204"/>
                  <a:gd name="T60" fmla="*/ 50 w 204"/>
                  <a:gd name="T61" fmla="*/ 81 h 204"/>
                  <a:gd name="T62" fmla="*/ 46 w 204"/>
                  <a:gd name="T63" fmla="*/ 102 h 204"/>
                  <a:gd name="T64" fmla="*/ 102 w 204"/>
                  <a:gd name="T65" fmla="*/ 158 h 204"/>
                  <a:gd name="T66" fmla="*/ 157 w 204"/>
                  <a:gd name="T67" fmla="*/ 102 h 204"/>
                  <a:gd name="T68" fmla="*/ 153 w 204"/>
                  <a:gd name="T69" fmla="*/ 81 h 204"/>
                  <a:gd name="T70" fmla="*/ 184 w 204"/>
                  <a:gd name="T71" fmla="*/ 81 h 204"/>
                  <a:gd name="T72" fmla="*/ 184 w 204"/>
                  <a:gd name="T73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" h="204">
                    <a:moveTo>
                      <a:pt x="164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0" y="18"/>
                      <a:pt x="0" y="3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86"/>
                      <a:pt x="17" y="204"/>
                      <a:pt x="39" y="204"/>
                    </a:cubicBezTo>
                    <a:cubicBezTo>
                      <a:pt x="164" y="204"/>
                      <a:pt x="164" y="204"/>
                      <a:pt x="164" y="204"/>
                    </a:cubicBezTo>
                    <a:cubicBezTo>
                      <a:pt x="186" y="204"/>
                      <a:pt x="204" y="186"/>
                      <a:pt x="204" y="164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204" y="39"/>
                      <a:pt x="204" y="39"/>
                      <a:pt x="204" y="39"/>
                    </a:cubicBezTo>
                    <a:cubicBezTo>
                      <a:pt x="204" y="18"/>
                      <a:pt x="186" y="0"/>
                      <a:pt x="164" y="0"/>
                    </a:cubicBezTo>
                    <a:close/>
                    <a:moveTo>
                      <a:pt x="176" y="23"/>
                    </a:moveTo>
                    <a:cubicBezTo>
                      <a:pt x="180" y="23"/>
                      <a:pt x="180" y="23"/>
                      <a:pt x="180" y="23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58"/>
                      <a:pt x="180" y="58"/>
                      <a:pt x="180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24"/>
                      <a:pt x="146" y="24"/>
                      <a:pt x="146" y="24"/>
                    </a:cubicBezTo>
                    <a:lnTo>
                      <a:pt x="176" y="23"/>
                    </a:lnTo>
                    <a:close/>
                    <a:moveTo>
                      <a:pt x="73" y="81"/>
                    </a:moveTo>
                    <a:cubicBezTo>
                      <a:pt x="79" y="72"/>
                      <a:pt x="90" y="66"/>
                      <a:pt x="102" y="66"/>
                    </a:cubicBezTo>
                    <a:cubicBezTo>
                      <a:pt x="114" y="66"/>
                      <a:pt x="124" y="72"/>
                      <a:pt x="131" y="81"/>
                    </a:cubicBezTo>
                    <a:cubicBezTo>
                      <a:pt x="135" y="87"/>
                      <a:pt x="138" y="94"/>
                      <a:pt x="138" y="102"/>
                    </a:cubicBezTo>
                    <a:cubicBezTo>
                      <a:pt x="138" y="122"/>
                      <a:pt x="121" y="138"/>
                      <a:pt x="102" y="138"/>
                    </a:cubicBezTo>
                    <a:cubicBezTo>
                      <a:pt x="82" y="138"/>
                      <a:pt x="66" y="122"/>
                      <a:pt x="66" y="102"/>
                    </a:cubicBezTo>
                    <a:cubicBezTo>
                      <a:pt x="66" y="94"/>
                      <a:pt x="68" y="87"/>
                      <a:pt x="73" y="81"/>
                    </a:cubicBezTo>
                    <a:close/>
                    <a:moveTo>
                      <a:pt x="184" y="164"/>
                    </a:moveTo>
                    <a:cubicBezTo>
                      <a:pt x="184" y="175"/>
                      <a:pt x="175" y="184"/>
                      <a:pt x="164" y="184"/>
                    </a:cubicBezTo>
                    <a:cubicBezTo>
                      <a:pt x="39" y="184"/>
                      <a:pt x="39" y="184"/>
                      <a:pt x="39" y="184"/>
                    </a:cubicBezTo>
                    <a:cubicBezTo>
                      <a:pt x="28" y="184"/>
                      <a:pt x="20" y="175"/>
                      <a:pt x="20" y="164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7" y="87"/>
                      <a:pt x="46" y="95"/>
                      <a:pt x="46" y="102"/>
                    </a:cubicBezTo>
                    <a:cubicBezTo>
                      <a:pt x="46" y="133"/>
                      <a:pt x="71" y="158"/>
                      <a:pt x="102" y="158"/>
                    </a:cubicBezTo>
                    <a:cubicBezTo>
                      <a:pt x="132" y="158"/>
                      <a:pt x="157" y="133"/>
                      <a:pt x="157" y="102"/>
                    </a:cubicBezTo>
                    <a:cubicBezTo>
                      <a:pt x="157" y="95"/>
                      <a:pt x="156" y="87"/>
                      <a:pt x="153" y="81"/>
                    </a:cubicBezTo>
                    <a:cubicBezTo>
                      <a:pt x="184" y="81"/>
                      <a:pt x="184" y="81"/>
                      <a:pt x="184" y="81"/>
                    </a:cubicBezTo>
                    <a:lnTo>
                      <a:pt x="184" y="16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" name="Oval 6">
            <a:extLst>
              <a:ext uri="{FF2B5EF4-FFF2-40B4-BE49-F238E27FC236}">
                <a16:creationId xmlns:a16="http://schemas.microsoft.com/office/drawing/2014/main" xmlns="" id="{759310B6-C4C5-497F-A536-D1F9B8764749}"/>
              </a:ext>
            </a:extLst>
          </p:cNvPr>
          <p:cNvSpPr/>
          <p:nvPr/>
        </p:nvSpPr>
        <p:spPr>
          <a:xfrm>
            <a:off x="4288495" y="2431121"/>
            <a:ext cx="567007" cy="567007"/>
          </a:xfrm>
          <a:prstGeom prst="ellipse">
            <a:avLst/>
          </a:prstGeom>
          <a:solidFill>
            <a:schemeClr val="bg1">
              <a:lumMod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10" name="Group 19">
            <a:extLst>
              <a:ext uri="{FF2B5EF4-FFF2-40B4-BE49-F238E27FC236}">
                <a16:creationId xmlns:a16="http://schemas.microsoft.com/office/drawing/2014/main" xmlns="" id="{101713BA-EF77-499A-8320-906DF626D8B8}"/>
              </a:ext>
            </a:extLst>
          </p:cNvPr>
          <p:cNvGrpSpPr/>
          <p:nvPr/>
        </p:nvGrpSpPr>
        <p:grpSpPr>
          <a:xfrm>
            <a:off x="5062320" y="3496795"/>
            <a:ext cx="1842997" cy="626833"/>
            <a:chOff x="9029821" y="3139323"/>
            <a:chExt cx="2457329" cy="835777"/>
          </a:xfrm>
        </p:grpSpPr>
        <p:sp>
          <p:nvSpPr>
            <p:cNvPr id="20" name="TextBox 20">
              <a:extLst>
                <a:ext uri="{FF2B5EF4-FFF2-40B4-BE49-F238E27FC236}">
                  <a16:creationId xmlns:a16="http://schemas.microsoft.com/office/drawing/2014/main" xmlns="" id="{5E596345-E467-4F81-A04A-4E705545DA8D}"/>
                </a:ext>
              </a:extLst>
            </p:cNvPr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20000"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21" name="Rectangle 21">
              <a:extLst>
                <a:ext uri="{FF2B5EF4-FFF2-40B4-BE49-F238E27FC236}">
                  <a16:creationId xmlns:a16="http://schemas.microsoft.com/office/drawing/2014/main" xmlns="" id="{975C4860-3EBA-434C-8C22-CB4BEB78513F}"/>
                </a:ext>
              </a:extLst>
            </p:cNvPr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defTabSz="914378">
                <a:defRPr/>
              </a:pPr>
              <a:r>
                <a:rPr lang="zh-CN" altLang="en-US" sz="1600" b="1">
                  <a:solidFill>
                    <a:schemeClr val="accent6"/>
                  </a:solidFill>
                </a:rPr>
                <a:t>标题文本预设</a:t>
              </a:r>
            </a:p>
          </p:txBody>
        </p:sp>
      </p:grpSp>
      <p:grpSp>
        <p:nvGrpSpPr>
          <p:cNvPr id="11" name="Group 22">
            <a:extLst>
              <a:ext uri="{FF2B5EF4-FFF2-40B4-BE49-F238E27FC236}">
                <a16:creationId xmlns:a16="http://schemas.microsoft.com/office/drawing/2014/main" xmlns="" id="{9C36C667-A81C-419D-9669-0A3C51E7B417}"/>
              </a:ext>
            </a:extLst>
          </p:cNvPr>
          <p:cNvGrpSpPr/>
          <p:nvPr/>
        </p:nvGrpSpPr>
        <p:grpSpPr>
          <a:xfrm>
            <a:off x="2283089" y="1382363"/>
            <a:ext cx="1805711" cy="626833"/>
            <a:chOff x="609599" y="3139323"/>
            <a:chExt cx="2407615" cy="835777"/>
          </a:xfrm>
        </p:grpSpPr>
        <p:sp>
          <p:nvSpPr>
            <p:cNvPr id="18" name="TextBox 23">
              <a:extLst>
                <a:ext uri="{FF2B5EF4-FFF2-40B4-BE49-F238E27FC236}">
                  <a16:creationId xmlns:a16="http://schemas.microsoft.com/office/drawing/2014/main" xmlns="" id="{AD170667-6A0B-4BC4-A203-DC2C78F821F8}"/>
                </a:ext>
              </a:extLst>
            </p:cNvPr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20000"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19" name="Rectangle 24">
              <a:extLst>
                <a:ext uri="{FF2B5EF4-FFF2-40B4-BE49-F238E27FC236}">
                  <a16:creationId xmlns:a16="http://schemas.microsoft.com/office/drawing/2014/main" xmlns="" id="{DD55A53D-827C-43CE-ACF9-C9D2AA110DC5}"/>
                </a:ext>
              </a:extLst>
            </p:cNvPr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algn="r" defTabSz="914378">
                <a:defRPr/>
              </a:pPr>
              <a:r>
                <a:rPr lang="zh-CN" altLang="en-US" sz="1600" b="1" dirty="0">
                  <a:solidFill>
                    <a:schemeClr val="accent4"/>
                  </a:solidFill>
                </a:rPr>
                <a:t>标题文本预设</a:t>
              </a:r>
            </a:p>
          </p:txBody>
        </p:sp>
      </p:grpSp>
      <p:grpSp>
        <p:nvGrpSpPr>
          <p:cNvPr id="12" name="Group 25">
            <a:extLst>
              <a:ext uri="{FF2B5EF4-FFF2-40B4-BE49-F238E27FC236}">
                <a16:creationId xmlns:a16="http://schemas.microsoft.com/office/drawing/2014/main" xmlns="" id="{465CDFD2-A6C8-4441-80B9-1895C9309265}"/>
              </a:ext>
            </a:extLst>
          </p:cNvPr>
          <p:cNvGrpSpPr/>
          <p:nvPr/>
        </p:nvGrpSpPr>
        <p:grpSpPr>
          <a:xfrm>
            <a:off x="5062320" y="1719175"/>
            <a:ext cx="1842997" cy="626833"/>
            <a:chOff x="9029821" y="3139323"/>
            <a:chExt cx="2457329" cy="835777"/>
          </a:xfrm>
        </p:grpSpPr>
        <p:sp>
          <p:nvSpPr>
            <p:cNvPr id="16" name="TextBox 26">
              <a:extLst>
                <a:ext uri="{FF2B5EF4-FFF2-40B4-BE49-F238E27FC236}">
                  <a16:creationId xmlns:a16="http://schemas.microsoft.com/office/drawing/2014/main" xmlns="" id="{54F8773F-B534-40F0-9A70-96673CFC079B}"/>
                </a:ext>
              </a:extLst>
            </p:cNvPr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20000"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17" name="Rectangle 27">
              <a:extLst>
                <a:ext uri="{FF2B5EF4-FFF2-40B4-BE49-F238E27FC236}">
                  <a16:creationId xmlns:a16="http://schemas.microsoft.com/office/drawing/2014/main" xmlns="" id="{211E2D3A-F3F0-4819-864B-5C44111441B6}"/>
                </a:ext>
              </a:extLst>
            </p:cNvPr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defTabSz="914378">
                <a:defRPr/>
              </a:pPr>
              <a:r>
                <a:rPr lang="zh-CN" altLang="en-US" sz="1600" b="1" dirty="0">
                  <a:solidFill>
                    <a:schemeClr val="accent1"/>
                  </a:solidFill>
                </a:rPr>
                <a:t>标题文本预设</a:t>
              </a:r>
            </a:p>
          </p:txBody>
        </p:sp>
      </p:grpSp>
      <p:grpSp>
        <p:nvGrpSpPr>
          <p:cNvPr id="13" name="Group 28">
            <a:extLst>
              <a:ext uri="{FF2B5EF4-FFF2-40B4-BE49-F238E27FC236}">
                <a16:creationId xmlns:a16="http://schemas.microsoft.com/office/drawing/2014/main" xmlns="" id="{A11B5DBF-A9A0-4A98-BE85-F044D1449D88}"/>
              </a:ext>
            </a:extLst>
          </p:cNvPr>
          <p:cNvGrpSpPr/>
          <p:nvPr/>
        </p:nvGrpSpPr>
        <p:grpSpPr>
          <a:xfrm>
            <a:off x="2283089" y="2869962"/>
            <a:ext cx="1805711" cy="626833"/>
            <a:chOff x="609599" y="3139323"/>
            <a:chExt cx="2407615" cy="835777"/>
          </a:xfrm>
        </p:grpSpPr>
        <p:sp>
          <p:nvSpPr>
            <p:cNvPr id="14" name="TextBox 29">
              <a:extLst>
                <a:ext uri="{FF2B5EF4-FFF2-40B4-BE49-F238E27FC236}">
                  <a16:creationId xmlns:a16="http://schemas.microsoft.com/office/drawing/2014/main" xmlns="" id="{7C0CC3AD-AA93-4778-8289-DA11FE3E7306}"/>
                </a:ext>
              </a:extLst>
            </p:cNvPr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20000"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15" name="Rectangle 30">
              <a:extLst>
                <a:ext uri="{FF2B5EF4-FFF2-40B4-BE49-F238E27FC236}">
                  <a16:creationId xmlns:a16="http://schemas.microsoft.com/office/drawing/2014/main" xmlns="" id="{3F9C6766-8A5A-4BC9-8626-38A498CAE1DE}"/>
                </a:ext>
              </a:extLst>
            </p:cNvPr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algn="r" defTabSz="914378">
                <a:defRPr/>
              </a:pPr>
              <a:r>
                <a:rPr lang="zh-CN" altLang="en-US" sz="1600" b="1">
                  <a:solidFill>
                    <a:schemeClr val="accent2"/>
                  </a:solidFill>
                </a:rPr>
                <a:t>标题文本预设</a:t>
              </a:r>
            </a:p>
          </p:txBody>
        </p:sp>
      </p:grpSp>
      <p:sp>
        <p:nvSpPr>
          <p:cNvPr id="39" name="Title 1">
            <a:extLst>
              <a:ext uri="{FF2B5EF4-FFF2-40B4-BE49-F238E27FC236}">
                <a16:creationId xmlns:a16="http://schemas.microsoft.com/office/drawing/2014/main" xmlns="" id="{D8A31472-7587-4D6E-8EE7-C78603D2B776}"/>
              </a:ext>
            </a:extLst>
          </p:cNvPr>
          <p:cNvSpPr txBox="1">
            <a:spLocks/>
          </p:cNvSpPr>
          <p:nvPr/>
        </p:nvSpPr>
        <p:spPr>
          <a:xfrm>
            <a:off x="382316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4644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2326031" y="1682575"/>
            <a:ext cx="1904037" cy="1644145"/>
            <a:chOff x="2326031" y="1682575"/>
            <a:chExt cx="1904037" cy="1644145"/>
          </a:xfrm>
        </p:grpSpPr>
        <p:sp>
          <p:nvSpPr>
            <p:cNvPr id="27" name="Freeform: Shape 3">
              <a:extLst>
                <a:ext uri="{FF2B5EF4-FFF2-40B4-BE49-F238E27FC236}">
                  <a16:creationId xmlns:a16="http://schemas.microsoft.com/office/drawing/2014/main" xmlns="" id="{3D32BE31-0B62-47F8-A6E2-9E3F295AF14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6031" y="1682575"/>
              <a:ext cx="1350293" cy="1610911"/>
            </a:xfrm>
            <a:custGeom>
              <a:avLst/>
              <a:gdLst>
                <a:gd name="connsiteX0" fmla="*/ 943831 w 1511672"/>
                <a:gd name="connsiteY0" fmla="*/ 0 h 1803438"/>
                <a:gd name="connsiteX1" fmla="*/ 980513 w 1511672"/>
                <a:gd name="connsiteY1" fmla="*/ 5598 h 1803438"/>
                <a:gd name="connsiteX2" fmla="*/ 1062383 w 1511672"/>
                <a:gd name="connsiteY2" fmla="*/ 31734 h 1803438"/>
                <a:gd name="connsiteX3" fmla="*/ 1511615 w 1511672"/>
                <a:gd name="connsiteY3" fmla="*/ 901097 h 1803438"/>
                <a:gd name="connsiteX4" fmla="*/ 1511433 w 1511672"/>
                <a:gd name="connsiteY4" fmla="*/ 909677 h 1803438"/>
                <a:gd name="connsiteX5" fmla="*/ 1510763 w 1511672"/>
                <a:gd name="connsiteY5" fmla="*/ 909570 h 1803438"/>
                <a:gd name="connsiteX6" fmla="*/ 139382 w 1511672"/>
                <a:gd name="connsiteY6" fmla="*/ 1722677 h 1803438"/>
                <a:gd name="connsiteX7" fmla="*/ 3171 w 1511672"/>
                <a:gd name="connsiteY7" fmla="*/ 1803438 h 1803438"/>
                <a:gd name="connsiteX8" fmla="*/ 2 w 1511672"/>
                <a:gd name="connsiteY8" fmla="*/ 1639811 h 1803438"/>
                <a:gd name="connsiteX9" fmla="*/ 916709 w 1511672"/>
                <a:gd name="connsiteY9" fmla="*/ 2278 h 1803438"/>
                <a:gd name="connsiteX10" fmla="*/ 943831 w 1511672"/>
                <a:gd name="connsiteY10" fmla="*/ 0 h 1803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11672" h="1803438">
                  <a:moveTo>
                    <a:pt x="943831" y="0"/>
                  </a:moveTo>
                  <a:lnTo>
                    <a:pt x="980513" y="5598"/>
                  </a:lnTo>
                  <a:lnTo>
                    <a:pt x="1062383" y="31734"/>
                  </a:lnTo>
                  <a:cubicBezTo>
                    <a:pt x="1505424" y="215139"/>
                    <a:pt x="1512624" y="821115"/>
                    <a:pt x="1511615" y="901097"/>
                  </a:cubicBezTo>
                  <a:lnTo>
                    <a:pt x="1511433" y="909677"/>
                  </a:lnTo>
                  <a:lnTo>
                    <a:pt x="1510763" y="909570"/>
                  </a:lnTo>
                  <a:cubicBezTo>
                    <a:pt x="1510763" y="909570"/>
                    <a:pt x="1510763" y="909570"/>
                    <a:pt x="139382" y="1722677"/>
                  </a:cubicBezTo>
                  <a:lnTo>
                    <a:pt x="3171" y="1803438"/>
                  </a:lnTo>
                  <a:lnTo>
                    <a:pt x="2" y="1639811"/>
                  </a:lnTo>
                  <a:cubicBezTo>
                    <a:pt x="-1137" y="201056"/>
                    <a:pt x="728418" y="24013"/>
                    <a:pt x="916709" y="2278"/>
                  </a:cubicBezTo>
                  <a:lnTo>
                    <a:pt x="94383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Freeform: Shape 4">
              <a:extLst>
                <a:ext uri="{FF2B5EF4-FFF2-40B4-BE49-F238E27FC236}">
                  <a16:creationId xmlns:a16="http://schemas.microsoft.com/office/drawing/2014/main" xmlns="" id="{46A3112A-3307-4F37-92E4-F69EA034431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0098" y="2495140"/>
              <a:ext cx="1899970" cy="831580"/>
            </a:xfrm>
            <a:custGeom>
              <a:avLst/>
              <a:gdLst>
                <a:gd name="connsiteX0" fmla="*/ 1506881 w 2127043"/>
                <a:gd name="connsiteY0" fmla="*/ 0 h 930965"/>
                <a:gd name="connsiteX1" fmla="*/ 1513528 w 2127043"/>
                <a:gd name="connsiteY1" fmla="*/ 1056 h 930965"/>
                <a:gd name="connsiteX2" fmla="*/ 2109794 w 2127043"/>
                <a:gd name="connsiteY2" fmla="*/ 306149 h 930965"/>
                <a:gd name="connsiteX3" fmla="*/ 2123545 w 2127043"/>
                <a:gd name="connsiteY3" fmla="*/ 351112 h 930965"/>
                <a:gd name="connsiteX4" fmla="*/ 2127043 w 2127043"/>
                <a:gd name="connsiteY4" fmla="*/ 420379 h 930965"/>
                <a:gd name="connsiteX5" fmla="*/ 2126661 w 2127043"/>
                <a:gd name="connsiteY5" fmla="*/ 423191 h 930965"/>
                <a:gd name="connsiteX6" fmla="*/ 187242 w 2127043"/>
                <a:gd name="connsiteY6" fmla="*/ 910426 h 930965"/>
                <a:gd name="connsiteX7" fmla="*/ 0 w 2127043"/>
                <a:gd name="connsiteY7" fmla="*/ 894442 h 930965"/>
                <a:gd name="connsiteX8" fmla="*/ 1506877 w 2127043"/>
                <a:gd name="connsiteY8" fmla="*/ 162 h 930965"/>
                <a:gd name="connsiteX9" fmla="*/ 1506881 w 2127043"/>
                <a:gd name="connsiteY9" fmla="*/ 0 h 930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27043" h="930965">
                  <a:moveTo>
                    <a:pt x="1506881" y="0"/>
                  </a:moveTo>
                  <a:lnTo>
                    <a:pt x="1513528" y="1056"/>
                  </a:lnTo>
                  <a:cubicBezTo>
                    <a:pt x="1575526" y="11271"/>
                    <a:pt x="2012973" y="90478"/>
                    <a:pt x="2109794" y="306149"/>
                  </a:cubicBezTo>
                  <a:lnTo>
                    <a:pt x="2123545" y="351112"/>
                  </a:lnTo>
                  <a:lnTo>
                    <a:pt x="2127043" y="420379"/>
                  </a:lnTo>
                  <a:lnTo>
                    <a:pt x="2126661" y="423191"/>
                  </a:lnTo>
                  <a:cubicBezTo>
                    <a:pt x="2114395" y="494496"/>
                    <a:pt x="1962082" y="1042833"/>
                    <a:pt x="187242" y="910426"/>
                  </a:cubicBezTo>
                  <a:lnTo>
                    <a:pt x="0" y="894442"/>
                  </a:lnTo>
                  <a:lnTo>
                    <a:pt x="1506877" y="162"/>
                  </a:lnTo>
                  <a:lnTo>
                    <a:pt x="1506881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9" name="Freeform: Shape 5">
            <a:extLst>
              <a:ext uri="{FF2B5EF4-FFF2-40B4-BE49-F238E27FC236}">
                <a16:creationId xmlns:a16="http://schemas.microsoft.com/office/drawing/2014/main" xmlns="" id="{C8D31938-917C-4D58-8934-FB5A58DF87CD}"/>
              </a:ext>
            </a:extLst>
          </p:cNvPr>
          <p:cNvSpPr>
            <a:spLocks/>
          </p:cNvSpPr>
          <p:nvPr/>
        </p:nvSpPr>
        <p:spPr bwMode="auto">
          <a:xfrm>
            <a:off x="2328123" y="3293486"/>
            <a:ext cx="751" cy="504"/>
          </a:xfrm>
          <a:custGeom>
            <a:avLst/>
            <a:gdLst>
              <a:gd name="connsiteX0" fmla="*/ 830 w 841"/>
              <a:gd name="connsiteY0" fmla="*/ 0 h 564"/>
              <a:gd name="connsiteX1" fmla="*/ 841 w 841"/>
              <a:gd name="connsiteY1" fmla="*/ 564 h 564"/>
              <a:gd name="connsiteX2" fmla="*/ 0 w 841"/>
              <a:gd name="connsiteY2" fmla="*/ 492 h 564"/>
              <a:gd name="connsiteX3" fmla="*/ 830 w 841"/>
              <a:gd name="connsiteY3" fmla="*/ 0 h 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1" h="564">
                <a:moveTo>
                  <a:pt x="830" y="0"/>
                </a:moveTo>
                <a:lnTo>
                  <a:pt x="841" y="564"/>
                </a:lnTo>
                <a:lnTo>
                  <a:pt x="0" y="492"/>
                </a:lnTo>
                <a:lnTo>
                  <a:pt x="83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Freeform: Shape 6">
            <a:extLst>
              <a:ext uri="{FF2B5EF4-FFF2-40B4-BE49-F238E27FC236}">
                <a16:creationId xmlns:a16="http://schemas.microsoft.com/office/drawing/2014/main" xmlns="" id="{1603A2DA-7000-4C57-9ED7-E6606A0BA54C}"/>
              </a:ext>
            </a:extLst>
          </p:cNvPr>
          <p:cNvSpPr>
            <a:spLocks/>
          </p:cNvSpPr>
          <p:nvPr/>
        </p:nvSpPr>
        <p:spPr bwMode="auto">
          <a:xfrm>
            <a:off x="2328874" y="3293991"/>
            <a:ext cx="1224" cy="821"/>
          </a:xfrm>
          <a:custGeom>
            <a:avLst/>
            <a:gdLst>
              <a:gd name="connsiteX0" fmla="*/ 0 w 1370"/>
              <a:gd name="connsiteY0" fmla="*/ 0 h 919"/>
              <a:gd name="connsiteX1" fmla="*/ 1370 w 1370"/>
              <a:gd name="connsiteY1" fmla="*/ 117 h 919"/>
              <a:gd name="connsiteX2" fmla="*/ 18 w 1370"/>
              <a:gd name="connsiteY2" fmla="*/ 919 h 919"/>
              <a:gd name="connsiteX3" fmla="*/ 0 w 1370"/>
              <a:gd name="connsiteY3" fmla="*/ 0 h 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0" h="919">
                <a:moveTo>
                  <a:pt x="0" y="0"/>
                </a:moveTo>
                <a:lnTo>
                  <a:pt x="1370" y="117"/>
                </a:lnTo>
                <a:lnTo>
                  <a:pt x="18" y="91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Freeform: Shape 7">
            <a:extLst>
              <a:ext uri="{FF2B5EF4-FFF2-40B4-BE49-F238E27FC236}">
                <a16:creationId xmlns:a16="http://schemas.microsoft.com/office/drawing/2014/main" xmlns="" id="{FA727F3E-71D3-4B8E-A1E9-3D5915E83991}"/>
              </a:ext>
            </a:extLst>
          </p:cNvPr>
          <p:cNvSpPr>
            <a:spLocks/>
          </p:cNvSpPr>
          <p:nvPr/>
        </p:nvSpPr>
        <p:spPr bwMode="auto">
          <a:xfrm>
            <a:off x="1790691" y="1671171"/>
            <a:ext cx="2440424" cy="2440423"/>
          </a:xfrm>
          <a:custGeom>
            <a:avLst/>
            <a:gdLst>
              <a:gd name="connsiteX0" fmla="*/ 1366044 w 2732088"/>
              <a:gd name="connsiteY0" fmla="*/ 0 h 2732088"/>
              <a:gd name="connsiteX1" fmla="*/ 1505714 w 2732088"/>
              <a:gd name="connsiteY1" fmla="*/ 7053 h 2732088"/>
              <a:gd name="connsiteX2" fmla="*/ 1543152 w 2732088"/>
              <a:gd name="connsiteY2" fmla="*/ 12767 h 2732088"/>
              <a:gd name="connsiteX3" fmla="*/ 1516030 w 2732088"/>
              <a:gd name="connsiteY3" fmla="*/ 15045 h 2732088"/>
              <a:gd name="connsiteX4" fmla="*/ 599323 w 2732088"/>
              <a:gd name="connsiteY4" fmla="*/ 1652578 h 2732088"/>
              <a:gd name="connsiteX5" fmla="*/ 602492 w 2732088"/>
              <a:gd name="connsiteY5" fmla="*/ 1816205 h 2732088"/>
              <a:gd name="connsiteX6" fmla="*/ 601662 w 2732088"/>
              <a:gd name="connsiteY6" fmla="*/ 1816697 h 2732088"/>
              <a:gd name="connsiteX7" fmla="*/ 602503 w 2732088"/>
              <a:gd name="connsiteY7" fmla="*/ 1816769 h 2732088"/>
              <a:gd name="connsiteX8" fmla="*/ 602521 w 2732088"/>
              <a:gd name="connsiteY8" fmla="*/ 1817688 h 2732088"/>
              <a:gd name="connsiteX9" fmla="*/ 603873 w 2732088"/>
              <a:gd name="connsiteY9" fmla="*/ 1816886 h 2732088"/>
              <a:gd name="connsiteX10" fmla="*/ 791115 w 2732088"/>
              <a:gd name="connsiteY10" fmla="*/ 1832870 h 2732088"/>
              <a:gd name="connsiteX11" fmla="*/ 2730534 w 2732088"/>
              <a:gd name="connsiteY11" fmla="*/ 1345635 h 2732088"/>
              <a:gd name="connsiteX12" fmla="*/ 2730916 w 2732088"/>
              <a:gd name="connsiteY12" fmla="*/ 1342823 h 2732088"/>
              <a:gd name="connsiteX13" fmla="*/ 2732088 w 2732088"/>
              <a:gd name="connsiteY13" fmla="*/ 1366044 h 2732088"/>
              <a:gd name="connsiteX14" fmla="*/ 1366044 w 2732088"/>
              <a:gd name="connsiteY14" fmla="*/ 2732088 h 2732088"/>
              <a:gd name="connsiteX15" fmla="*/ 0 w 2732088"/>
              <a:gd name="connsiteY15" fmla="*/ 1366044 h 2732088"/>
              <a:gd name="connsiteX16" fmla="*/ 1366044 w 2732088"/>
              <a:gd name="connsiteY16" fmla="*/ 0 h 2732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732088" h="2732088">
                <a:moveTo>
                  <a:pt x="1366044" y="0"/>
                </a:moveTo>
                <a:cubicBezTo>
                  <a:pt x="1413197" y="0"/>
                  <a:pt x="1459792" y="2389"/>
                  <a:pt x="1505714" y="7053"/>
                </a:cubicBezTo>
                <a:lnTo>
                  <a:pt x="1543152" y="12767"/>
                </a:lnTo>
                <a:lnTo>
                  <a:pt x="1516030" y="15045"/>
                </a:lnTo>
                <a:cubicBezTo>
                  <a:pt x="1327739" y="36780"/>
                  <a:pt x="598184" y="213823"/>
                  <a:pt x="599323" y="1652578"/>
                </a:cubicBezTo>
                <a:lnTo>
                  <a:pt x="602492" y="1816205"/>
                </a:lnTo>
                <a:lnTo>
                  <a:pt x="601662" y="1816697"/>
                </a:lnTo>
                <a:lnTo>
                  <a:pt x="602503" y="1816769"/>
                </a:lnTo>
                <a:lnTo>
                  <a:pt x="602521" y="1817688"/>
                </a:lnTo>
                <a:lnTo>
                  <a:pt x="603873" y="1816886"/>
                </a:lnTo>
                <a:lnTo>
                  <a:pt x="791115" y="1832870"/>
                </a:lnTo>
                <a:cubicBezTo>
                  <a:pt x="2565955" y="1965277"/>
                  <a:pt x="2718268" y="1416940"/>
                  <a:pt x="2730534" y="1345635"/>
                </a:cubicBezTo>
                <a:lnTo>
                  <a:pt x="2730916" y="1342823"/>
                </a:lnTo>
                <a:lnTo>
                  <a:pt x="2732088" y="1366044"/>
                </a:lnTo>
                <a:cubicBezTo>
                  <a:pt x="2732088" y="2120489"/>
                  <a:pt x="2120489" y="2732088"/>
                  <a:pt x="1366044" y="2732088"/>
                </a:cubicBezTo>
                <a:cubicBezTo>
                  <a:pt x="611599" y="2732088"/>
                  <a:pt x="0" y="2120489"/>
                  <a:pt x="0" y="1366044"/>
                </a:cubicBezTo>
                <a:cubicBezTo>
                  <a:pt x="0" y="611599"/>
                  <a:pt x="611599" y="0"/>
                  <a:pt x="1366044" y="0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Freeform: Shape 9">
            <a:extLst>
              <a:ext uri="{FF2B5EF4-FFF2-40B4-BE49-F238E27FC236}">
                <a16:creationId xmlns:a16="http://schemas.microsoft.com/office/drawing/2014/main" xmlns="" id="{B7EB2909-2614-4DAF-AF81-1DBA8D37770B}"/>
              </a:ext>
            </a:extLst>
          </p:cNvPr>
          <p:cNvSpPr>
            <a:spLocks/>
          </p:cNvSpPr>
          <p:nvPr/>
        </p:nvSpPr>
        <p:spPr bwMode="auto">
          <a:xfrm>
            <a:off x="2328864" y="2495044"/>
            <a:ext cx="1347247" cy="799051"/>
          </a:xfrm>
          <a:custGeom>
            <a:avLst/>
            <a:gdLst>
              <a:gd name="connsiteX0" fmla="*/ 1507592 w 1508262"/>
              <a:gd name="connsiteY0" fmla="*/ 0 h 894549"/>
              <a:gd name="connsiteX1" fmla="*/ 1508262 w 1508262"/>
              <a:gd name="connsiteY1" fmla="*/ 107 h 894549"/>
              <a:gd name="connsiteX2" fmla="*/ 1508258 w 1508262"/>
              <a:gd name="connsiteY2" fmla="*/ 269 h 894549"/>
              <a:gd name="connsiteX3" fmla="*/ 1381 w 1508262"/>
              <a:gd name="connsiteY3" fmla="*/ 894549 h 894549"/>
              <a:gd name="connsiteX4" fmla="*/ 11 w 1508262"/>
              <a:gd name="connsiteY4" fmla="*/ 894432 h 894549"/>
              <a:gd name="connsiteX5" fmla="*/ 0 w 1508262"/>
              <a:gd name="connsiteY5" fmla="*/ 893868 h 894549"/>
              <a:gd name="connsiteX6" fmla="*/ 136211 w 1508262"/>
              <a:gd name="connsiteY6" fmla="*/ 813107 h 894549"/>
              <a:gd name="connsiteX7" fmla="*/ 1507592 w 1508262"/>
              <a:gd name="connsiteY7" fmla="*/ 0 h 894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08262" h="894549">
                <a:moveTo>
                  <a:pt x="1507592" y="0"/>
                </a:moveTo>
                <a:lnTo>
                  <a:pt x="1508262" y="107"/>
                </a:lnTo>
                <a:lnTo>
                  <a:pt x="1508258" y="269"/>
                </a:lnTo>
                <a:lnTo>
                  <a:pt x="1381" y="894549"/>
                </a:lnTo>
                <a:lnTo>
                  <a:pt x="11" y="894432"/>
                </a:lnTo>
                <a:lnTo>
                  <a:pt x="0" y="893868"/>
                </a:lnTo>
                <a:lnTo>
                  <a:pt x="136211" y="813107"/>
                </a:lnTo>
                <a:cubicBezTo>
                  <a:pt x="1507592" y="0"/>
                  <a:pt x="1507592" y="0"/>
                  <a:pt x="1507592" y="0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Freeform: Shape 10">
            <a:extLst>
              <a:ext uri="{FF2B5EF4-FFF2-40B4-BE49-F238E27FC236}">
                <a16:creationId xmlns:a16="http://schemas.microsoft.com/office/drawing/2014/main" xmlns="" id="{CED91A02-981D-4A29-B4D6-CCBA82800718}"/>
              </a:ext>
            </a:extLst>
          </p:cNvPr>
          <p:cNvSpPr>
            <a:spLocks/>
          </p:cNvSpPr>
          <p:nvPr/>
        </p:nvSpPr>
        <p:spPr bwMode="auto">
          <a:xfrm>
            <a:off x="4226943" y="2808769"/>
            <a:ext cx="4638" cy="61872"/>
          </a:xfrm>
          <a:custGeom>
            <a:avLst/>
            <a:gdLst>
              <a:gd name="connsiteX0" fmla="*/ 0 w 5192"/>
              <a:gd name="connsiteY0" fmla="*/ 0 h 69267"/>
              <a:gd name="connsiteX1" fmla="*/ 2220 w 5192"/>
              <a:gd name="connsiteY1" fmla="*/ 7260 h 69267"/>
              <a:gd name="connsiteX2" fmla="*/ 4142 w 5192"/>
              <a:gd name="connsiteY2" fmla="*/ 64513 h 69267"/>
              <a:gd name="connsiteX3" fmla="*/ 3498 w 5192"/>
              <a:gd name="connsiteY3" fmla="*/ 69267 h 69267"/>
              <a:gd name="connsiteX4" fmla="*/ 0 w 5192"/>
              <a:gd name="connsiteY4" fmla="*/ 0 h 6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92" h="69267">
                <a:moveTo>
                  <a:pt x="0" y="0"/>
                </a:moveTo>
                <a:lnTo>
                  <a:pt x="2220" y="7260"/>
                </a:lnTo>
                <a:cubicBezTo>
                  <a:pt x="5311" y="25496"/>
                  <a:pt x="6060" y="44570"/>
                  <a:pt x="4142" y="64513"/>
                </a:cubicBezTo>
                <a:lnTo>
                  <a:pt x="3498" y="692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34" name="Group 11">
            <a:extLst>
              <a:ext uri="{FF2B5EF4-FFF2-40B4-BE49-F238E27FC236}">
                <a16:creationId xmlns:a16="http://schemas.microsoft.com/office/drawing/2014/main" xmlns="" id="{4F0B0D6F-22F2-4D80-B444-59691933F803}"/>
              </a:ext>
            </a:extLst>
          </p:cNvPr>
          <p:cNvGrpSpPr/>
          <p:nvPr/>
        </p:nvGrpSpPr>
        <p:grpSpPr>
          <a:xfrm>
            <a:off x="2486762" y="1917855"/>
            <a:ext cx="1513219" cy="1306667"/>
            <a:chOff x="6252122" y="1217680"/>
            <a:chExt cx="2131596" cy="1840643"/>
          </a:xfrm>
        </p:grpSpPr>
        <p:sp>
          <p:nvSpPr>
            <p:cNvPr id="41" name="Freeform: Shape 12">
              <a:extLst>
                <a:ext uri="{FF2B5EF4-FFF2-40B4-BE49-F238E27FC236}">
                  <a16:creationId xmlns:a16="http://schemas.microsoft.com/office/drawing/2014/main" xmlns="" id="{9B1ED24A-9FC3-4147-8454-DE14CEDD636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2122" y="1217680"/>
              <a:ext cx="1511672" cy="1803438"/>
            </a:xfrm>
            <a:custGeom>
              <a:avLst/>
              <a:gdLst>
                <a:gd name="connsiteX0" fmla="*/ 943831 w 1511672"/>
                <a:gd name="connsiteY0" fmla="*/ 0 h 1803438"/>
                <a:gd name="connsiteX1" fmla="*/ 980513 w 1511672"/>
                <a:gd name="connsiteY1" fmla="*/ 5598 h 1803438"/>
                <a:gd name="connsiteX2" fmla="*/ 1062383 w 1511672"/>
                <a:gd name="connsiteY2" fmla="*/ 31734 h 1803438"/>
                <a:gd name="connsiteX3" fmla="*/ 1511615 w 1511672"/>
                <a:gd name="connsiteY3" fmla="*/ 901097 h 1803438"/>
                <a:gd name="connsiteX4" fmla="*/ 1511433 w 1511672"/>
                <a:gd name="connsiteY4" fmla="*/ 909677 h 1803438"/>
                <a:gd name="connsiteX5" fmla="*/ 1510763 w 1511672"/>
                <a:gd name="connsiteY5" fmla="*/ 909570 h 1803438"/>
                <a:gd name="connsiteX6" fmla="*/ 139382 w 1511672"/>
                <a:gd name="connsiteY6" fmla="*/ 1722677 h 1803438"/>
                <a:gd name="connsiteX7" fmla="*/ 3171 w 1511672"/>
                <a:gd name="connsiteY7" fmla="*/ 1803438 h 1803438"/>
                <a:gd name="connsiteX8" fmla="*/ 2 w 1511672"/>
                <a:gd name="connsiteY8" fmla="*/ 1639811 h 1803438"/>
                <a:gd name="connsiteX9" fmla="*/ 916709 w 1511672"/>
                <a:gd name="connsiteY9" fmla="*/ 2278 h 1803438"/>
                <a:gd name="connsiteX10" fmla="*/ 943831 w 1511672"/>
                <a:gd name="connsiteY10" fmla="*/ 0 h 1803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11672" h="1803438">
                  <a:moveTo>
                    <a:pt x="943831" y="0"/>
                  </a:moveTo>
                  <a:lnTo>
                    <a:pt x="980513" y="5598"/>
                  </a:lnTo>
                  <a:lnTo>
                    <a:pt x="1062383" y="31734"/>
                  </a:lnTo>
                  <a:cubicBezTo>
                    <a:pt x="1505424" y="215139"/>
                    <a:pt x="1512624" y="821115"/>
                    <a:pt x="1511615" y="901097"/>
                  </a:cubicBezTo>
                  <a:lnTo>
                    <a:pt x="1511433" y="909677"/>
                  </a:lnTo>
                  <a:lnTo>
                    <a:pt x="1510763" y="909570"/>
                  </a:lnTo>
                  <a:cubicBezTo>
                    <a:pt x="1510763" y="909570"/>
                    <a:pt x="1510763" y="909570"/>
                    <a:pt x="139382" y="1722677"/>
                  </a:cubicBezTo>
                  <a:lnTo>
                    <a:pt x="3171" y="1803438"/>
                  </a:lnTo>
                  <a:lnTo>
                    <a:pt x="2" y="1639811"/>
                  </a:lnTo>
                  <a:cubicBezTo>
                    <a:pt x="-1137" y="201056"/>
                    <a:pt x="728418" y="24013"/>
                    <a:pt x="916709" y="2278"/>
                  </a:cubicBezTo>
                  <a:lnTo>
                    <a:pt x="94383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Freeform: Shape 13">
              <a:extLst>
                <a:ext uri="{FF2B5EF4-FFF2-40B4-BE49-F238E27FC236}">
                  <a16:creationId xmlns:a16="http://schemas.microsoft.com/office/drawing/2014/main" xmlns="" id="{6975D9F9-C567-48F8-ABE6-B9BDF98402D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6675" y="2127358"/>
              <a:ext cx="2127043" cy="930965"/>
            </a:xfrm>
            <a:custGeom>
              <a:avLst/>
              <a:gdLst>
                <a:gd name="connsiteX0" fmla="*/ 1506881 w 2127043"/>
                <a:gd name="connsiteY0" fmla="*/ 0 h 930965"/>
                <a:gd name="connsiteX1" fmla="*/ 1513528 w 2127043"/>
                <a:gd name="connsiteY1" fmla="*/ 1056 h 930965"/>
                <a:gd name="connsiteX2" fmla="*/ 2109794 w 2127043"/>
                <a:gd name="connsiteY2" fmla="*/ 306149 h 930965"/>
                <a:gd name="connsiteX3" fmla="*/ 2123545 w 2127043"/>
                <a:gd name="connsiteY3" fmla="*/ 351112 h 930965"/>
                <a:gd name="connsiteX4" fmla="*/ 2127043 w 2127043"/>
                <a:gd name="connsiteY4" fmla="*/ 420379 h 930965"/>
                <a:gd name="connsiteX5" fmla="*/ 2126661 w 2127043"/>
                <a:gd name="connsiteY5" fmla="*/ 423191 h 930965"/>
                <a:gd name="connsiteX6" fmla="*/ 187242 w 2127043"/>
                <a:gd name="connsiteY6" fmla="*/ 910426 h 930965"/>
                <a:gd name="connsiteX7" fmla="*/ 0 w 2127043"/>
                <a:gd name="connsiteY7" fmla="*/ 894442 h 930965"/>
                <a:gd name="connsiteX8" fmla="*/ 1506877 w 2127043"/>
                <a:gd name="connsiteY8" fmla="*/ 162 h 930965"/>
                <a:gd name="connsiteX9" fmla="*/ 1506881 w 2127043"/>
                <a:gd name="connsiteY9" fmla="*/ 0 h 930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27043" h="930965">
                  <a:moveTo>
                    <a:pt x="1506881" y="0"/>
                  </a:moveTo>
                  <a:lnTo>
                    <a:pt x="1513528" y="1056"/>
                  </a:lnTo>
                  <a:cubicBezTo>
                    <a:pt x="1575526" y="11271"/>
                    <a:pt x="2012973" y="90478"/>
                    <a:pt x="2109794" y="306149"/>
                  </a:cubicBezTo>
                  <a:lnTo>
                    <a:pt x="2123545" y="351112"/>
                  </a:lnTo>
                  <a:lnTo>
                    <a:pt x="2127043" y="420379"/>
                  </a:lnTo>
                  <a:lnTo>
                    <a:pt x="2126661" y="423191"/>
                  </a:lnTo>
                  <a:cubicBezTo>
                    <a:pt x="2114395" y="494496"/>
                    <a:pt x="1962082" y="1042833"/>
                    <a:pt x="187242" y="910426"/>
                  </a:cubicBezTo>
                  <a:lnTo>
                    <a:pt x="0" y="894442"/>
                  </a:lnTo>
                  <a:lnTo>
                    <a:pt x="1506877" y="162"/>
                  </a:lnTo>
                  <a:lnTo>
                    <a:pt x="1506881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5" name="Group 14">
            <a:extLst>
              <a:ext uri="{FF2B5EF4-FFF2-40B4-BE49-F238E27FC236}">
                <a16:creationId xmlns:a16="http://schemas.microsoft.com/office/drawing/2014/main" xmlns="" id="{B91C4188-B4E9-467E-852B-49C31EC15C00}"/>
              </a:ext>
            </a:extLst>
          </p:cNvPr>
          <p:cNvGrpSpPr/>
          <p:nvPr/>
        </p:nvGrpSpPr>
        <p:grpSpPr>
          <a:xfrm>
            <a:off x="2706784" y="2178918"/>
            <a:ext cx="1053549" cy="909741"/>
            <a:chOff x="6252122" y="1217680"/>
            <a:chExt cx="2131596" cy="1840643"/>
          </a:xfrm>
        </p:grpSpPr>
        <p:sp>
          <p:nvSpPr>
            <p:cNvPr id="39" name="Freeform: Shape 15">
              <a:extLst>
                <a:ext uri="{FF2B5EF4-FFF2-40B4-BE49-F238E27FC236}">
                  <a16:creationId xmlns:a16="http://schemas.microsoft.com/office/drawing/2014/main" xmlns="" id="{5EEA8B4B-1D59-4FA8-9464-BFC03FC76E3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2122" y="1217680"/>
              <a:ext cx="1511672" cy="1803438"/>
            </a:xfrm>
            <a:custGeom>
              <a:avLst/>
              <a:gdLst>
                <a:gd name="connsiteX0" fmla="*/ 943831 w 1511672"/>
                <a:gd name="connsiteY0" fmla="*/ 0 h 1803438"/>
                <a:gd name="connsiteX1" fmla="*/ 980513 w 1511672"/>
                <a:gd name="connsiteY1" fmla="*/ 5598 h 1803438"/>
                <a:gd name="connsiteX2" fmla="*/ 1062383 w 1511672"/>
                <a:gd name="connsiteY2" fmla="*/ 31734 h 1803438"/>
                <a:gd name="connsiteX3" fmla="*/ 1511615 w 1511672"/>
                <a:gd name="connsiteY3" fmla="*/ 901097 h 1803438"/>
                <a:gd name="connsiteX4" fmla="*/ 1511433 w 1511672"/>
                <a:gd name="connsiteY4" fmla="*/ 909677 h 1803438"/>
                <a:gd name="connsiteX5" fmla="*/ 1510763 w 1511672"/>
                <a:gd name="connsiteY5" fmla="*/ 909570 h 1803438"/>
                <a:gd name="connsiteX6" fmla="*/ 139382 w 1511672"/>
                <a:gd name="connsiteY6" fmla="*/ 1722677 h 1803438"/>
                <a:gd name="connsiteX7" fmla="*/ 3171 w 1511672"/>
                <a:gd name="connsiteY7" fmla="*/ 1803438 h 1803438"/>
                <a:gd name="connsiteX8" fmla="*/ 2 w 1511672"/>
                <a:gd name="connsiteY8" fmla="*/ 1639811 h 1803438"/>
                <a:gd name="connsiteX9" fmla="*/ 916709 w 1511672"/>
                <a:gd name="connsiteY9" fmla="*/ 2278 h 1803438"/>
                <a:gd name="connsiteX10" fmla="*/ 943831 w 1511672"/>
                <a:gd name="connsiteY10" fmla="*/ 0 h 1803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11672" h="1803438">
                  <a:moveTo>
                    <a:pt x="943831" y="0"/>
                  </a:moveTo>
                  <a:lnTo>
                    <a:pt x="980513" y="5598"/>
                  </a:lnTo>
                  <a:lnTo>
                    <a:pt x="1062383" y="31734"/>
                  </a:lnTo>
                  <a:cubicBezTo>
                    <a:pt x="1505424" y="215139"/>
                    <a:pt x="1512624" y="821115"/>
                    <a:pt x="1511615" y="901097"/>
                  </a:cubicBezTo>
                  <a:lnTo>
                    <a:pt x="1511433" y="909677"/>
                  </a:lnTo>
                  <a:lnTo>
                    <a:pt x="1510763" y="909570"/>
                  </a:lnTo>
                  <a:cubicBezTo>
                    <a:pt x="1510763" y="909570"/>
                    <a:pt x="1510763" y="909570"/>
                    <a:pt x="139382" y="1722677"/>
                  </a:cubicBezTo>
                  <a:lnTo>
                    <a:pt x="3171" y="1803438"/>
                  </a:lnTo>
                  <a:lnTo>
                    <a:pt x="2" y="1639811"/>
                  </a:lnTo>
                  <a:cubicBezTo>
                    <a:pt x="-1137" y="201056"/>
                    <a:pt x="728418" y="24013"/>
                    <a:pt x="916709" y="2278"/>
                  </a:cubicBezTo>
                  <a:lnTo>
                    <a:pt x="94383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Freeform: Shape 16">
              <a:extLst>
                <a:ext uri="{FF2B5EF4-FFF2-40B4-BE49-F238E27FC236}">
                  <a16:creationId xmlns:a16="http://schemas.microsoft.com/office/drawing/2014/main" xmlns="" id="{6D1CFDD3-1755-46BD-B813-8812A810E7C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6675" y="2127358"/>
              <a:ext cx="2127043" cy="930965"/>
            </a:xfrm>
            <a:custGeom>
              <a:avLst/>
              <a:gdLst>
                <a:gd name="connsiteX0" fmla="*/ 1506881 w 2127043"/>
                <a:gd name="connsiteY0" fmla="*/ 0 h 930965"/>
                <a:gd name="connsiteX1" fmla="*/ 1513528 w 2127043"/>
                <a:gd name="connsiteY1" fmla="*/ 1056 h 930965"/>
                <a:gd name="connsiteX2" fmla="*/ 2109794 w 2127043"/>
                <a:gd name="connsiteY2" fmla="*/ 306149 h 930965"/>
                <a:gd name="connsiteX3" fmla="*/ 2123545 w 2127043"/>
                <a:gd name="connsiteY3" fmla="*/ 351112 h 930965"/>
                <a:gd name="connsiteX4" fmla="*/ 2127043 w 2127043"/>
                <a:gd name="connsiteY4" fmla="*/ 420379 h 930965"/>
                <a:gd name="connsiteX5" fmla="*/ 2126661 w 2127043"/>
                <a:gd name="connsiteY5" fmla="*/ 423191 h 930965"/>
                <a:gd name="connsiteX6" fmla="*/ 187242 w 2127043"/>
                <a:gd name="connsiteY6" fmla="*/ 910426 h 930965"/>
                <a:gd name="connsiteX7" fmla="*/ 0 w 2127043"/>
                <a:gd name="connsiteY7" fmla="*/ 894442 h 930965"/>
                <a:gd name="connsiteX8" fmla="*/ 1506877 w 2127043"/>
                <a:gd name="connsiteY8" fmla="*/ 162 h 930965"/>
                <a:gd name="connsiteX9" fmla="*/ 1506881 w 2127043"/>
                <a:gd name="connsiteY9" fmla="*/ 0 h 930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27043" h="930965">
                  <a:moveTo>
                    <a:pt x="1506881" y="0"/>
                  </a:moveTo>
                  <a:lnTo>
                    <a:pt x="1513528" y="1056"/>
                  </a:lnTo>
                  <a:cubicBezTo>
                    <a:pt x="1575526" y="11271"/>
                    <a:pt x="2012973" y="90478"/>
                    <a:pt x="2109794" y="306149"/>
                  </a:cubicBezTo>
                  <a:lnTo>
                    <a:pt x="2123545" y="351112"/>
                  </a:lnTo>
                  <a:lnTo>
                    <a:pt x="2127043" y="420379"/>
                  </a:lnTo>
                  <a:lnTo>
                    <a:pt x="2126661" y="423191"/>
                  </a:lnTo>
                  <a:cubicBezTo>
                    <a:pt x="2114395" y="494496"/>
                    <a:pt x="1962082" y="1042833"/>
                    <a:pt x="187242" y="910426"/>
                  </a:cubicBezTo>
                  <a:lnTo>
                    <a:pt x="0" y="894442"/>
                  </a:lnTo>
                  <a:lnTo>
                    <a:pt x="1506877" y="162"/>
                  </a:lnTo>
                  <a:lnTo>
                    <a:pt x="1506881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6" name="Group 21">
            <a:extLst>
              <a:ext uri="{FF2B5EF4-FFF2-40B4-BE49-F238E27FC236}">
                <a16:creationId xmlns:a16="http://schemas.microsoft.com/office/drawing/2014/main" xmlns="" id="{7B7238B8-51F3-40A9-BC2F-A1DC0661E7CB}"/>
              </a:ext>
            </a:extLst>
          </p:cNvPr>
          <p:cNvGrpSpPr/>
          <p:nvPr/>
        </p:nvGrpSpPr>
        <p:grpSpPr>
          <a:xfrm>
            <a:off x="2876640" y="2414491"/>
            <a:ext cx="658223" cy="568377"/>
            <a:chOff x="6252122" y="1217680"/>
            <a:chExt cx="2131596" cy="1840643"/>
          </a:xfrm>
        </p:grpSpPr>
        <p:sp>
          <p:nvSpPr>
            <p:cNvPr id="37" name="Freeform: Shape 22">
              <a:extLst>
                <a:ext uri="{FF2B5EF4-FFF2-40B4-BE49-F238E27FC236}">
                  <a16:creationId xmlns:a16="http://schemas.microsoft.com/office/drawing/2014/main" xmlns="" id="{EB2A492C-5AC3-48E9-A887-155F297AD55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2122" y="1217680"/>
              <a:ext cx="1511672" cy="1803438"/>
            </a:xfrm>
            <a:custGeom>
              <a:avLst/>
              <a:gdLst>
                <a:gd name="connsiteX0" fmla="*/ 943831 w 1511672"/>
                <a:gd name="connsiteY0" fmla="*/ 0 h 1803438"/>
                <a:gd name="connsiteX1" fmla="*/ 980513 w 1511672"/>
                <a:gd name="connsiteY1" fmla="*/ 5598 h 1803438"/>
                <a:gd name="connsiteX2" fmla="*/ 1062383 w 1511672"/>
                <a:gd name="connsiteY2" fmla="*/ 31734 h 1803438"/>
                <a:gd name="connsiteX3" fmla="*/ 1511615 w 1511672"/>
                <a:gd name="connsiteY3" fmla="*/ 901097 h 1803438"/>
                <a:gd name="connsiteX4" fmla="*/ 1511433 w 1511672"/>
                <a:gd name="connsiteY4" fmla="*/ 909677 h 1803438"/>
                <a:gd name="connsiteX5" fmla="*/ 1510763 w 1511672"/>
                <a:gd name="connsiteY5" fmla="*/ 909570 h 1803438"/>
                <a:gd name="connsiteX6" fmla="*/ 139382 w 1511672"/>
                <a:gd name="connsiteY6" fmla="*/ 1722677 h 1803438"/>
                <a:gd name="connsiteX7" fmla="*/ 3171 w 1511672"/>
                <a:gd name="connsiteY7" fmla="*/ 1803438 h 1803438"/>
                <a:gd name="connsiteX8" fmla="*/ 2 w 1511672"/>
                <a:gd name="connsiteY8" fmla="*/ 1639811 h 1803438"/>
                <a:gd name="connsiteX9" fmla="*/ 916709 w 1511672"/>
                <a:gd name="connsiteY9" fmla="*/ 2278 h 1803438"/>
                <a:gd name="connsiteX10" fmla="*/ 943831 w 1511672"/>
                <a:gd name="connsiteY10" fmla="*/ 0 h 1803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11672" h="1803438">
                  <a:moveTo>
                    <a:pt x="943831" y="0"/>
                  </a:moveTo>
                  <a:lnTo>
                    <a:pt x="980513" y="5598"/>
                  </a:lnTo>
                  <a:lnTo>
                    <a:pt x="1062383" y="31734"/>
                  </a:lnTo>
                  <a:cubicBezTo>
                    <a:pt x="1505424" y="215139"/>
                    <a:pt x="1512624" y="821115"/>
                    <a:pt x="1511615" y="901097"/>
                  </a:cubicBezTo>
                  <a:lnTo>
                    <a:pt x="1511433" y="909677"/>
                  </a:lnTo>
                  <a:lnTo>
                    <a:pt x="1510763" y="909570"/>
                  </a:lnTo>
                  <a:cubicBezTo>
                    <a:pt x="1510763" y="909570"/>
                    <a:pt x="1510763" y="909570"/>
                    <a:pt x="139382" y="1722677"/>
                  </a:cubicBezTo>
                  <a:lnTo>
                    <a:pt x="3171" y="1803438"/>
                  </a:lnTo>
                  <a:lnTo>
                    <a:pt x="2" y="1639811"/>
                  </a:lnTo>
                  <a:cubicBezTo>
                    <a:pt x="-1137" y="201056"/>
                    <a:pt x="728418" y="24013"/>
                    <a:pt x="916709" y="2278"/>
                  </a:cubicBezTo>
                  <a:lnTo>
                    <a:pt x="94383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Freeform: Shape 23">
              <a:extLst>
                <a:ext uri="{FF2B5EF4-FFF2-40B4-BE49-F238E27FC236}">
                  <a16:creationId xmlns:a16="http://schemas.microsoft.com/office/drawing/2014/main" xmlns="" id="{8BB114B2-26D1-46EE-933D-6EB28F7846F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6675" y="2127358"/>
              <a:ext cx="2127043" cy="930965"/>
            </a:xfrm>
            <a:custGeom>
              <a:avLst/>
              <a:gdLst>
                <a:gd name="connsiteX0" fmla="*/ 1506881 w 2127043"/>
                <a:gd name="connsiteY0" fmla="*/ 0 h 930965"/>
                <a:gd name="connsiteX1" fmla="*/ 1513528 w 2127043"/>
                <a:gd name="connsiteY1" fmla="*/ 1056 h 930965"/>
                <a:gd name="connsiteX2" fmla="*/ 2109794 w 2127043"/>
                <a:gd name="connsiteY2" fmla="*/ 306149 h 930965"/>
                <a:gd name="connsiteX3" fmla="*/ 2123545 w 2127043"/>
                <a:gd name="connsiteY3" fmla="*/ 351112 h 930965"/>
                <a:gd name="connsiteX4" fmla="*/ 2127043 w 2127043"/>
                <a:gd name="connsiteY4" fmla="*/ 420379 h 930965"/>
                <a:gd name="connsiteX5" fmla="*/ 2126661 w 2127043"/>
                <a:gd name="connsiteY5" fmla="*/ 423191 h 930965"/>
                <a:gd name="connsiteX6" fmla="*/ 187242 w 2127043"/>
                <a:gd name="connsiteY6" fmla="*/ 910426 h 930965"/>
                <a:gd name="connsiteX7" fmla="*/ 0 w 2127043"/>
                <a:gd name="connsiteY7" fmla="*/ 894442 h 930965"/>
                <a:gd name="connsiteX8" fmla="*/ 1506877 w 2127043"/>
                <a:gd name="connsiteY8" fmla="*/ 162 h 930965"/>
                <a:gd name="connsiteX9" fmla="*/ 1506881 w 2127043"/>
                <a:gd name="connsiteY9" fmla="*/ 0 h 930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27043" h="930965">
                  <a:moveTo>
                    <a:pt x="1506881" y="0"/>
                  </a:moveTo>
                  <a:lnTo>
                    <a:pt x="1513528" y="1056"/>
                  </a:lnTo>
                  <a:cubicBezTo>
                    <a:pt x="1575526" y="11271"/>
                    <a:pt x="2012973" y="90478"/>
                    <a:pt x="2109794" y="306149"/>
                  </a:cubicBezTo>
                  <a:lnTo>
                    <a:pt x="2123545" y="351112"/>
                  </a:lnTo>
                  <a:lnTo>
                    <a:pt x="2127043" y="420379"/>
                  </a:lnTo>
                  <a:lnTo>
                    <a:pt x="2126661" y="423191"/>
                  </a:lnTo>
                  <a:cubicBezTo>
                    <a:pt x="2114395" y="494496"/>
                    <a:pt x="1962082" y="1042833"/>
                    <a:pt x="187242" y="910426"/>
                  </a:cubicBezTo>
                  <a:lnTo>
                    <a:pt x="0" y="894442"/>
                  </a:lnTo>
                  <a:lnTo>
                    <a:pt x="1506877" y="162"/>
                  </a:lnTo>
                  <a:lnTo>
                    <a:pt x="1506881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Group 25">
            <a:extLst>
              <a:ext uri="{FF2B5EF4-FFF2-40B4-BE49-F238E27FC236}">
                <a16:creationId xmlns:a16="http://schemas.microsoft.com/office/drawing/2014/main" xmlns="" id="{36BE6570-339D-48F8-A315-38505EBB07CC}"/>
              </a:ext>
            </a:extLst>
          </p:cNvPr>
          <p:cNvGrpSpPr/>
          <p:nvPr/>
        </p:nvGrpSpPr>
        <p:grpSpPr>
          <a:xfrm>
            <a:off x="3261072" y="1654155"/>
            <a:ext cx="1936099" cy="236007"/>
            <a:chOff x="5170018" y="1564582"/>
            <a:chExt cx="2006989" cy="555110"/>
          </a:xfrm>
        </p:grpSpPr>
        <p:cxnSp>
          <p:nvCxnSpPr>
            <p:cNvPr id="25" name="Straight Connector 26">
              <a:extLst>
                <a:ext uri="{FF2B5EF4-FFF2-40B4-BE49-F238E27FC236}">
                  <a16:creationId xmlns:a16="http://schemas.microsoft.com/office/drawing/2014/main" xmlns="" id="{3ADA6FC5-F2CA-41A9-A8A7-F1C644BFBA5C}"/>
                </a:ext>
              </a:extLst>
            </p:cNvPr>
            <p:cNvCxnSpPr/>
            <p:nvPr/>
          </p:nvCxnSpPr>
          <p:spPr>
            <a:xfrm flipV="1">
              <a:off x="5170018" y="1564582"/>
              <a:ext cx="542842" cy="55511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7">
              <a:extLst>
                <a:ext uri="{FF2B5EF4-FFF2-40B4-BE49-F238E27FC236}">
                  <a16:creationId xmlns:a16="http://schemas.microsoft.com/office/drawing/2014/main" xmlns="" id="{FA72344C-D1EF-4331-98FD-E2BF5532095F}"/>
                </a:ext>
              </a:extLst>
            </p:cNvPr>
            <p:cNvCxnSpPr/>
            <p:nvPr/>
          </p:nvCxnSpPr>
          <p:spPr>
            <a:xfrm>
              <a:off x="5704923" y="1566961"/>
              <a:ext cx="1472084" cy="0"/>
            </a:xfrm>
            <a:prstGeom prst="line">
              <a:avLst/>
            </a:prstGeom>
            <a:ln w="19050"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" name="Straight Connector 29">
            <a:extLst>
              <a:ext uri="{FF2B5EF4-FFF2-40B4-BE49-F238E27FC236}">
                <a16:creationId xmlns:a16="http://schemas.microsoft.com/office/drawing/2014/main" xmlns="" id="{52188D42-2C84-43A6-AA8D-FCA6B8C1433C}"/>
              </a:ext>
            </a:extLst>
          </p:cNvPr>
          <p:cNvCxnSpPr/>
          <p:nvPr/>
        </p:nvCxnSpPr>
        <p:spPr>
          <a:xfrm>
            <a:off x="3466799" y="2332868"/>
            <a:ext cx="1699883" cy="0"/>
          </a:xfrm>
          <a:prstGeom prst="line">
            <a:avLst/>
          </a:prstGeom>
          <a:ln w="19050">
            <a:solidFill>
              <a:schemeClr val="accent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33">
            <a:extLst>
              <a:ext uri="{FF2B5EF4-FFF2-40B4-BE49-F238E27FC236}">
                <a16:creationId xmlns:a16="http://schemas.microsoft.com/office/drawing/2014/main" xmlns="" id="{C434C551-5B60-44E5-9DE3-3F5BA448FE70}"/>
              </a:ext>
            </a:extLst>
          </p:cNvPr>
          <p:cNvGrpSpPr/>
          <p:nvPr/>
        </p:nvGrpSpPr>
        <p:grpSpPr>
          <a:xfrm flipV="1">
            <a:off x="3210023" y="3021430"/>
            <a:ext cx="1936099" cy="734241"/>
            <a:chOff x="5170018" y="1564582"/>
            <a:chExt cx="2006989" cy="555110"/>
          </a:xfrm>
        </p:grpSpPr>
        <p:cxnSp>
          <p:nvCxnSpPr>
            <p:cNvPr id="23" name="Straight Connector 34">
              <a:extLst>
                <a:ext uri="{FF2B5EF4-FFF2-40B4-BE49-F238E27FC236}">
                  <a16:creationId xmlns:a16="http://schemas.microsoft.com/office/drawing/2014/main" xmlns="" id="{854FAFA9-CFEF-41CA-B1F0-EE95B49E16C1}"/>
                </a:ext>
              </a:extLst>
            </p:cNvPr>
            <p:cNvCxnSpPr/>
            <p:nvPr/>
          </p:nvCxnSpPr>
          <p:spPr>
            <a:xfrm flipV="1">
              <a:off x="5170018" y="1564582"/>
              <a:ext cx="542842" cy="555110"/>
            </a:xfrm>
            <a:prstGeom prst="line">
              <a:avLst/>
            </a:prstGeom>
            <a:ln w="1905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35">
              <a:extLst>
                <a:ext uri="{FF2B5EF4-FFF2-40B4-BE49-F238E27FC236}">
                  <a16:creationId xmlns:a16="http://schemas.microsoft.com/office/drawing/2014/main" xmlns="" id="{35E6C14D-32BE-4328-A9C8-FD6850106C13}"/>
                </a:ext>
              </a:extLst>
            </p:cNvPr>
            <p:cNvCxnSpPr/>
            <p:nvPr/>
          </p:nvCxnSpPr>
          <p:spPr>
            <a:xfrm>
              <a:off x="5704923" y="1566961"/>
              <a:ext cx="1472084" cy="0"/>
            </a:xfrm>
            <a:prstGeom prst="line">
              <a:avLst/>
            </a:prstGeom>
            <a:ln w="19050">
              <a:solidFill>
                <a:schemeClr val="accent3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39">
            <a:extLst>
              <a:ext uri="{FF2B5EF4-FFF2-40B4-BE49-F238E27FC236}">
                <a16:creationId xmlns:a16="http://schemas.microsoft.com/office/drawing/2014/main" xmlns="" id="{0E84DA47-CABF-44EE-8174-D38FA42D5485}"/>
              </a:ext>
            </a:extLst>
          </p:cNvPr>
          <p:cNvGrpSpPr/>
          <p:nvPr/>
        </p:nvGrpSpPr>
        <p:grpSpPr>
          <a:xfrm flipV="1">
            <a:off x="3210023" y="2869001"/>
            <a:ext cx="1936099" cy="181211"/>
            <a:chOff x="5170018" y="1564582"/>
            <a:chExt cx="2006989" cy="555110"/>
          </a:xfrm>
        </p:grpSpPr>
        <p:cxnSp>
          <p:nvCxnSpPr>
            <p:cNvPr id="21" name="Straight Connector 40">
              <a:extLst>
                <a:ext uri="{FF2B5EF4-FFF2-40B4-BE49-F238E27FC236}">
                  <a16:creationId xmlns:a16="http://schemas.microsoft.com/office/drawing/2014/main" xmlns="" id="{7CCFF41E-2C15-4E0F-994B-07F290AD8C87}"/>
                </a:ext>
              </a:extLst>
            </p:cNvPr>
            <p:cNvCxnSpPr/>
            <p:nvPr/>
          </p:nvCxnSpPr>
          <p:spPr>
            <a:xfrm flipV="1">
              <a:off x="5170018" y="1564582"/>
              <a:ext cx="542842" cy="555110"/>
            </a:xfrm>
            <a:prstGeom prst="line">
              <a:avLst/>
            </a:prstGeom>
            <a:ln w="19050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41">
              <a:extLst>
                <a:ext uri="{FF2B5EF4-FFF2-40B4-BE49-F238E27FC236}">
                  <a16:creationId xmlns:a16="http://schemas.microsoft.com/office/drawing/2014/main" xmlns="" id="{70BFE8EA-34D7-4A35-A221-96B33878B342}"/>
                </a:ext>
              </a:extLst>
            </p:cNvPr>
            <p:cNvCxnSpPr/>
            <p:nvPr/>
          </p:nvCxnSpPr>
          <p:spPr>
            <a:xfrm>
              <a:off x="5704923" y="1566961"/>
              <a:ext cx="1472084" cy="0"/>
            </a:xfrm>
            <a:prstGeom prst="line">
              <a:avLst/>
            </a:prstGeom>
            <a:ln w="19050">
              <a:solidFill>
                <a:schemeClr val="accent4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30">
            <a:extLst>
              <a:ext uri="{FF2B5EF4-FFF2-40B4-BE49-F238E27FC236}">
                <a16:creationId xmlns:a16="http://schemas.microsoft.com/office/drawing/2014/main" xmlns="" id="{C5E943E7-C6A7-44CE-A213-EA114F8B715A}"/>
              </a:ext>
            </a:extLst>
          </p:cNvPr>
          <p:cNvGrpSpPr/>
          <p:nvPr/>
        </p:nvGrpSpPr>
        <p:grpSpPr>
          <a:xfrm>
            <a:off x="5146122" y="2971380"/>
            <a:ext cx="2926887" cy="384122"/>
            <a:chOff x="7270048" y="3961839"/>
            <a:chExt cx="3902515" cy="512162"/>
          </a:xfrm>
        </p:grpSpPr>
        <p:sp>
          <p:nvSpPr>
            <p:cNvPr id="19" name="TextBox 44">
              <a:extLst>
                <a:ext uri="{FF2B5EF4-FFF2-40B4-BE49-F238E27FC236}">
                  <a16:creationId xmlns:a16="http://schemas.microsoft.com/office/drawing/2014/main" xmlns="" id="{F6349101-60E9-4118-BAC6-A61EA57B380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270048" y="3961839"/>
              <a:ext cx="3902515" cy="211309"/>
            </a:xfrm>
            <a:prstGeom prst="rect">
              <a:avLst/>
            </a:prstGeom>
            <a:noFill/>
            <a:extLst/>
          </p:spPr>
          <p:txBody>
            <a:bodyPr wrap="none" lIns="216000" tIns="0" rIns="0" bIns="0" anchor="b" anchorCtr="0">
              <a:normAutofit fontScale="85000" lnSpcReduction="20000"/>
            </a:bodyPr>
            <a:lstStyle/>
            <a:p>
              <a:pPr algn="l" latinLnBrk="0"/>
              <a:r>
                <a:rPr lang="zh-CN" altLang="en-US" sz="1400">
                  <a:solidFill>
                    <a:schemeClr val="accent4"/>
                  </a:solidFill>
                  <a:effectLst/>
                </a:rPr>
                <a:t>标题文本预设</a:t>
              </a:r>
            </a:p>
          </p:txBody>
        </p:sp>
        <p:sp>
          <p:nvSpPr>
            <p:cNvPr id="20" name="TextBox 45">
              <a:extLst>
                <a:ext uri="{FF2B5EF4-FFF2-40B4-BE49-F238E27FC236}">
                  <a16:creationId xmlns:a16="http://schemas.microsoft.com/office/drawing/2014/main" xmlns="" id="{B80E1E45-66D5-4AF4-B87A-9640FC7218C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270048" y="4173148"/>
              <a:ext cx="3902515" cy="300853"/>
            </a:xfrm>
            <a:prstGeom prst="rect">
              <a:avLst/>
            </a:prstGeom>
            <a:noFill/>
            <a:extLst/>
          </p:spPr>
          <p:txBody>
            <a:bodyPr wrap="square" lIns="216000" tIns="46800" rIns="90000" bIns="46800">
              <a:normAutofit fontScale="77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10" name="Group 31">
            <a:extLst>
              <a:ext uri="{FF2B5EF4-FFF2-40B4-BE49-F238E27FC236}">
                <a16:creationId xmlns:a16="http://schemas.microsoft.com/office/drawing/2014/main" xmlns="" id="{BE95259E-DDBC-49CF-A249-659D5D5F27E4}"/>
              </a:ext>
            </a:extLst>
          </p:cNvPr>
          <p:cNvGrpSpPr/>
          <p:nvPr/>
        </p:nvGrpSpPr>
        <p:grpSpPr>
          <a:xfrm>
            <a:off x="5146122" y="3643633"/>
            <a:ext cx="2926887" cy="405593"/>
            <a:chOff x="7270048" y="4782363"/>
            <a:chExt cx="3902515" cy="540790"/>
          </a:xfrm>
        </p:grpSpPr>
        <p:sp>
          <p:nvSpPr>
            <p:cNvPr id="17" name="TextBox 48">
              <a:extLst>
                <a:ext uri="{FF2B5EF4-FFF2-40B4-BE49-F238E27FC236}">
                  <a16:creationId xmlns:a16="http://schemas.microsoft.com/office/drawing/2014/main" xmlns="" id="{325DE544-A3AD-411E-8234-D1C87DC909F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270048" y="4782363"/>
              <a:ext cx="1295327" cy="215444"/>
            </a:xfrm>
            <a:prstGeom prst="rect">
              <a:avLst/>
            </a:prstGeom>
            <a:noFill/>
            <a:extLst/>
          </p:spPr>
          <p:txBody>
            <a:bodyPr wrap="none" lIns="216000" tIns="0" rIns="0" bIns="0" anchor="b" anchorCtr="0">
              <a:normAutofit fontScale="92500" lnSpcReduction="20000"/>
            </a:bodyPr>
            <a:lstStyle/>
            <a:p>
              <a:pPr algn="l" latinLnBrk="0"/>
              <a:r>
                <a:rPr lang="zh-CN" altLang="en-US" sz="1400">
                  <a:solidFill>
                    <a:schemeClr val="accent3"/>
                  </a:solidFill>
                  <a:effectLst/>
                </a:rPr>
                <a:t>标题文本预设</a:t>
              </a:r>
            </a:p>
          </p:txBody>
        </p:sp>
        <p:sp>
          <p:nvSpPr>
            <p:cNvPr id="18" name="TextBox 49">
              <a:extLst>
                <a:ext uri="{FF2B5EF4-FFF2-40B4-BE49-F238E27FC236}">
                  <a16:creationId xmlns:a16="http://schemas.microsoft.com/office/drawing/2014/main" xmlns="" id="{9F576B66-580E-46B7-95D3-293E2FF959F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270048" y="4997807"/>
              <a:ext cx="3902515" cy="325346"/>
            </a:xfrm>
            <a:prstGeom prst="rect">
              <a:avLst/>
            </a:prstGeom>
            <a:noFill/>
            <a:extLst/>
          </p:spPr>
          <p:txBody>
            <a:bodyPr wrap="square" lIns="216000" tIns="46800" rIns="90000" bIns="46800">
              <a:normAutofit fontScale="77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11" name="Group 20">
            <a:extLst>
              <a:ext uri="{FF2B5EF4-FFF2-40B4-BE49-F238E27FC236}">
                <a16:creationId xmlns:a16="http://schemas.microsoft.com/office/drawing/2014/main" xmlns="" id="{3ED8A9B0-D62C-4C6F-A9E1-F651CD35911A}"/>
              </a:ext>
            </a:extLst>
          </p:cNvPr>
          <p:cNvGrpSpPr/>
          <p:nvPr/>
        </p:nvGrpSpPr>
        <p:grpSpPr>
          <a:xfrm>
            <a:off x="5166683" y="2256332"/>
            <a:ext cx="2926887" cy="405593"/>
            <a:chOff x="7270048" y="2944017"/>
            <a:chExt cx="3902515" cy="540790"/>
          </a:xfrm>
        </p:grpSpPr>
        <p:sp>
          <p:nvSpPr>
            <p:cNvPr id="15" name="TextBox 52">
              <a:extLst>
                <a:ext uri="{FF2B5EF4-FFF2-40B4-BE49-F238E27FC236}">
                  <a16:creationId xmlns:a16="http://schemas.microsoft.com/office/drawing/2014/main" xmlns="" id="{9003321E-B667-4CE2-86C6-149F296AFDB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270048" y="2944017"/>
              <a:ext cx="1295327" cy="215444"/>
            </a:xfrm>
            <a:prstGeom prst="rect">
              <a:avLst/>
            </a:prstGeom>
            <a:noFill/>
            <a:extLst/>
          </p:spPr>
          <p:txBody>
            <a:bodyPr wrap="none" lIns="216000" tIns="0" rIns="0" bIns="0" anchor="b" anchorCtr="0">
              <a:normAutofit fontScale="92500" lnSpcReduction="20000"/>
            </a:bodyPr>
            <a:lstStyle/>
            <a:p>
              <a:pPr algn="l" latinLnBrk="0"/>
              <a:r>
                <a:rPr lang="zh-CN" altLang="en-US" sz="1400">
                  <a:solidFill>
                    <a:schemeClr val="accent2"/>
                  </a:solidFill>
                  <a:effectLst/>
                </a:rPr>
                <a:t>标题文本预设</a:t>
              </a:r>
            </a:p>
          </p:txBody>
        </p:sp>
        <p:sp>
          <p:nvSpPr>
            <p:cNvPr id="16" name="TextBox 53">
              <a:extLst>
                <a:ext uri="{FF2B5EF4-FFF2-40B4-BE49-F238E27FC236}">
                  <a16:creationId xmlns:a16="http://schemas.microsoft.com/office/drawing/2014/main" xmlns="" id="{02AFE393-FEDE-404B-BC5D-ED5CCE9DE8F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270048" y="3159461"/>
              <a:ext cx="3902515" cy="325346"/>
            </a:xfrm>
            <a:prstGeom prst="rect">
              <a:avLst/>
            </a:prstGeom>
            <a:noFill/>
            <a:extLst/>
          </p:spPr>
          <p:txBody>
            <a:bodyPr wrap="square" lIns="216000" tIns="46800" rIns="90000" bIns="46800">
              <a:normAutofit fontScale="77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12" name="Group 19">
            <a:extLst>
              <a:ext uri="{FF2B5EF4-FFF2-40B4-BE49-F238E27FC236}">
                <a16:creationId xmlns:a16="http://schemas.microsoft.com/office/drawing/2014/main" xmlns="" id="{72C2B8E4-5B94-484C-A13A-EE51690FDBBD}"/>
              </a:ext>
            </a:extLst>
          </p:cNvPr>
          <p:cNvGrpSpPr/>
          <p:nvPr/>
        </p:nvGrpSpPr>
        <p:grpSpPr>
          <a:xfrm>
            <a:off x="5197170" y="1562608"/>
            <a:ext cx="2926887" cy="405593"/>
            <a:chOff x="7270048" y="2024844"/>
            <a:chExt cx="3902515" cy="540790"/>
          </a:xfrm>
        </p:grpSpPr>
        <p:sp>
          <p:nvSpPr>
            <p:cNvPr id="13" name="TextBox 56">
              <a:extLst>
                <a:ext uri="{FF2B5EF4-FFF2-40B4-BE49-F238E27FC236}">
                  <a16:creationId xmlns:a16="http://schemas.microsoft.com/office/drawing/2014/main" xmlns="" id="{ED593BDD-EDEF-4E64-9D8D-B93B2EAE152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270048" y="2024844"/>
              <a:ext cx="1295327" cy="215444"/>
            </a:xfrm>
            <a:prstGeom prst="rect">
              <a:avLst/>
            </a:prstGeom>
            <a:noFill/>
            <a:extLst/>
          </p:spPr>
          <p:txBody>
            <a:bodyPr wrap="none" lIns="216000" tIns="0" rIns="0" bIns="0" anchor="b" anchorCtr="0">
              <a:normAutofit fontScale="92500" lnSpcReduction="20000"/>
            </a:bodyPr>
            <a:lstStyle/>
            <a:p>
              <a:pPr algn="l" latinLnBrk="0"/>
              <a:r>
                <a:rPr lang="zh-CN" altLang="en-US" sz="1400">
                  <a:solidFill>
                    <a:schemeClr val="accent1"/>
                  </a:solidFill>
                  <a:effectLst/>
                </a:rPr>
                <a:t>标题文本预设</a:t>
              </a:r>
            </a:p>
          </p:txBody>
        </p:sp>
        <p:sp>
          <p:nvSpPr>
            <p:cNvPr id="14" name="TextBox 57">
              <a:extLst>
                <a:ext uri="{FF2B5EF4-FFF2-40B4-BE49-F238E27FC236}">
                  <a16:creationId xmlns:a16="http://schemas.microsoft.com/office/drawing/2014/main" xmlns="" id="{BEC23FF9-30D0-4794-9688-31A2B0B5878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270048" y="2240288"/>
              <a:ext cx="3902515" cy="325346"/>
            </a:xfrm>
            <a:prstGeom prst="rect">
              <a:avLst/>
            </a:prstGeom>
            <a:noFill/>
            <a:extLst/>
          </p:spPr>
          <p:txBody>
            <a:bodyPr wrap="square" lIns="216000" tIns="46800" rIns="90000" bIns="46800">
              <a:normAutofit fontScale="77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此部分内容作为文字排版占位显示 （建议使用主题字体）</a:t>
              </a:r>
            </a:p>
          </p:txBody>
        </p:sp>
      </p:grpSp>
      <p:sp>
        <p:nvSpPr>
          <p:cNvPr id="45" name="Title 1">
            <a:extLst>
              <a:ext uri="{FF2B5EF4-FFF2-40B4-BE49-F238E27FC236}">
                <a16:creationId xmlns:a16="http://schemas.microsoft.com/office/drawing/2014/main" xmlns="" id="{65DA9FE0-BB52-445F-A377-1DCF1483A6AC}"/>
              </a:ext>
            </a:extLst>
          </p:cNvPr>
          <p:cNvSpPr txBox="1">
            <a:spLocks/>
          </p:cNvSpPr>
          <p:nvPr/>
        </p:nvSpPr>
        <p:spPr>
          <a:xfrm>
            <a:off x="382316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8664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xmlns="" id="{8197146B-F8A8-4C18-BCDB-C31C5B67FFE2}"/>
              </a:ext>
            </a:extLst>
          </p:cNvPr>
          <p:cNvSpPr>
            <a:spLocks/>
          </p:cNvSpPr>
          <p:nvPr/>
        </p:nvSpPr>
        <p:spPr bwMode="auto">
          <a:xfrm>
            <a:off x="3068637" y="1290060"/>
            <a:ext cx="1790700" cy="1512888"/>
          </a:xfrm>
          <a:custGeom>
            <a:avLst/>
            <a:gdLst/>
            <a:ahLst/>
            <a:cxnLst>
              <a:cxn ang="0">
                <a:pos x="372" y="375"/>
              </a:cxn>
              <a:cxn ang="0">
                <a:pos x="239" y="375"/>
              </a:cxn>
              <a:cxn ang="0">
                <a:pos x="248" y="368"/>
              </a:cxn>
              <a:cxn ang="0">
                <a:pos x="260" y="340"/>
              </a:cxn>
              <a:cxn ang="0">
                <a:pos x="248" y="311"/>
              </a:cxn>
              <a:cxn ang="0">
                <a:pos x="220" y="299"/>
              </a:cxn>
              <a:cxn ang="0">
                <a:pos x="191" y="311"/>
              </a:cxn>
              <a:cxn ang="0">
                <a:pos x="179" y="340"/>
              </a:cxn>
              <a:cxn ang="0">
                <a:pos x="191" y="368"/>
              </a:cxn>
              <a:cxn ang="0">
                <a:pos x="200" y="375"/>
              </a:cxn>
              <a:cxn ang="0">
                <a:pos x="61" y="375"/>
              </a:cxn>
              <a:cxn ang="0">
                <a:pos x="61" y="375"/>
              </a:cxn>
              <a:cxn ang="0">
                <a:pos x="61" y="373"/>
              </a:cxn>
              <a:cxn ang="0">
                <a:pos x="61" y="367"/>
              </a:cxn>
              <a:cxn ang="0">
                <a:pos x="62" y="342"/>
              </a:cxn>
              <a:cxn ang="0">
                <a:pos x="0" y="307"/>
              </a:cxn>
              <a:cxn ang="0">
                <a:pos x="16" y="243"/>
              </a:cxn>
              <a:cxn ang="0">
                <a:pos x="86" y="247"/>
              </a:cxn>
              <a:cxn ang="0">
                <a:pos x="119" y="191"/>
              </a:cxn>
              <a:cxn ang="0">
                <a:pos x="85" y="127"/>
              </a:cxn>
              <a:cxn ang="0">
                <a:pos x="92" y="119"/>
              </a:cxn>
              <a:cxn ang="0">
                <a:pos x="106" y="105"/>
              </a:cxn>
              <a:cxn ang="0">
                <a:pos x="128" y="84"/>
              </a:cxn>
              <a:cxn ang="0">
                <a:pos x="188" y="120"/>
              </a:cxn>
              <a:cxn ang="0">
                <a:pos x="190" y="119"/>
              </a:cxn>
              <a:cxn ang="0">
                <a:pos x="243" y="88"/>
              </a:cxn>
              <a:cxn ang="0">
                <a:pos x="243" y="16"/>
              </a:cxn>
              <a:cxn ang="0">
                <a:pos x="303" y="0"/>
              </a:cxn>
              <a:cxn ang="0">
                <a:pos x="339" y="62"/>
              </a:cxn>
              <a:cxn ang="0">
                <a:pos x="372" y="60"/>
              </a:cxn>
              <a:cxn ang="0">
                <a:pos x="372" y="195"/>
              </a:cxn>
              <a:cxn ang="0">
                <a:pos x="372" y="199"/>
              </a:cxn>
              <a:cxn ang="0">
                <a:pos x="375" y="195"/>
              </a:cxn>
              <a:cxn ang="0">
                <a:pos x="404" y="183"/>
              </a:cxn>
              <a:cxn ang="0">
                <a:pos x="433" y="195"/>
              </a:cxn>
              <a:cxn ang="0">
                <a:pos x="445" y="223"/>
              </a:cxn>
              <a:cxn ang="0">
                <a:pos x="433" y="252"/>
              </a:cxn>
              <a:cxn ang="0">
                <a:pos x="404" y="264"/>
              </a:cxn>
              <a:cxn ang="0">
                <a:pos x="375" y="252"/>
              </a:cxn>
              <a:cxn ang="0">
                <a:pos x="372" y="248"/>
              </a:cxn>
              <a:cxn ang="0">
                <a:pos x="372" y="252"/>
              </a:cxn>
              <a:cxn ang="0">
                <a:pos x="372" y="375"/>
              </a:cxn>
            </a:cxnLst>
            <a:rect l="0" t="0" r="r" b="b"/>
            <a:pathLst>
              <a:path w="445" h="375">
                <a:moveTo>
                  <a:pt x="372" y="375"/>
                </a:moveTo>
                <a:cubicBezTo>
                  <a:pt x="239" y="375"/>
                  <a:pt x="239" y="375"/>
                  <a:pt x="239" y="375"/>
                </a:cubicBezTo>
                <a:cubicBezTo>
                  <a:pt x="243" y="373"/>
                  <a:pt x="246" y="371"/>
                  <a:pt x="248" y="368"/>
                </a:cubicBezTo>
                <a:cubicBezTo>
                  <a:pt x="256" y="360"/>
                  <a:pt x="260" y="351"/>
                  <a:pt x="260" y="340"/>
                </a:cubicBezTo>
                <a:cubicBezTo>
                  <a:pt x="260" y="328"/>
                  <a:pt x="256" y="319"/>
                  <a:pt x="248" y="311"/>
                </a:cubicBezTo>
                <a:cubicBezTo>
                  <a:pt x="241" y="303"/>
                  <a:pt x="231" y="299"/>
                  <a:pt x="220" y="299"/>
                </a:cubicBezTo>
                <a:cubicBezTo>
                  <a:pt x="209" y="299"/>
                  <a:pt x="199" y="303"/>
                  <a:pt x="191" y="311"/>
                </a:cubicBezTo>
                <a:cubicBezTo>
                  <a:pt x="183" y="319"/>
                  <a:pt x="179" y="328"/>
                  <a:pt x="179" y="340"/>
                </a:cubicBezTo>
                <a:cubicBezTo>
                  <a:pt x="179" y="351"/>
                  <a:pt x="183" y="360"/>
                  <a:pt x="191" y="368"/>
                </a:cubicBezTo>
                <a:cubicBezTo>
                  <a:pt x="194" y="371"/>
                  <a:pt x="197" y="373"/>
                  <a:pt x="200" y="375"/>
                </a:cubicBezTo>
                <a:cubicBezTo>
                  <a:pt x="61" y="375"/>
                  <a:pt x="61" y="375"/>
                  <a:pt x="61" y="375"/>
                </a:cubicBezTo>
                <a:cubicBezTo>
                  <a:pt x="61" y="375"/>
                  <a:pt x="61" y="375"/>
                  <a:pt x="61" y="375"/>
                </a:cubicBezTo>
                <a:cubicBezTo>
                  <a:pt x="61" y="374"/>
                  <a:pt x="61" y="374"/>
                  <a:pt x="61" y="373"/>
                </a:cubicBezTo>
                <a:cubicBezTo>
                  <a:pt x="61" y="371"/>
                  <a:pt x="61" y="369"/>
                  <a:pt x="61" y="367"/>
                </a:cubicBezTo>
                <a:cubicBezTo>
                  <a:pt x="61" y="359"/>
                  <a:pt x="61" y="350"/>
                  <a:pt x="62" y="342"/>
                </a:cubicBezTo>
                <a:cubicBezTo>
                  <a:pt x="0" y="307"/>
                  <a:pt x="0" y="307"/>
                  <a:pt x="0" y="307"/>
                </a:cubicBezTo>
                <a:cubicBezTo>
                  <a:pt x="4" y="285"/>
                  <a:pt x="9" y="263"/>
                  <a:pt x="16" y="243"/>
                </a:cubicBezTo>
                <a:cubicBezTo>
                  <a:pt x="86" y="247"/>
                  <a:pt x="86" y="247"/>
                  <a:pt x="86" y="247"/>
                </a:cubicBezTo>
                <a:cubicBezTo>
                  <a:pt x="95" y="227"/>
                  <a:pt x="106" y="209"/>
                  <a:pt x="119" y="191"/>
                </a:cubicBezTo>
                <a:cubicBezTo>
                  <a:pt x="85" y="127"/>
                  <a:pt x="85" y="127"/>
                  <a:pt x="85" y="127"/>
                </a:cubicBezTo>
                <a:cubicBezTo>
                  <a:pt x="87" y="124"/>
                  <a:pt x="90" y="122"/>
                  <a:pt x="92" y="119"/>
                </a:cubicBezTo>
                <a:cubicBezTo>
                  <a:pt x="97" y="114"/>
                  <a:pt x="101" y="110"/>
                  <a:pt x="106" y="105"/>
                </a:cubicBezTo>
                <a:cubicBezTo>
                  <a:pt x="113" y="98"/>
                  <a:pt x="120" y="91"/>
                  <a:pt x="128" y="84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89" y="120"/>
                  <a:pt x="190" y="119"/>
                  <a:pt x="190" y="119"/>
                </a:cubicBezTo>
                <a:cubicBezTo>
                  <a:pt x="207" y="106"/>
                  <a:pt x="225" y="96"/>
                  <a:pt x="243" y="88"/>
                </a:cubicBezTo>
                <a:cubicBezTo>
                  <a:pt x="243" y="16"/>
                  <a:pt x="243" y="16"/>
                  <a:pt x="243" y="16"/>
                </a:cubicBezTo>
                <a:cubicBezTo>
                  <a:pt x="262" y="9"/>
                  <a:pt x="282" y="4"/>
                  <a:pt x="303" y="0"/>
                </a:cubicBezTo>
                <a:cubicBezTo>
                  <a:pt x="339" y="62"/>
                  <a:pt x="339" y="62"/>
                  <a:pt x="339" y="62"/>
                </a:cubicBezTo>
                <a:cubicBezTo>
                  <a:pt x="350" y="61"/>
                  <a:pt x="361" y="60"/>
                  <a:pt x="372" y="60"/>
                </a:cubicBezTo>
                <a:cubicBezTo>
                  <a:pt x="372" y="195"/>
                  <a:pt x="372" y="195"/>
                  <a:pt x="372" y="195"/>
                </a:cubicBezTo>
                <a:cubicBezTo>
                  <a:pt x="372" y="199"/>
                  <a:pt x="372" y="199"/>
                  <a:pt x="372" y="199"/>
                </a:cubicBezTo>
                <a:cubicBezTo>
                  <a:pt x="373" y="197"/>
                  <a:pt x="374" y="196"/>
                  <a:pt x="375" y="195"/>
                </a:cubicBezTo>
                <a:cubicBezTo>
                  <a:pt x="383" y="187"/>
                  <a:pt x="393" y="183"/>
                  <a:pt x="404" y="183"/>
                </a:cubicBezTo>
                <a:cubicBezTo>
                  <a:pt x="415" y="183"/>
                  <a:pt x="425" y="187"/>
                  <a:pt x="433" y="195"/>
                </a:cubicBezTo>
                <a:cubicBezTo>
                  <a:pt x="441" y="203"/>
                  <a:pt x="445" y="212"/>
                  <a:pt x="445" y="223"/>
                </a:cubicBezTo>
                <a:cubicBezTo>
                  <a:pt x="445" y="235"/>
                  <a:pt x="441" y="244"/>
                  <a:pt x="433" y="252"/>
                </a:cubicBezTo>
                <a:cubicBezTo>
                  <a:pt x="425" y="260"/>
                  <a:pt x="415" y="264"/>
                  <a:pt x="404" y="264"/>
                </a:cubicBezTo>
                <a:cubicBezTo>
                  <a:pt x="393" y="264"/>
                  <a:pt x="383" y="260"/>
                  <a:pt x="375" y="252"/>
                </a:cubicBezTo>
                <a:cubicBezTo>
                  <a:pt x="374" y="251"/>
                  <a:pt x="373" y="250"/>
                  <a:pt x="372" y="248"/>
                </a:cubicBezTo>
                <a:cubicBezTo>
                  <a:pt x="372" y="252"/>
                  <a:pt x="372" y="252"/>
                  <a:pt x="372" y="252"/>
                </a:cubicBezTo>
                <a:lnTo>
                  <a:pt x="372" y="375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xmlns="" id="{C414C32E-702F-443D-A496-F24D9135ED7B}"/>
              </a:ext>
            </a:extLst>
          </p:cNvPr>
          <p:cNvSpPr>
            <a:spLocks/>
          </p:cNvSpPr>
          <p:nvPr/>
        </p:nvSpPr>
        <p:spPr bwMode="auto">
          <a:xfrm>
            <a:off x="4565649" y="1286885"/>
            <a:ext cx="1504950" cy="1798638"/>
          </a:xfrm>
          <a:custGeom>
            <a:avLst/>
            <a:gdLst/>
            <a:ahLst/>
            <a:cxnLst>
              <a:cxn ang="0">
                <a:pos x="0" y="196"/>
              </a:cxn>
              <a:cxn ang="0">
                <a:pos x="0" y="61"/>
              </a:cxn>
              <a:cxn ang="0">
                <a:pos x="1" y="61"/>
              </a:cxn>
              <a:cxn ang="0">
                <a:pos x="32" y="62"/>
              </a:cxn>
              <a:cxn ang="0">
                <a:pos x="67" y="0"/>
              </a:cxn>
              <a:cxn ang="0">
                <a:pos x="126" y="15"/>
              </a:cxn>
              <a:cxn ang="0">
                <a:pos x="126" y="86"/>
              </a:cxn>
              <a:cxn ang="0">
                <a:pos x="185" y="120"/>
              </a:cxn>
              <a:cxn ang="0">
                <a:pos x="186" y="120"/>
              </a:cxn>
              <a:cxn ang="0">
                <a:pos x="246" y="84"/>
              </a:cxn>
              <a:cxn ang="0">
                <a:pos x="269" y="106"/>
              </a:cxn>
              <a:cxn ang="0">
                <a:pos x="283" y="120"/>
              </a:cxn>
              <a:cxn ang="0">
                <a:pos x="288" y="126"/>
              </a:cxn>
              <a:cxn ang="0">
                <a:pos x="252" y="186"/>
              </a:cxn>
              <a:cxn ang="0">
                <a:pos x="287" y="244"/>
              </a:cxn>
              <a:cxn ang="0">
                <a:pos x="359" y="244"/>
              </a:cxn>
              <a:cxn ang="0">
                <a:pos x="374" y="301"/>
              </a:cxn>
              <a:cxn ang="0">
                <a:pos x="313" y="341"/>
              </a:cxn>
              <a:cxn ang="0">
                <a:pos x="314" y="374"/>
              </a:cxn>
              <a:cxn ang="0">
                <a:pos x="314" y="376"/>
              </a:cxn>
              <a:cxn ang="0">
                <a:pos x="175" y="376"/>
              </a:cxn>
              <a:cxn ang="0">
                <a:pos x="174" y="376"/>
              </a:cxn>
              <a:cxn ang="0">
                <a:pos x="175" y="377"/>
              </a:cxn>
              <a:cxn ang="0">
                <a:pos x="187" y="406"/>
              </a:cxn>
              <a:cxn ang="0">
                <a:pos x="175" y="434"/>
              </a:cxn>
              <a:cxn ang="0">
                <a:pos x="146" y="446"/>
              </a:cxn>
              <a:cxn ang="0">
                <a:pos x="117" y="434"/>
              </a:cxn>
              <a:cxn ang="0">
                <a:pos x="106" y="406"/>
              </a:cxn>
              <a:cxn ang="0">
                <a:pos x="117" y="377"/>
              </a:cxn>
              <a:cxn ang="0">
                <a:pos x="118" y="376"/>
              </a:cxn>
              <a:cxn ang="0">
                <a:pos x="117" y="376"/>
              </a:cxn>
              <a:cxn ang="0">
                <a:pos x="0" y="376"/>
              </a:cxn>
              <a:cxn ang="0">
                <a:pos x="0" y="253"/>
              </a:cxn>
              <a:cxn ang="0">
                <a:pos x="3" y="253"/>
              </a:cxn>
              <a:cxn ang="0">
                <a:pos x="32" y="265"/>
              </a:cxn>
              <a:cxn ang="0">
                <a:pos x="61" y="253"/>
              </a:cxn>
              <a:cxn ang="0">
                <a:pos x="73" y="224"/>
              </a:cxn>
              <a:cxn ang="0">
                <a:pos x="61" y="196"/>
              </a:cxn>
              <a:cxn ang="0">
                <a:pos x="32" y="184"/>
              </a:cxn>
              <a:cxn ang="0">
                <a:pos x="3" y="196"/>
              </a:cxn>
              <a:cxn ang="0">
                <a:pos x="0" y="196"/>
              </a:cxn>
            </a:cxnLst>
            <a:rect l="0" t="0" r="r" b="b"/>
            <a:pathLst>
              <a:path w="374" h="446">
                <a:moveTo>
                  <a:pt x="0" y="196"/>
                </a:moveTo>
                <a:cubicBezTo>
                  <a:pt x="0" y="61"/>
                  <a:pt x="0" y="61"/>
                  <a:pt x="0" y="61"/>
                </a:cubicBezTo>
                <a:cubicBezTo>
                  <a:pt x="0" y="61"/>
                  <a:pt x="1" y="61"/>
                  <a:pt x="1" y="61"/>
                </a:cubicBezTo>
                <a:cubicBezTo>
                  <a:pt x="12" y="61"/>
                  <a:pt x="22" y="61"/>
                  <a:pt x="32" y="62"/>
                </a:cubicBezTo>
                <a:cubicBezTo>
                  <a:pt x="67" y="0"/>
                  <a:pt x="67" y="0"/>
                  <a:pt x="67" y="0"/>
                </a:cubicBezTo>
                <a:cubicBezTo>
                  <a:pt x="87" y="4"/>
                  <a:pt x="107" y="8"/>
                  <a:pt x="126" y="15"/>
                </a:cubicBezTo>
                <a:cubicBezTo>
                  <a:pt x="126" y="86"/>
                  <a:pt x="126" y="86"/>
                  <a:pt x="126" y="86"/>
                </a:cubicBezTo>
                <a:cubicBezTo>
                  <a:pt x="146" y="95"/>
                  <a:pt x="166" y="106"/>
                  <a:pt x="185" y="120"/>
                </a:cubicBezTo>
                <a:cubicBezTo>
                  <a:pt x="185" y="120"/>
                  <a:pt x="185" y="120"/>
                  <a:pt x="186" y="120"/>
                </a:cubicBezTo>
                <a:cubicBezTo>
                  <a:pt x="246" y="84"/>
                  <a:pt x="246" y="84"/>
                  <a:pt x="246" y="84"/>
                </a:cubicBezTo>
                <a:cubicBezTo>
                  <a:pt x="254" y="91"/>
                  <a:pt x="262" y="98"/>
                  <a:pt x="269" y="106"/>
                </a:cubicBezTo>
                <a:cubicBezTo>
                  <a:pt x="274" y="111"/>
                  <a:pt x="278" y="115"/>
                  <a:pt x="283" y="120"/>
                </a:cubicBezTo>
                <a:cubicBezTo>
                  <a:pt x="284" y="122"/>
                  <a:pt x="286" y="124"/>
                  <a:pt x="288" y="126"/>
                </a:cubicBezTo>
                <a:cubicBezTo>
                  <a:pt x="252" y="186"/>
                  <a:pt x="252" y="186"/>
                  <a:pt x="252" y="186"/>
                </a:cubicBezTo>
                <a:cubicBezTo>
                  <a:pt x="266" y="204"/>
                  <a:pt x="278" y="224"/>
                  <a:pt x="287" y="244"/>
                </a:cubicBezTo>
                <a:cubicBezTo>
                  <a:pt x="359" y="244"/>
                  <a:pt x="359" y="244"/>
                  <a:pt x="359" y="244"/>
                </a:cubicBezTo>
                <a:cubicBezTo>
                  <a:pt x="365" y="263"/>
                  <a:pt x="370" y="282"/>
                  <a:pt x="374" y="301"/>
                </a:cubicBezTo>
                <a:cubicBezTo>
                  <a:pt x="313" y="341"/>
                  <a:pt x="313" y="341"/>
                  <a:pt x="313" y="341"/>
                </a:cubicBezTo>
                <a:cubicBezTo>
                  <a:pt x="314" y="352"/>
                  <a:pt x="314" y="363"/>
                  <a:pt x="314" y="374"/>
                </a:cubicBezTo>
                <a:cubicBezTo>
                  <a:pt x="314" y="375"/>
                  <a:pt x="314" y="375"/>
                  <a:pt x="314" y="376"/>
                </a:cubicBezTo>
                <a:cubicBezTo>
                  <a:pt x="175" y="376"/>
                  <a:pt x="175" y="376"/>
                  <a:pt x="175" y="376"/>
                </a:cubicBezTo>
                <a:cubicBezTo>
                  <a:pt x="174" y="376"/>
                  <a:pt x="174" y="376"/>
                  <a:pt x="174" y="376"/>
                </a:cubicBezTo>
                <a:cubicBezTo>
                  <a:pt x="174" y="376"/>
                  <a:pt x="175" y="377"/>
                  <a:pt x="175" y="377"/>
                </a:cubicBezTo>
                <a:cubicBezTo>
                  <a:pt x="183" y="385"/>
                  <a:pt x="187" y="395"/>
                  <a:pt x="187" y="406"/>
                </a:cubicBezTo>
                <a:cubicBezTo>
                  <a:pt x="187" y="417"/>
                  <a:pt x="183" y="427"/>
                  <a:pt x="175" y="434"/>
                </a:cubicBezTo>
                <a:cubicBezTo>
                  <a:pt x="167" y="442"/>
                  <a:pt x="157" y="446"/>
                  <a:pt x="146" y="446"/>
                </a:cubicBezTo>
                <a:cubicBezTo>
                  <a:pt x="135" y="446"/>
                  <a:pt x="125" y="442"/>
                  <a:pt x="117" y="434"/>
                </a:cubicBezTo>
                <a:cubicBezTo>
                  <a:pt x="110" y="427"/>
                  <a:pt x="106" y="417"/>
                  <a:pt x="106" y="406"/>
                </a:cubicBezTo>
                <a:cubicBezTo>
                  <a:pt x="106" y="395"/>
                  <a:pt x="110" y="385"/>
                  <a:pt x="117" y="377"/>
                </a:cubicBezTo>
                <a:cubicBezTo>
                  <a:pt x="118" y="377"/>
                  <a:pt x="118" y="376"/>
                  <a:pt x="118" y="376"/>
                </a:cubicBezTo>
                <a:cubicBezTo>
                  <a:pt x="117" y="376"/>
                  <a:pt x="117" y="376"/>
                  <a:pt x="117" y="376"/>
                </a:cubicBezTo>
                <a:cubicBezTo>
                  <a:pt x="0" y="376"/>
                  <a:pt x="0" y="376"/>
                  <a:pt x="0" y="376"/>
                </a:cubicBezTo>
                <a:cubicBezTo>
                  <a:pt x="0" y="253"/>
                  <a:pt x="0" y="253"/>
                  <a:pt x="0" y="253"/>
                </a:cubicBezTo>
                <a:cubicBezTo>
                  <a:pt x="3" y="253"/>
                  <a:pt x="3" y="253"/>
                  <a:pt x="3" y="253"/>
                </a:cubicBezTo>
                <a:cubicBezTo>
                  <a:pt x="11" y="261"/>
                  <a:pt x="21" y="265"/>
                  <a:pt x="32" y="265"/>
                </a:cubicBezTo>
                <a:cubicBezTo>
                  <a:pt x="43" y="265"/>
                  <a:pt x="53" y="261"/>
                  <a:pt x="61" y="253"/>
                </a:cubicBezTo>
                <a:cubicBezTo>
                  <a:pt x="69" y="245"/>
                  <a:pt x="73" y="236"/>
                  <a:pt x="73" y="224"/>
                </a:cubicBezTo>
                <a:cubicBezTo>
                  <a:pt x="73" y="213"/>
                  <a:pt x="69" y="204"/>
                  <a:pt x="61" y="196"/>
                </a:cubicBezTo>
                <a:cubicBezTo>
                  <a:pt x="53" y="188"/>
                  <a:pt x="43" y="184"/>
                  <a:pt x="32" y="184"/>
                </a:cubicBezTo>
                <a:cubicBezTo>
                  <a:pt x="21" y="184"/>
                  <a:pt x="11" y="188"/>
                  <a:pt x="3" y="196"/>
                </a:cubicBezTo>
                <a:lnTo>
                  <a:pt x="0" y="196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xmlns="" id="{04C6EFF3-8B23-4AF2-AFEF-CB963E0C7D4C}"/>
              </a:ext>
            </a:extLst>
          </p:cNvPr>
          <p:cNvSpPr>
            <a:spLocks/>
          </p:cNvSpPr>
          <p:nvPr/>
        </p:nvSpPr>
        <p:spPr bwMode="auto">
          <a:xfrm>
            <a:off x="4264025" y="2802948"/>
            <a:ext cx="1811337" cy="1497013"/>
          </a:xfrm>
          <a:custGeom>
            <a:avLst/>
            <a:gdLst/>
            <a:ahLst/>
            <a:cxnLst>
              <a:cxn ang="0">
                <a:pos x="75" y="311"/>
              </a:cxn>
              <a:cxn ang="0">
                <a:pos x="75" y="166"/>
              </a:cxn>
              <a:cxn ang="0">
                <a:pos x="70" y="172"/>
              </a:cxn>
              <a:cxn ang="0">
                <a:pos x="41" y="184"/>
              </a:cxn>
              <a:cxn ang="0">
                <a:pos x="12" y="172"/>
              </a:cxn>
              <a:cxn ang="0">
                <a:pos x="0" y="144"/>
              </a:cxn>
              <a:cxn ang="0">
                <a:pos x="12" y="115"/>
              </a:cxn>
              <a:cxn ang="0">
                <a:pos x="41" y="103"/>
              </a:cxn>
              <a:cxn ang="0">
                <a:pos x="70" y="115"/>
              </a:cxn>
              <a:cxn ang="0">
                <a:pos x="75" y="121"/>
              </a:cxn>
              <a:cxn ang="0">
                <a:pos x="75" y="0"/>
              </a:cxn>
              <a:cxn ang="0">
                <a:pos x="192" y="0"/>
              </a:cxn>
              <a:cxn ang="0">
                <a:pos x="192" y="1"/>
              </a:cxn>
              <a:cxn ang="0">
                <a:pos x="181" y="30"/>
              </a:cxn>
              <a:cxn ang="0">
                <a:pos x="192" y="58"/>
              </a:cxn>
              <a:cxn ang="0">
                <a:pos x="221" y="70"/>
              </a:cxn>
              <a:cxn ang="0">
                <a:pos x="250" y="58"/>
              </a:cxn>
              <a:cxn ang="0">
                <a:pos x="262" y="30"/>
              </a:cxn>
              <a:cxn ang="0">
                <a:pos x="250" y="1"/>
              </a:cxn>
              <a:cxn ang="0">
                <a:pos x="250" y="0"/>
              </a:cxn>
              <a:cxn ang="0">
                <a:pos x="389" y="0"/>
              </a:cxn>
              <a:cxn ang="0">
                <a:pos x="388" y="32"/>
              </a:cxn>
              <a:cxn ang="0">
                <a:pos x="450" y="66"/>
              </a:cxn>
              <a:cxn ang="0">
                <a:pos x="436" y="121"/>
              </a:cxn>
              <a:cxn ang="0">
                <a:pos x="363" y="125"/>
              </a:cxn>
              <a:cxn ang="0">
                <a:pos x="329" y="183"/>
              </a:cxn>
              <a:cxn ang="0">
                <a:pos x="366" y="243"/>
              </a:cxn>
              <a:cxn ang="0">
                <a:pos x="344" y="266"/>
              </a:cxn>
              <a:cxn ang="0">
                <a:pos x="322" y="287"/>
              </a:cxn>
              <a:cxn ang="0">
                <a:pos x="260" y="251"/>
              </a:cxn>
              <a:cxn ang="0">
                <a:pos x="203" y="285"/>
              </a:cxn>
              <a:cxn ang="0">
                <a:pos x="203" y="356"/>
              </a:cxn>
              <a:cxn ang="0">
                <a:pos x="145" y="371"/>
              </a:cxn>
              <a:cxn ang="0">
                <a:pos x="108" y="309"/>
              </a:cxn>
              <a:cxn ang="0">
                <a:pos x="76" y="311"/>
              </a:cxn>
              <a:cxn ang="0">
                <a:pos x="75" y="311"/>
              </a:cxn>
            </a:cxnLst>
            <a:rect l="0" t="0" r="r" b="b"/>
            <a:pathLst>
              <a:path w="450" h="371">
                <a:moveTo>
                  <a:pt x="75" y="311"/>
                </a:moveTo>
                <a:cubicBezTo>
                  <a:pt x="75" y="166"/>
                  <a:pt x="75" y="166"/>
                  <a:pt x="75" y="166"/>
                </a:cubicBezTo>
                <a:cubicBezTo>
                  <a:pt x="73" y="168"/>
                  <a:pt x="72" y="170"/>
                  <a:pt x="70" y="172"/>
                </a:cubicBezTo>
                <a:cubicBezTo>
                  <a:pt x="62" y="180"/>
                  <a:pt x="52" y="184"/>
                  <a:pt x="41" y="184"/>
                </a:cubicBezTo>
                <a:cubicBezTo>
                  <a:pt x="30" y="184"/>
                  <a:pt x="20" y="180"/>
                  <a:pt x="12" y="172"/>
                </a:cubicBezTo>
                <a:cubicBezTo>
                  <a:pt x="4" y="165"/>
                  <a:pt x="0" y="155"/>
                  <a:pt x="0" y="144"/>
                </a:cubicBezTo>
                <a:cubicBezTo>
                  <a:pt x="0" y="133"/>
                  <a:pt x="4" y="123"/>
                  <a:pt x="12" y="115"/>
                </a:cubicBezTo>
                <a:cubicBezTo>
                  <a:pt x="20" y="107"/>
                  <a:pt x="30" y="103"/>
                  <a:pt x="41" y="103"/>
                </a:cubicBezTo>
                <a:cubicBezTo>
                  <a:pt x="52" y="103"/>
                  <a:pt x="62" y="107"/>
                  <a:pt x="70" y="115"/>
                </a:cubicBezTo>
                <a:cubicBezTo>
                  <a:pt x="72" y="117"/>
                  <a:pt x="73" y="119"/>
                  <a:pt x="75" y="121"/>
                </a:cubicBezTo>
                <a:cubicBezTo>
                  <a:pt x="75" y="0"/>
                  <a:pt x="75" y="0"/>
                  <a:pt x="75" y="0"/>
                </a:cubicBezTo>
                <a:cubicBezTo>
                  <a:pt x="192" y="0"/>
                  <a:pt x="192" y="0"/>
                  <a:pt x="192" y="0"/>
                </a:cubicBezTo>
                <a:cubicBezTo>
                  <a:pt x="192" y="1"/>
                  <a:pt x="192" y="1"/>
                  <a:pt x="192" y="1"/>
                </a:cubicBezTo>
                <a:cubicBezTo>
                  <a:pt x="185" y="9"/>
                  <a:pt x="181" y="19"/>
                  <a:pt x="181" y="30"/>
                </a:cubicBezTo>
                <a:cubicBezTo>
                  <a:pt x="181" y="41"/>
                  <a:pt x="185" y="51"/>
                  <a:pt x="192" y="58"/>
                </a:cubicBezTo>
                <a:cubicBezTo>
                  <a:pt x="200" y="66"/>
                  <a:pt x="210" y="70"/>
                  <a:pt x="221" y="70"/>
                </a:cubicBezTo>
                <a:cubicBezTo>
                  <a:pt x="232" y="70"/>
                  <a:pt x="242" y="66"/>
                  <a:pt x="250" y="58"/>
                </a:cubicBezTo>
                <a:cubicBezTo>
                  <a:pt x="258" y="51"/>
                  <a:pt x="262" y="41"/>
                  <a:pt x="262" y="30"/>
                </a:cubicBezTo>
                <a:cubicBezTo>
                  <a:pt x="262" y="19"/>
                  <a:pt x="258" y="9"/>
                  <a:pt x="250" y="1"/>
                </a:cubicBezTo>
                <a:cubicBezTo>
                  <a:pt x="250" y="0"/>
                  <a:pt x="250" y="0"/>
                  <a:pt x="250" y="0"/>
                </a:cubicBezTo>
                <a:cubicBezTo>
                  <a:pt x="389" y="0"/>
                  <a:pt x="389" y="0"/>
                  <a:pt x="389" y="0"/>
                </a:cubicBezTo>
                <a:cubicBezTo>
                  <a:pt x="389" y="11"/>
                  <a:pt x="389" y="22"/>
                  <a:pt x="388" y="32"/>
                </a:cubicBezTo>
                <a:cubicBezTo>
                  <a:pt x="450" y="66"/>
                  <a:pt x="450" y="66"/>
                  <a:pt x="450" y="66"/>
                </a:cubicBezTo>
                <a:cubicBezTo>
                  <a:pt x="446" y="85"/>
                  <a:pt x="442" y="103"/>
                  <a:pt x="436" y="121"/>
                </a:cubicBezTo>
                <a:cubicBezTo>
                  <a:pt x="363" y="125"/>
                  <a:pt x="363" y="125"/>
                  <a:pt x="363" y="125"/>
                </a:cubicBezTo>
                <a:cubicBezTo>
                  <a:pt x="354" y="145"/>
                  <a:pt x="343" y="164"/>
                  <a:pt x="329" y="183"/>
                </a:cubicBezTo>
                <a:cubicBezTo>
                  <a:pt x="366" y="243"/>
                  <a:pt x="366" y="243"/>
                  <a:pt x="366" y="243"/>
                </a:cubicBezTo>
                <a:cubicBezTo>
                  <a:pt x="359" y="251"/>
                  <a:pt x="352" y="258"/>
                  <a:pt x="344" y="266"/>
                </a:cubicBezTo>
                <a:cubicBezTo>
                  <a:pt x="337" y="273"/>
                  <a:pt x="329" y="280"/>
                  <a:pt x="322" y="287"/>
                </a:cubicBezTo>
                <a:cubicBezTo>
                  <a:pt x="260" y="251"/>
                  <a:pt x="260" y="251"/>
                  <a:pt x="260" y="251"/>
                </a:cubicBezTo>
                <a:cubicBezTo>
                  <a:pt x="242" y="265"/>
                  <a:pt x="223" y="276"/>
                  <a:pt x="203" y="285"/>
                </a:cubicBezTo>
                <a:cubicBezTo>
                  <a:pt x="203" y="356"/>
                  <a:pt x="203" y="356"/>
                  <a:pt x="203" y="356"/>
                </a:cubicBezTo>
                <a:cubicBezTo>
                  <a:pt x="184" y="363"/>
                  <a:pt x="165" y="368"/>
                  <a:pt x="145" y="371"/>
                </a:cubicBezTo>
                <a:cubicBezTo>
                  <a:pt x="108" y="309"/>
                  <a:pt x="108" y="309"/>
                  <a:pt x="108" y="309"/>
                </a:cubicBezTo>
                <a:cubicBezTo>
                  <a:pt x="98" y="310"/>
                  <a:pt x="87" y="311"/>
                  <a:pt x="76" y="311"/>
                </a:cubicBezTo>
                <a:cubicBezTo>
                  <a:pt x="76" y="311"/>
                  <a:pt x="75" y="311"/>
                  <a:pt x="75" y="311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xmlns="" id="{AAC6136E-3FA5-4DB9-B0DE-8BF282F7F4D5}"/>
              </a:ext>
            </a:extLst>
          </p:cNvPr>
          <p:cNvSpPr>
            <a:spLocks/>
          </p:cNvSpPr>
          <p:nvPr/>
        </p:nvSpPr>
        <p:spPr bwMode="auto">
          <a:xfrm>
            <a:off x="3068638" y="2496560"/>
            <a:ext cx="1497013" cy="1798638"/>
          </a:xfrm>
          <a:custGeom>
            <a:avLst/>
            <a:gdLst/>
            <a:ahLst/>
            <a:cxnLst>
              <a:cxn ang="0">
                <a:pos x="61" y="76"/>
              </a:cxn>
              <a:cxn ang="0">
                <a:pos x="200" y="76"/>
              </a:cxn>
              <a:cxn ang="0">
                <a:pos x="191" y="69"/>
              </a:cxn>
              <a:cxn ang="0">
                <a:pos x="179" y="41"/>
              </a:cxn>
              <a:cxn ang="0">
                <a:pos x="191" y="12"/>
              </a:cxn>
              <a:cxn ang="0">
                <a:pos x="220" y="0"/>
              </a:cxn>
              <a:cxn ang="0">
                <a:pos x="248" y="12"/>
              </a:cxn>
              <a:cxn ang="0">
                <a:pos x="260" y="41"/>
              </a:cxn>
              <a:cxn ang="0">
                <a:pos x="248" y="69"/>
              </a:cxn>
              <a:cxn ang="0">
                <a:pos x="239" y="76"/>
              </a:cxn>
              <a:cxn ang="0">
                <a:pos x="372" y="76"/>
              </a:cxn>
              <a:cxn ang="0">
                <a:pos x="372" y="197"/>
              </a:cxn>
              <a:cxn ang="0">
                <a:pos x="367" y="191"/>
              </a:cxn>
              <a:cxn ang="0">
                <a:pos x="338" y="179"/>
              </a:cxn>
              <a:cxn ang="0">
                <a:pos x="309" y="191"/>
              </a:cxn>
              <a:cxn ang="0">
                <a:pos x="297" y="220"/>
              </a:cxn>
              <a:cxn ang="0">
                <a:pos x="309" y="248"/>
              </a:cxn>
              <a:cxn ang="0">
                <a:pos x="338" y="260"/>
              </a:cxn>
              <a:cxn ang="0">
                <a:pos x="367" y="248"/>
              </a:cxn>
              <a:cxn ang="0">
                <a:pos x="372" y="242"/>
              </a:cxn>
              <a:cxn ang="0">
                <a:pos x="372" y="387"/>
              </a:cxn>
              <a:cxn ang="0">
                <a:pos x="340" y="385"/>
              </a:cxn>
              <a:cxn ang="0">
                <a:pos x="302" y="446"/>
              </a:cxn>
              <a:cxn ang="0">
                <a:pos x="242" y="430"/>
              </a:cxn>
              <a:cxn ang="0">
                <a:pos x="247" y="361"/>
              </a:cxn>
              <a:cxn ang="0">
                <a:pos x="184" y="323"/>
              </a:cxn>
              <a:cxn ang="0">
                <a:pos x="129" y="363"/>
              </a:cxn>
              <a:cxn ang="0">
                <a:pos x="106" y="342"/>
              </a:cxn>
              <a:cxn ang="0">
                <a:pos x="82" y="316"/>
              </a:cxn>
              <a:cxn ang="0">
                <a:pos x="118" y="254"/>
              </a:cxn>
              <a:cxn ang="0">
                <a:pos x="86" y="199"/>
              </a:cxn>
              <a:cxn ang="0">
                <a:pos x="15" y="199"/>
              </a:cxn>
              <a:cxn ang="0">
                <a:pos x="0" y="141"/>
              </a:cxn>
              <a:cxn ang="0">
                <a:pos x="62" y="104"/>
              </a:cxn>
              <a:cxn ang="0">
                <a:pos x="61" y="84"/>
              </a:cxn>
              <a:cxn ang="0">
                <a:pos x="61" y="76"/>
              </a:cxn>
            </a:cxnLst>
            <a:rect l="0" t="0" r="r" b="b"/>
            <a:pathLst>
              <a:path w="372" h="446">
                <a:moveTo>
                  <a:pt x="61" y="76"/>
                </a:moveTo>
                <a:cubicBezTo>
                  <a:pt x="200" y="76"/>
                  <a:pt x="200" y="76"/>
                  <a:pt x="200" y="76"/>
                </a:cubicBezTo>
                <a:cubicBezTo>
                  <a:pt x="197" y="74"/>
                  <a:pt x="194" y="72"/>
                  <a:pt x="191" y="69"/>
                </a:cubicBezTo>
                <a:cubicBezTo>
                  <a:pt x="183" y="61"/>
                  <a:pt x="179" y="52"/>
                  <a:pt x="179" y="41"/>
                </a:cubicBezTo>
                <a:cubicBezTo>
                  <a:pt x="179" y="29"/>
                  <a:pt x="183" y="20"/>
                  <a:pt x="191" y="12"/>
                </a:cubicBezTo>
                <a:cubicBezTo>
                  <a:pt x="199" y="4"/>
                  <a:pt x="209" y="0"/>
                  <a:pt x="220" y="0"/>
                </a:cubicBezTo>
                <a:cubicBezTo>
                  <a:pt x="231" y="0"/>
                  <a:pt x="241" y="4"/>
                  <a:pt x="248" y="12"/>
                </a:cubicBezTo>
                <a:cubicBezTo>
                  <a:pt x="256" y="20"/>
                  <a:pt x="260" y="29"/>
                  <a:pt x="260" y="41"/>
                </a:cubicBezTo>
                <a:cubicBezTo>
                  <a:pt x="260" y="52"/>
                  <a:pt x="256" y="61"/>
                  <a:pt x="248" y="69"/>
                </a:cubicBezTo>
                <a:cubicBezTo>
                  <a:pt x="246" y="72"/>
                  <a:pt x="243" y="74"/>
                  <a:pt x="239" y="76"/>
                </a:cubicBezTo>
                <a:cubicBezTo>
                  <a:pt x="372" y="76"/>
                  <a:pt x="372" y="76"/>
                  <a:pt x="372" y="76"/>
                </a:cubicBezTo>
                <a:cubicBezTo>
                  <a:pt x="372" y="197"/>
                  <a:pt x="372" y="197"/>
                  <a:pt x="372" y="197"/>
                </a:cubicBezTo>
                <a:cubicBezTo>
                  <a:pt x="370" y="195"/>
                  <a:pt x="369" y="193"/>
                  <a:pt x="367" y="191"/>
                </a:cubicBezTo>
                <a:cubicBezTo>
                  <a:pt x="359" y="183"/>
                  <a:pt x="349" y="179"/>
                  <a:pt x="338" y="179"/>
                </a:cubicBezTo>
                <a:cubicBezTo>
                  <a:pt x="327" y="179"/>
                  <a:pt x="317" y="183"/>
                  <a:pt x="309" y="191"/>
                </a:cubicBezTo>
                <a:cubicBezTo>
                  <a:pt x="301" y="199"/>
                  <a:pt x="297" y="209"/>
                  <a:pt x="297" y="220"/>
                </a:cubicBezTo>
                <a:cubicBezTo>
                  <a:pt x="297" y="231"/>
                  <a:pt x="301" y="241"/>
                  <a:pt x="309" y="248"/>
                </a:cubicBezTo>
                <a:cubicBezTo>
                  <a:pt x="317" y="256"/>
                  <a:pt x="327" y="260"/>
                  <a:pt x="338" y="260"/>
                </a:cubicBezTo>
                <a:cubicBezTo>
                  <a:pt x="349" y="260"/>
                  <a:pt x="359" y="256"/>
                  <a:pt x="367" y="248"/>
                </a:cubicBezTo>
                <a:cubicBezTo>
                  <a:pt x="369" y="246"/>
                  <a:pt x="370" y="244"/>
                  <a:pt x="372" y="242"/>
                </a:cubicBezTo>
                <a:cubicBezTo>
                  <a:pt x="372" y="387"/>
                  <a:pt x="372" y="387"/>
                  <a:pt x="372" y="387"/>
                </a:cubicBezTo>
                <a:cubicBezTo>
                  <a:pt x="361" y="387"/>
                  <a:pt x="351" y="386"/>
                  <a:pt x="340" y="385"/>
                </a:cubicBezTo>
                <a:cubicBezTo>
                  <a:pt x="302" y="446"/>
                  <a:pt x="302" y="446"/>
                  <a:pt x="302" y="446"/>
                </a:cubicBezTo>
                <a:cubicBezTo>
                  <a:pt x="281" y="443"/>
                  <a:pt x="261" y="437"/>
                  <a:pt x="242" y="430"/>
                </a:cubicBezTo>
                <a:cubicBezTo>
                  <a:pt x="247" y="361"/>
                  <a:pt x="247" y="361"/>
                  <a:pt x="247" y="361"/>
                </a:cubicBezTo>
                <a:cubicBezTo>
                  <a:pt x="225" y="351"/>
                  <a:pt x="204" y="338"/>
                  <a:pt x="184" y="323"/>
                </a:cubicBezTo>
                <a:cubicBezTo>
                  <a:pt x="129" y="363"/>
                  <a:pt x="129" y="363"/>
                  <a:pt x="129" y="363"/>
                </a:cubicBezTo>
                <a:cubicBezTo>
                  <a:pt x="121" y="356"/>
                  <a:pt x="113" y="349"/>
                  <a:pt x="106" y="342"/>
                </a:cubicBezTo>
                <a:cubicBezTo>
                  <a:pt x="97" y="333"/>
                  <a:pt x="89" y="325"/>
                  <a:pt x="82" y="316"/>
                </a:cubicBezTo>
                <a:cubicBezTo>
                  <a:pt x="118" y="254"/>
                  <a:pt x="118" y="254"/>
                  <a:pt x="118" y="254"/>
                </a:cubicBezTo>
                <a:cubicBezTo>
                  <a:pt x="105" y="237"/>
                  <a:pt x="94" y="219"/>
                  <a:pt x="86" y="199"/>
                </a:cubicBezTo>
                <a:cubicBezTo>
                  <a:pt x="15" y="199"/>
                  <a:pt x="15" y="199"/>
                  <a:pt x="15" y="199"/>
                </a:cubicBezTo>
                <a:cubicBezTo>
                  <a:pt x="8" y="180"/>
                  <a:pt x="3" y="161"/>
                  <a:pt x="0" y="141"/>
                </a:cubicBezTo>
                <a:cubicBezTo>
                  <a:pt x="62" y="104"/>
                  <a:pt x="62" y="104"/>
                  <a:pt x="62" y="104"/>
                </a:cubicBezTo>
                <a:cubicBezTo>
                  <a:pt x="62" y="98"/>
                  <a:pt x="61" y="91"/>
                  <a:pt x="61" y="84"/>
                </a:cubicBezTo>
                <a:lnTo>
                  <a:pt x="61" y="76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xmlns="" id="{D3F2FC88-1A9A-4085-BF3E-2D26CC324AE2}"/>
              </a:ext>
            </a:extLst>
          </p:cNvPr>
          <p:cNvSpPr/>
          <p:nvPr/>
        </p:nvSpPr>
        <p:spPr>
          <a:xfrm>
            <a:off x="5794316" y="1431456"/>
            <a:ext cx="149224" cy="149224"/>
          </a:xfrm>
          <a:custGeom>
            <a:avLst/>
            <a:gdLst>
              <a:gd name="connsiteX0" fmla="*/ 0 w 1068585"/>
              <a:gd name="connsiteY0" fmla="*/ 534293 h 1068585"/>
              <a:gd name="connsiteX1" fmla="*/ 156491 w 1068585"/>
              <a:gd name="connsiteY1" fmla="*/ 156491 h 1068585"/>
              <a:gd name="connsiteX2" fmla="*/ 534294 w 1068585"/>
              <a:gd name="connsiteY2" fmla="*/ 1 h 1068585"/>
              <a:gd name="connsiteX3" fmla="*/ 912096 w 1068585"/>
              <a:gd name="connsiteY3" fmla="*/ 156492 h 1068585"/>
              <a:gd name="connsiteX4" fmla="*/ 1068586 w 1068585"/>
              <a:gd name="connsiteY4" fmla="*/ 534295 h 1068585"/>
              <a:gd name="connsiteX5" fmla="*/ 912095 w 1068585"/>
              <a:gd name="connsiteY5" fmla="*/ 912097 h 1068585"/>
              <a:gd name="connsiteX6" fmla="*/ 534293 w 1068585"/>
              <a:gd name="connsiteY6" fmla="*/ 1068588 h 1068585"/>
              <a:gd name="connsiteX7" fmla="*/ 156491 w 1068585"/>
              <a:gd name="connsiteY7" fmla="*/ 912097 h 1068585"/>
              <a:gd name="connsiteX8" fmla="*/ 1 w 1068585"/>
              <a:gd name="connsiteY8" fmla="*/ 534295 h 1068585"/>
              <a:gd name="connsiteX9" fmla="*/ 0 w 1068585"/>
              <a:gd name="connsiteY9" fmla="*/ 534293 h 1068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68585" h="1068585">
                <a:moveTo>
                  <a:pt x="0" y="534293"/>
                </a:moveTo>
                <a:cubicBezTo>
                  <a:pt x="0" y="392590"/>
                  <a:pt x="56292" y="256690"/>
                  <a:pt x="156491" y="156491"/>
                </a:cubicBezTo>
                <a:cubicBezTo>
                  <a:pt x="256691" y="56292"/>
                  <a:pt x="392590" y="1"/>
                  <a:pt x="534294" y="1"/>
                </a:cubicBezTo>
                <a:cubicBezTo>
                  <a:pt x="675997" y="1"/>
                  <a:pt x="811897" y="56293"/>
                  <a:pt x="912096" y="156492"/>
                </a:cubicBezTo>
                <a:cubicBezTo>
                  <a:pt x="1012295" y="256692"/>
                  <a:pt x="1068586" y="392591"/>
                  <a:pt x="1068586" y="534295"/>
                </a:cubicBezTo>
                <a:cubicBezTo>
                  <a:pt x="1068586" y="675998"/>
                  <a:pt x="1012295" y="811898"/>
                  <a:pt x="912095" y="912097"/>
                </a:cubicBezTo>
                <a:cubicBezTo>
                  <a:pt x="811896" y="1012296"/>
                  <a:pt x="675996" y="1068588"/>
                  <a:pt x="534293" y="1068588"/>
                </a:cubicBezTo>
                <a:cubicBezTo>
                  <a:pt x="392590" y="1068588"/>
                  <a:pt x="256690" y="1012296"/>
                  <a:pt x="156491" y="912097"/>
                </a:cubicBezTo>
                <a:cubicBezTo>
                  <a:pt x="56292" y="811898"/>
                  <a:pt x="0" y="675998"/>
                  <a:pt x="1" y="534295"/>
                </a:cubicBezTo>
                <a:cubicBezTo>
                  <a:pt x="1" y="534294"/>
                  <a:pt x="0" y="534294"/>
                  <a:pt x="0" y="53429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xmlns="" id="{2F88CAD5-7168-4FA7-BB05-131385DE2FDF}"/>
              </a:ext>
            </a:extLst>
          </p:cNvPr>
          <p:cNvSpPr/>
          <p:nvPr/>
        </p:nvSpPr>
        <p:spPr>
          <a:xfrm>
            <a:off x="5794316" y="3994921"/>
            <a:ext cx="149224" cy="149224"/>
          </a:xfrm>
          <a:custGeom>
            <a:avLst/>
            <a:gdLst>
              <a:gd name="connsiteX0" fmla="*/ 0 w 1068585"/>
              <a:gd name="connsiteY0" fmla="*/ 534293 h 1068585"/>
              <a:gd name="connsiteX1" fmla="*/ 156491 w 1068585"/>
              <a:gd name="connsiteY1" fmla="*/ 156491 h 1068585"/>
              <a:gd name="connsiteX2" fmla="*/ 534294 w 1068585"/>
              <a:gd name="connsiteY2" fmla="*/ 1 h 1068585"/>
              <a:gd name="connsiteX3" fmla="*/ 912096 w 1068585"/>
              <a:gd name="connsiteY3" fmla="*/ 156492 h 1068585"/>
              <a:gd name="connsiteX4" fmla="*/ 1068586 w 1068585"/>
              <a:gd name="connsiteY4" fmla="*/ 534295 h 1068585"/>
              <a:gd name="connsiteX5" fmla="*/ 912095 w 1068585"/>
              <a:gd name="connsiteY5" fmla="*/ 912097 h 1068585"/>
              <a:gd name="connsiteX6" fmla="*/ 534293 w 1068585"/>
              <a:gd name="connsiteY6" fmla="*/ 1068588 h 1068585"/>
              <a:gd name="connsiteX7" fmla="*/ 156491 w 1068585"/>
              <a:gd name="connsiteY7" fmla="*/ 912097 h 1068585"/>
              <a:gd name="connsiteX8" fmla="*/ 1 w 1068585"/>
              <a:gd name="connsiteY8" fmla="*/ 534295 h 1068585"/>
              <a:gd name="connsiteX9" fmla="*/ 0 w 1068585"/>
              <a:gd name="connsiteY9" fmla="*/ 534293 h 1068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68585" h="1068585">
                <a:moveTo>
                  <a:pt x="0" y="534293"/>
                </a:moveTo>
                <a:cubicBezTo>
                  <a:pt x="0" y="392590"/>
                  <a:pt x="56292" y="256690"/>
                  <a:pt x="156491" y="156491"/>
                </a:cubicBezTo>
                <a:cubicBezTo>
                  <a:pt x="256691" y="56292"/>
                  <a:pt x="392590" y="1"/>
                  <a:pt x="534294" y="1"/>
                </a:cubicBezTo>
                <a:cubicBezTo>
                  <a:pt x="675997" y="1"/>
                  <a:pt x="811897" y="56293"/>
                  <a:pt x="912096" y="156492"/>
                </a:cubicBezTo>
                <a:cubicBezTo>
                  <a:pt x="1012295" y="256692"/>
                  <a:pt x="1068586" y="392591"/>
                  <a:pt x="1068586" y="534295"/>
                </a:cubicBezTo>
                <a:cubicBezTo>
                  <a:pt x="1068586" y="675998"/>
                  <a:pt x="1012295" y="811898"/>
                  <a:pt x="912095" y="912097"/>
                </a:cubicBezTo>
                <a:cubicBezTo>
                  <a:pt x="811896" y="1012296"/>
                  <a:pt x="675996" y="1068588"/>
                  <a:pt x="534293" y="1068588"/>
                </a:cubicBezTo>
                <a:cubicBezTo>
                  <a:pt x="392590" y="1068588"/>
                  <a:pt x="256690" y="1012296"/>
                  <a:pt x="156491" y="912097"/>
                </a:cubicBezTo>
                <a:cubicBezTo>
                  <a:pt x="56292" y="811898"/>
                  <a:pt x="0" y="675998"/>
                  <a:pt x="1" y="534295"/>
                </a:cubicBezTo>
                <a:cubicBezTo>
                  <a:pt x="1" y="534294"/>
                  <a:pt x="0" y="534294"/>
                  <a:pt x="0" y="534293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xmlns="" id="{8EB1C88F-0E24-4002-BC32-AAD2FF29532C}"/>
              </a:ext>
            </a:extLst>
          </p:cNvPr>
          <p:cNvSpPr/>
          <p:nvPr/>
        </p:nvSpPr>
        <p:spPr>
          <a:xfrm>
            <a:off x="3198488" y="3994921"/>
            <a:ext cx="149224" cy="149224"/>
          </a:xfrm>
          <a:custGeom>
            <a:avLst/>
            <a:gdLst>
              <a:gd name="connsiteX0" fmla="*/ 0 w 1068585"/>
              <a:gd name="connsiteY0" fmla="*/ 534293 h 1068585"/>
              <a:gd name="connsiteX1" fmla="*/ 156491 w 1068585"/>
              <a:gd name="connsiteY1" fmla="*/ 156491 h 1068585"/>
              <a:gd name="connsiteX2" fmla="*/ 534294 w 1068585"/>
              <a:gd name="connsiteY2" fmla="*/ 1 h 1068585"/>
              <a:gd name="connsiteX3" fmla="*/ 912096 w 1068585"/>
              <a:gd name="connsiteY3" fmla="*/ 156492 h 1068585"/>
              <a:gd name="connsiteX4" fmla="*/ 1068586 w 1068585"/>
              <a:gd name="connsiteY4" fmla="*/ 534295 h 1068585"/>
              <a:gd name="connsiteX5" fmla="*/ 912095 w 1068585"/>
              <a:gd name="connsiteY5" fmla="*/ 912097 h 1068585"/>
              <a:gd name="connsiteX6" fmla="*/ 534293 w 1068585"/>
              <a:gd name="connsiteY6" fmla="*/ 1068588 h 1068585"/>
              <a:gd name="connsiteX7" fmla="*/ 156491 w 1068585"/>
              <a:gd name="connsiteY7" fmla="*/ 912097 h 1068585"/>
              <a:gd name="connsiteX8" fmla="*/ 1 w 1068585"/>
              <a:gd name="connsiteY8" fmla="*/ 534295 h 1068585"/>
              <a:gd name="connsiteX9" fmla="*/ 0 w 1068585"/>
              <a:gd name="connsiteY9" fmla="*/ 534293 h 1068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68585" h="1068585">
                <a:moveTo>
                  <a:pt x="0" y="534293"/>
                </a:moveTo>
                <a:cubicBezTo>
                  <a:pt x="0" y="392590"/>
                  <a:pt x="56292" y="256690"/>
                  <a:pt x="156491" y="156491"/>
                </a:cubicBezTo>
                <a:cubicBezTo>
                  <a:pt x="256691" y="56292"/>
                  <a:pt x="392590" y="1"/>
                  <a:pt x="534294" y="1"/>
                </a:cubicBezTo>
                <a:cubicBezTo>
                  <a:pt x="675997" y="1"/>
                  <a:pt x="811897" y="56293"/>
                  <a:pt x="912096" y="156492"/>
                </a:cubicBezTo>
                <a:cubicBezTo>
                  <a:pt x="1012295" y="256692"/>
                  <a:pt x="1068586" y="392591"/>
                  <a:pt x="1068586" y="534295"/>
                </a:cubicBezTo>
                <a:cubicBezTo>
                  <a:pt x="1068586" y="675998"/>
                  <a:pt x="1012295" y="811898"/>
                  <a:pt x="912095" y="912097"/>
                </a:cubicBezTo>
                <a:cubicBezTo>
                  <a:pt x="811896" y="1012296"/>
                  <a:pt x="675996" y="1068588"/>
                  <a:pt x="534293" y="1068588"/>
                </a:cubicBezTo>
                <a:cubicBezTo>
                  <a:pt x="392590" y="1068588"/>
                  <a:pt x="256690" y="1012296"/>
                  <a:pt x="156491" y="912097"/>
                </a:cubicBezTo>
                <a:cubicBezTo>
                  <a:pt x="56292" y="811898"/>
                  <a:pt x="0" y="675998"/>
                  <a:pt x="1" y="534295"/>
                </a:cubicBezTo>
                <a:cubicBezTo>
                  <a:pt x="1" y="534294"/>
                  <a:pt x="0" y="534294"/>
                  <a:pt x="0" y="53429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xmlns="" id="{A0F18624-AF81-4AEF-9438-FDCD868DADE2}"/>
              </a:ext>
            </a:extLst>
          </p:cNvPr>
          <p:cNvSpPr/>
          <p:nvPr/>
        </p:nvSpPr>
        <p:spPr>
          <a:xfrm>
            <a:off x="3198488" y="1431456"/>
            <a:ext cx="149224" cy="149224"/>
          </a:xfrm>
          <a:custGeom>
            <a:avLst/>
            <a:gdLst>
              <a:gd name="connsiteX0" fmla="*/ 0 w 1068585"/>
              <a:gd name="connsiteY0" fmla="*/ 534293 h 1068585"/>
              <a:gd name="connsiteX1" fmla="*/ 156491 w 1068585"/>
              <a:gd name="connsiteY1" fmla="*/ 156491 h 1068585"/>
              <a:gd name="connsiteX2" fmla="*/ 534294 w 1068585"/>
              <a:gd name="connsiteY2" fmla="*/ 1 h 1068585"/>
              <a:gd name="connsiteX3" fmla="*/ 912096 w 1068585"/>
              <a:gd name="connsiteY3" fmla="*/ 156492 h 1068585"/>
              <a:gd name="connsiteX4" fmla="*/ 1068586 w 1068585"/>
              <a:gd name="connsiteY4" fmla="*/ 534295 h 1068585"/>
              <a:gd name="connsiteX5" fmla="*/ 912095 w 1068585"/>
              <a:gd name="connsiteY5" fmla="*/ 912097 h 1068585"/>
              <a:gd name="connsiteX6" fmla="*/ 534293 w 1068585"/>
              <a:gd name="connsiteY6" fmla="*/ 1068588 h 1068585"/>
              <a:gd name="connsiteX7" fmla="*/ 156491 w 1068585"/>
              <a:gd name="connsiteY7" fmla="*/ 912097 h 1068585"/>
              <a:gd name="connsiteX8" fmla="*/ 1 w 1068585"/>
              <a:gd name="connsiteY8" fmla="*/ 534295 h 1068585"/>
              <a:gd name="connsiteX9" fmla="*/ 0 w 1068585"/>
              <a:gd name="connsiteY9" fmla="*/ 534293 h 1068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68585" h="1068585">
                <a:moveTo>
                  <a:pt x="0" y="534293"/>
                </a:moveTo>
                <a:cubicBezTo>
                  <a:pt x="0" y="392590"/>
                  <a:pt x="56292" y="256690"/>
                  <a:pt x="156491" y="156491"/>
                </a:cubicBezTo>
                <a:cubicBezTo>
                  <a:pt x="256691" y="56292"/>
                  <a:pt x="392590" y="1"/>
                  <a:pt x="534294" y="1"/>
                </a:cubicBezTo>
                <a:cubicBezTo>
                  <a:pt x="675997" y="1"/>
                  <a:pt x="811897" y="56293"/>
                  <a:pt x="912096" y="156492"/>
                </a:cubicBezTo>
                <a:cubicBezTo>
                  <a:pt x="1012295" y="256692"/>
                  <a:pt x="1068586" y="392591"/>
                  <a:pt x="1068586" y="534295"/>
                </a:cubicBezTo>
                <a:cubicBezTo>
                  <a:pt x="1068586" y="675998"/>
                  <a:pt x="1012295" y="811898"/>
                  <a:pt x="912095" y="912097"/>
                </a:cubicBezTo>
                <a:cubicBezTo>
                  <a:pt x="811896" y="1012296"/>
                  <a:pt x="675996" y="1068588"/>
                  <a:pt x="534293" y="1068588"/>
                </a:cubicBezTo>
                <a:cubicBezTo>
                  <a:pt x="392590" y="1068588"/>
                  <a:pt x="256690" y="1012296"/>
                  <a:pt x="156491" y="912097"/>
                </a:cubicBezTo>
                <a:cubicBezTo>
                  <a:pt x="56292" y="811898"/>
                  <a:pt x="0" y="675998"/>
                  <a:pt x="1" y="534295"/>
                </a:cubicBezTo>
                <a:cubicBezTo>
                  <a:pt x="1" y="534294"/>
                  <a:pt x="0" y="534294"/>
                  <a:pt x="0" y="53429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xmlns="" id="{5514A820-FDB6-44E0-9059-B2F2F85BC687}"/>
              </a:ext>
            </a:extLst>
          </p:cNvPr>
          <p:cNvSpPr>
            <a:spLocks/>
          </p:cNvSpPr>
          <p:nvPr/>
        </p:nvSpPr>
        <p:spPr bwMode="auto">
          <a:xfrm>
            <a:off x="3738539" y="2039364"/>
            <a:ext cx="387845" cy="332438"/>
          </a:xfrm>
          <a:custGeom>
            <a:avLst/>
            <a:gdLst/>
            <a:ahLst/>
            <a:cxnLst>
              <a:cxn ang="0">
                <a:pos x="68" y="30"/>
              </a:cxn>
              <a:cxn ang="0">
                <a:pos x="0" y="30"/>
              </a:cxn>
              <a:cxn ang="0">
                <a:pos x="0" y="15"/>
              </a:cxn>
              <a:cxn ang="0">
                <a:pos x="7" y="9"/>
              </a:cxn>
              <a:cxn ang="0">
                <a:pos x="20" y="9"/>
              </a:cxn>
              <a:cxn ang="0">
                <a:pos x="20" y="3"/>
              </a:cxn>
              <a:cxn ang="0">
                <a:pos x="24" y="0"/>
              </a:cxn>
              <a:cxn ang="0">
                <a:pos x="45" y="0"/>
              </a:cxn>
              <a:cxn ang="0">
                <a:pos x="49" y="3"/>
              </a:cxn>
              <a:cxn ang="0">
                <a:pos x="49" y="9"/>
              </a:cxn>
              <a:cxn ang="0">
                <a:pos x="62" y="9"/>
              </a:cxn>
              <a:cxn ang="0">
                <a:pos x="68" y="15"/>
              </a:cxn>
              <a:cxn ang="0">
                <a:pos x="68" y="30"/>
              </a:cxn>
              <a:cxn ang="0">
                <a:pos x="68" y="52"/>
              </a:cxn>
              <a:cxn ang="0">
                <a:pos x="62" y="58"/>
              </a:cxn>
              <a:cxn ang="0">
                <a:pos x="7" y="58"/>
              </a:cxn>
              <a:cxn ang="0">
                <a:pos x="0" y="52"/>
              </a:cxn>
              <a:cxn ang="0">
                <a:pos x="0" y="34"/>
              </a:cxn>
              <a:cxn ang="0">
                <a:pos x="26" y="34"/>
              </a:cxn>
              <a:cxn ang="0">
                <a:pos x="26" y="40"/>
              </a:cxn>
              <a:cxn ang="0">
                <a:pos x="28" y="42"/>
              </a:cxn>
              <a:cxn ang="0">
                <a:pos x="41" y="42"/>
              </a:cxn>
              <a:cxn ang="0">
                <a:pos x="43" y="40"/>
              </a:cxn>
              <a:cxn ang="0">
                <a:pos x="43" y="34"/>
              </a:cxn>
              <a:cxn ang="0">
                <a:pos x="68" y="34"/>
              </a:cxn>
              <a:cxn ang="0">
                <a:pos x="68" y="52"/>
              </a:cxn>
              <a:cxn ang="0">
                <a:pos x="44" y="9"/>
              </a:cxn>
              <a:cxn ang="0">
                <a:pos x="44" y="5"/>
              </a:cxn>
              <a:cxn ang="0">
                <a:pos x="25" y="5"/>
              </a:cxn>
              <a:cxn ang="0">
                <a:pos x="25" y="9"/>
              </a:cxn>
              <a:cxn ang="0">
                <a:pos x="44" y="9"/>
              </a:cxn>
              <a:cxn ang="0">
                <a:pos x="39" y="39"/>
              </a:cxn>
              <a:cxn ang="0">
                <a:pos x="30" y="39"/>
              </a:cxn>
              <a:cxn ang="0">
                <a:pos x="30" y="34"/>
              </a:cxn>
              <a:cxn ang="0">
                <a:pos x="39" y="34"/>
              </a:cxn>
              <a:cxn ang="0">
                <a:pos x="39" y="39"/>
              </a:cxn>
            </a:cxnLst>
            <a:rect l="0" t="0" r="r" b="b"/>
            <a:pathLst>
              <a:path w="68" h="58">
                <a:moveTo>
                  <a:pt x="68" y="30"/>
                </a:moveTo>
                <a:cubicBezTo>
                  <a:pt x="0" y="30"/>
                  <a:pt x="0" y="30"/>
                  <a:pt x="0" y="3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3" y="9"/>
                  <a:pt x="7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1"/>
                  <a:pt x="22" y="0"/>
                  <a:pt x="2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9" y="1"/>
                  <a:pt x="49" y="3"/>
                </a:cubicBezTo>
                <a:cubicBezTo>
                  <a:pt x="49" y="9"/>
                  <a:pt x="49" y="9"/>
                  <a:pt x="49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6" y="9"/>
                  <a:pt x="68" y="12"/>
                  <a:pt x="68" y="15"/>
                </a:cubicBezTo>
                <a:lnTo>
                  <a:pt x="68" y="30"/>
                </a:lnTo>
                <a:close/>
                <a:moveTo>
                  <a:pt x="68" y="52"/>
                </a:moveTo>
                <a:cubicBezTo>
                  <a:pt x="68" y="55"/>
                  <a:pt x="66" y="58"/>
                  <a:pt x="62" y="58"/>
                </a:cubicBezTo>
                <a:cubicBezTo>
                  <a:pt x="7" y="58"/>
                  <a:pt x="7" y="58"/>
                  <a:pt x="7" y="58"/>
                </a:cubicBezTo>
                <a:cubicBezTo>
                  <a:pt x="3" y="58"/>
                  <a:pt x="0" y="55"/>
                  <a:pt x="0" y="52"/>
                </a:cubicBezTo>
                <a:cubicBezTo>
                  <a:pt x="0" y="34"/>
                  <a:pt x="0" y="34"/>
                  <a:pt x="0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41"/>
                  <a:pt x="27" y="42"/>
                  <a:pt x="28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2" y="42"/>
                  <a:pt x="43" y="41"/>
                  <a:pt x="43" y="40"/>
                </a:cubicBezTo>
                <a:cubicBezTo>
                  <a:pt x="43" y="34"/>
                  <a:pt x="43" y="34"/>
                  <a:pt x="43" y="34"/>
                </a:cubicBezTo>
                <a:cubicBezTo>
                  <a:pt x="68" y="34"/>
                  <a:pt x="68" y="34"/>
                  <a:pt x="68" y="34"/>
                </a:cubicBezTo>
                <a:lnTo>
                  <a:pt x="68" y="52"/>
                </a:lnTo>
                <a:close/>
                <a:moveTo>
                  <a:pt x="44" y="9"/>
                </a:moveTo>
                <a:cubicBezTo>
                  <a:pt x="44" y="5"/>
                  <a:pt x="44" y="5"/>
                  <a:pt x="44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9"/>
                  <a:pt x="25" y="9"/>
                  <a:pt x="25" y="9"/>
                </a:cubicBezTo>
                <a:lnTo>
                  <a:pt x="44" y="9"/>
                </a:lnTo>
                <a:close/>
                <a:moveTo>
                  <a:pt x="39" y="39"/>
                </a:moveTo>
                <a:cubicBezTo>
                  <a:pt x="30" y="39"/>
                  <a:pt x="30" y="39"/>
                  <a:pt x="30" y="39"/>
                </a:cubicBezTo>
                <a:cubicBezTo>
                  <a:pt x="30" y="34"/>
                  <a:pt x="30" y="34"/>
                  <a:pt x="30" y="34"/>
                </a:cubicBezTo>
                <a:cubicBezTo>
                  <a:pt x="39" y="34"/>
                  <a:pt x="39" y="34"/>
                  <a:pt x="39" y="34"/>
                </a:cubicBezTo>
                <a:lnTo>
                  <a:pt x="39" y="3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xmlns="" id="{B6FECDB2-F84B-4D50-81A3-F7BEA38E0645}"/>
              </a:ext>
            </a:extLst>
          </p:cNvPr>
          <p:cNvSpPr>
            <a:spLocks/>
          </p:cNvSpPr>
          <p:nvPr/>
        </p:nvSpPr>
        <p:spPr bwMode="auto">
          <a:xfrm>
            <a:off x="4975249" y="1995680"/>
            <a:ext cx="393965" cy="425831"/>
          </a:xfrm>
          <a:custGeom>
            <a:avLst/>
            <a:gdLst/>
            <a:ahLst/>
            <a:cxnLst>
              <a:cxn ang="0">
                <a:pos x="58" y="58"/>
              </a:cxn>
              <a:cxn ang="0">
                <a:pos x="41" y="58"/>
              </a:cxn>
              <a:cxn ang="0">
                <a:pos x="31" y="68"/>
              </a:cxn>
              <a:cxn ang="0">
                <a:pos x="22" y="58"/>
              </a:cxn>
              <a:cxn ang="0">
                <a:pos x="5" y="58"/>
              </a:cxn>
              <a:cxn ang="0">
                <a:pos x="0" y="53"/>
              </a:cxn>
              <a:cxn ang="0">
                <a:pos x="12" y="22"/>
              </a:cxn>
              <a:cxn ang="0">
                <a:pos x="28" y="5"/>
              </a:cxn>
              <a:cxn ang="0">
                <a:pos x="28" y="3"/>
              </a:cxn>
              <a:cxn ang="0">
                <a:pos x="31" y="0"/>
              </a:cxn>
              <a:cxn ang="0">
                <a:pos x="35" y="3"/>
              </a:cxn>
              <a:cxn ang="0">
                <a:pos x="35" y="5"/>
              </a:cxn>
              <a:cxn ang="0">
                <a:pos x="51" y="22"/>
              </a:cxn>
              <a:cxn ang="0">
                <a:pos x="63" y="53"/>
              </a:cxn>
              <a:cxn ang="0">
                <a:pos x="58" y="58"/>
              </a:cxn>
              <a:cxn ang="0">
                <a:pos x="31" y="63"/>
              </a:cxn>
              <a:cxn ang="0">
                <a:pos x="26" y="58"/>
              </a:cxn>
              <a:cxn ang="0">
                <a:pos x="25" y="57"/>
              </a:cxn>
              <a:cxn ang="0">
                <a:pos x="25" y="58"/>
              </a:cxn>
              <a:cxn ang="0">
                <a:pos x="31" y="65"/>
              </a:cxn>
              <a:cxn ang="0">
                <a:pos x="32" y="64"/>
              </a:cxn>
              <a:cxn ang="0">
                <a:pos x="31" y="63"/>
              </a:cxn>
            </a:cxnLst>
            <a:rect l="0" t="0" r="r" b="b"/>
            <a:pathLst>
              <a:path w="63" h="68">
                <a:moveTo>
                  <a:pt x="58" y="58"/>
                </a:moveTo>
                <a:cubicBezTo>
                  <a:pt x="41" y="58"/>
                  <a:pt x="41" y="58"/>
                  <a:pt x="41" y="58"/>
                </a:cubicBezTo>
                <a:cubicBezTo>
                  <a:pt x="41" y="63"/>
                  <a:pt x="37" y="68"/>
                  <a:pt x="31" y="68"/>
                </a:cubicBezTo>
                <a:cubicBezTo>
                  <a:pt x="26" y="68"/>
                  <a:pt x="22" y="63"/>
                  <a:pt x="22" y="58"/>
                </a:cubicBezTo>
                <a:cubicBezTo>
                  <a:pt x="5" y="58"/>
                  <a:pt x="5" y="58"/>
                  <a:pt x="5" y="58"/>
                </a:cubicBezTo>
                <a:cubicBezTo>
                  <a:pt x="2" y="58"/>
                  <a:pt x="0" y="56"/>
                  <a:pt x="0" y="53"/>
                </a:cubicBezTo>
                <a:cubicBezTo>
                  <a:pt x="5" y="48"/>
                  <a:pt x="12" y="40"/>
                  <a:pt x="12" y="22"/>
                </a:cubicBezTo>
                <a:cubicBezTo>
                  <a:pt x="12" y="14"/>
                  <a:pt x="18" y="6"/>
                  <a:pt x="28" y="5"/>
                </a:cubicBezTo>
                <a:cubicBezTo>
                  <a:pt x="28" y="4"/>
                  <a:pt x="28" y="4"/>
                  <a:pt x="28" y="3"/>
                </a:cubicBezTo>
                <a:cubicBezTo>
                  <a:pt x="28" y="1"/>
                  <a:pt x="29" y="0"/>
                  <a:pt x="31" y="0"/>
                </a:cubicBezTo>
                <a:cubicBezTo>
                  <a:pt x="33" y="0"/>
                  <a:pt x="35" y="1"/>
                  <a:pt x="35" y="3"/>
                </a:cubicBezTo>
                <a:cubicBezTo>
                  <a:pt x="35" y="4"/>
                  <a:pt x="35" y="4"/>
                  <a:pt x="35" y="5"/>
                </a:cubicBezTo>
                <a:cubicBezTo>
                  <a:pt x="45" y="6"/>
                  <a:pt x="51" y="14"/>
                  <a:pt x="51" y="22"/>
                </a:cubicBezTo>
                <a:cubicBezTo>
                  <a:pt x="51" y="40"/>
                  <a:pt x="57" y="48"/>
                  <a:pt x="63" y="53"/>
                </a:cubicBezTo>
                <a:cubicBezTo>
                  <a:pt x="63" y="56"/>
                  <a:pt x="61" y="58"/>
                  <a:pt x="58" y="58"/>
                </a:cubicBezTo>
                <a:close/>
                <a:moveTo>
                  <a:pt x="31" y="63"/>
                </a:moveTo>
                <a:cubicBezTo>
                  <a:pt x="28" y="63"/>
                  <a:pt x="26" y="61"/>
                  <a:pt x="26" y="58"/>
                </a:cubicBezTo>
                <a:cubicBezTo>
                  <a:pt x="26" y="58"/>
                  <a:pt x="26" y="57"/>
                  <a:pt x="25" y="57"/>
                </a:cubicBezTo>
                <a:cubicBezTo>
                  <a:pt x="25" y="57"/>
                  <a:pt x="25" y="58"/>
                  <a:pt x="25" y="58"/>
                </a:cubicBezTo>
                <a:cubicBezTo>
                  <a:pt x="25" y="62"/>
                  <a:pt x="28" y="65"/>
                  <a:pt x="31" y="65"/>
                </a:cubicBezTo>
                <a:cubicBezTo>
                  <a:pt x="32" y="65"/>
                  <a:pt x="32" y="64"/>
                  <a:pt x="32" y="64"/>
                </a:cubicBezTo>
                <a:cubicBezTo>
                  <a:pt x="32" y="64"/>
                  <a:pt x="32" y="63"/>
                  <a:pt x="31" y="6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xmlns="" id="{81EFD8BD-A088-494D-B3FC-A839E0397551}"/>
              </a:ext>
            </a:extLst>
          </p:cNvPr>
          <p:cNvSpPr>
            <a:spLocks/>
          </p:cNvSpPr>
          <p:nvPr/>
        </p:nvSpPr>
        <p:spPr bwMode="auto">
          <a:xfrm>
            <a:off x="4954701" y="3263034"/>
            <a:ext cx="377153" cy="295052"/>
          </a:xfrm>
          <a:custGeom>
            <a:avLst/>
            <a:gdLst/>
            <a:ahLst/>
            <a:cxnLst>
              <a:cxn ang="0">
                <a:pos x="9" y="9"/>
              </a:cxn>
              <a:cxn ang="0">
                <a:pos x="0" y="8"/>
              </a:cxn>
              <a:cxn ang="0">
                <a:pos x="2" y="0"/>
              </a:cxn>
              <a:cxn ang="0">
                <a:pos x="10" y="1"/>
              </a:cxn>
              <a:cxn ang="0">
                <a:pos x="10" y="23"/>
              </a:cxn>
              <a:cxn ang="0">
                <a:pos x="2" y="24"/>
              </a:cxn>
              <a:cxn ang="0">
                <a:pos x="0" y="15"/>
              </a:cxn>
              <a:cxn ang="0">
                <a:pos x="9" y="14"/>
              </a:cxn>
              <a:cxn ang="0">
                <a:pos x="10" y="23"/>
              </a:cxn>
              <a:cxn ang="0">
                <a:pos x="9" y="38"/>
              </a:cxn>
              <a:cxn ang="0">
                <a:pos x="0" y="37"/>
              </a:cxn>
              <a:cxn ang="0">
                <a:pos x="2" y="29"/>
              </a:cxn>
              <a:cxn ang="0">
                <a:pos x="10" y="30"/>
              </a:cxn>
              <a:cxn ang="0">
                <a:pos x="10" y="52"/>
              </a:cxn>
              <a:cxn ang="0">
                <a:pos x="2" y="53"/>
              </a:cxn>
              <a:cxn ang="0">
                <a:pos x="0" y="44"/>
              </a:cxn>
              <a:cxn ang="0">
                <a:pos x="9" y="43"/>
              </a:cxn>
              <a:cxn ang="0">
                <a:pos x="10" y="52"/>
              </a:cxn>
              <a:cxn ang="0">
                <a:pos x="67" y="9"/>
              </a:cxn>
              <a:cxn ang="0">
                <a:pos x="15" y="8"/>
              </a:cxn>
              <a:cxn ang="0">
                <a:pos x="16" y="0"/>
              </a:cxn>
              <a:cxn ang="0">
                <a:pos x="68" y="1"/>
              </a:cxn>
              <a:cxn ang="0">
                <a:pos x="68" y="23"/>
              </a:cxn>
              <a:cxn ang="0">
                <a:pos x="16" y="24"/>
              </a:cxn>
              <a:cxn ang="0">
                <a:pos x="15" y="15"/>
              </a:cxn>
              <a:cxn ang="0">
                <a:pos x="67" y="14"/>
              </a:cxn>
              <a:cxn ang="0">
                <a:pos x="68" y="23"/>
              </a:cxn>
              <a:cxn ang="0">
                <a:pos x="67" y="38"/>
              </a:cxn>
              <a:cxn ang="0">
                <a:pos x="15" y="37"/>
              </a:cxn>
              <a:cxn ang="0">
                <a:pos x="16" y="29"/>
              </a:cxn>
              <a:cxn ang="0">
                <a:pos x="68" y="30"/>
              </a:cxn>
              <a:cxn ang="0">
                <a:pos x="68" y="52"/>
              </a:cxn>
              <a:cxn ang="0">
                <a:pos x="16" y="53"/>
              </a:cxn>
              <a:cxn ang="0">
                <a:pos x="15" y="44"/>
              </a:cxn>
              <a:cxn ang="0">
                <a:pos x="67" y="43"/>
              </a:cxn>
              <a:cxn ang="0">
                <a:pos x="68" y="52"/>
              </a:cxn>
            </a:cxnLst>
            <a:rect l="0" t="0" r="r" b="b"/>
            <a:pathLst>
              <a:path w="68" h="53">
                <a:moveTo>
                  <a:pt x="10" y="8"/>
                </a:moveTo>
                <a:cubicBezTo>
                  <a:pt x="10" y="9"/>
                  <a:pt x="10" y="9"/>
                  <a:pt x="9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0" y="9"/>
                  <a:pt x="0" y="8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9" y="0"/>
                  <a:pt x="9" y="0"/>
                  <a:pt x="9" y="0"/>
                </a:cubicBezTo>
                <a:cubicBezTo>
                  <a:pt x="10" y="0"/>
                  <a:pt x="10" y="0"/>
                  <a:pt x="10" y="1"/>
                </a:cubicBezTo>
                <a:lnTo>
                  <a:pt x="10" y="8"/>
                </a:lnTo>
                <a:close/>
                <a:moveTo>
                  <a:pt x="10" y="23"/>
                </a:moveTo>
                <a:cubicBezTo>
                  <a:pt x="10" y="23"/>
                  <a:pt x="10" y="24"/>
                  <a:pt x="9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1" y="24"/>
                  <a:pt x="0" y="23"/>
                  <a:pt x="0" y="23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1" y="14"/>
                  <a:pt x="2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4"/>
                  <a:pt x="10" y="15"/>
                  <a:pt x="10" y="15"/>
                </a:cubicBezTo>
                <a:lnTo>
                  <a:pt x="10" y="23"/>
                </a:lnTo>
                <a:close/>
                <a:moveTo>
                  <a:pt x="10" y="37"/>
                </a:moveTo>
                <a:cubicBezTo>
                  <a:pt x="10" y="38"/>
                  <a:pt x="10" y="38"/>
                  <a:pt x="9" y="38"/>
                </a:cubicBezTo>
                <a:cubicBezTo>
                  <a:pt x="2" y="38"/>
                  <a:pt x="2" y="38"/>
                  <a:pt x="2" y="38"/>
                </a:cubicBezTo>
                <a:cubicBezTo>
                  <a:pt x="1" y="38"/>
                  <a:pt x="0" y="38"/>
                  <a:pt x="0" y="37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29"/>
                  <a:pt x="1" y="29"/>
                  <a:pt x="2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10" y="29"/>
                  <a:pt x="10" y="29"/>
                  <a:pt x="10" y="30"/>
                </a:cubicBezTo>
                <a:lnTo>
                  <a:pt x="10" y="37"/>
                </a:lnTo>
                <a:close/>
                <a:moveTo>
                  <a:pt x="10" y="52"/>
                </a:moveTo>
                <a:cubicBezTo>
                  <a:pt x="10" y="52"/>
                  <a:pt x="10" y="53"/>
                  <a:pt x="9" y="53"/>
                </a:cubicBezTo>
                <a:cubicBezTo>
                  <a:pt x="2" y="53"/>
                  <a:pt x="2" y="53"/>
                  <a:pt x="2" y="53"/>
                </a:cubicBezTo>
                <a:cubicBezTo>
                  <a:pt x="1" y="53"/>
                  <a:pt x="0" y="52"/>
                  <a:pt x="0" y="5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1" y="43"/>
                  <a:pt x="2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10" y="43"/>
                  <a:pt x="10" y="44"/>
                  <a:pt x="10" y="44"/>
                </a:cubicBezTo>
                <a:lnTo>
                  <a:pt x="10" y="52"/>
                </a:lnTo>
                <a:close/>
                <a:moveTo>
                  <a:pt x="68" y="8"/>
                </a:moveTo>
                <a:cubicBezTo>
                  <a:pt x="68" y="9"/>
                  <a:pt x="68" y="9"/>
                  <a:pt x="67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5" y="9"/>
                  <a:pt x="15" y="8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0"/>
                  <a:pt x="16" y="0"/>
                  <a:pt x="1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68" y="0"/>
                  <a:pt x="68" y="1"/>
                </a:cubicBezTo>
                <a:lnTo>
                  <a:pt x="68" y="8"/>
                </a:lnTo>
                <a:close/>
                <a:moveTo>
                  <a:pt x="68" y="23"/>
                </a:moveTo>
                <a:cubicBezTo>
                  <a:pt x="68" y="23"/>
                  <a:pt x="68" y="24"/>
                  <a:pt x="67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5" y="23"/>
                  <a:pt x="15" y="23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6" y="14"/>
                  <a:pt x="16" y="14"/>
                </a:cubicBezTo>
                <a:cubicBezTo>
                  <a:pt x="67" y="14"/>
                  <a:pt x="67" y="14"/>
                  <a:pt x="67" y="14"/>
                </a:cubicBezTo>
                <a:cubicBezTo>
                  <a:pt x="68" y="14"/>
                  <a:pt x="68" y="15"/>
                  <a:pt x="68" y="15"/>
                </a:cubicBezTo>
                <a:lnTo>
                  <a:pt x="68" y="23"/>
                </a:lnTo>
                <a:close/>
                <a:moveTo>
                  <a:pt x="68" y="37"/>
                </a:moveTo>
                <a:cubicBezTo>
                  <a:pt x="68" y="38"/>
                  <a:pt x="68" y="38"/>
                  <a:pt x="67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5" y="38"/>
                  <a:pt x="15" y="37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29"/>
                  <a:pt x="16" y="29"/>
                  <a:pt x="16" y="29"/>
                </a:cubicBezTo>
                <a:cubicBezTo>
                  <a:pt x="67" y="29"/>
                  <a:pt x="67" y="29"/>
                  <a:pt x="67" y="29"/>
                </a:cubicBezTo>
                <a:cubicBezTo>
                  <a:pt x="68" y="29"/>
                  <a:pt x="68" y="29"/>
                  <a:pt x="68" y="30"/>
                </a:cubicBezTo>
                <a:lnTo>
                  <a:pt x="68" y="37"/>
                </a:lnTo>
                <a:close/>
                <a:moveTo>
                  <a:pt x="68" y="52"/>
                </a:moveTo>
                <a:cubicBezTo>
                  <a:pt x="68" y="52"/>
                  <a:pt x="68" y="53"/>
                  <a:pt x="67" y="53"/>
                </a:cubicBezTo>
                <a:cubicBezTo>
                  <a:pt x="16" y="53"/>
                  <a:pt x="16" y="53"/>
                  <a:pt x="16" y="53"/>
                </a:cubicBezTo>
                <a:cubicBezTo>
                  <a:pt x="16" y="53"/>
                  <a:pt x="15" y="52"/>
                  <a:pt x="15" y="52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6" y="43"/>
                  <a:pt x="16" y="43"/>
                </a:cubicBezTo>
                <a:cubicBezTo>
                  <a:pt x="67" y="43"/>
                  <a:pt x="67" y="43"/>
                  <a:pt x="67" y="43"/>
                </a:cubicBezTo>
                <a:cubicBezTo>
                  <a:pt x="68" y="43"/>
                  <a:pt x="68" y="44"/>
                  <a:pt x="68" y="44"/>
                </a:cubicBezTo>
                <a:lnTo>
                  <a:pt x="68" y="5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xmlns="" id="{47871315-3920-49D5-8FBF-A633CE499456}"/>
              </a:ext>
            </a:extLst>
          </p:cNvPr>
          <p:cNvSpPr>
            <a:spLocks/>
          </p:cNvSpPr>
          <p:nvPr/>
        </p:nvSpPr>
        <p:spPr bwMode="auto">
          <a:xfrm>
            <a:off x="3769951" y="3158094"/>
            <a:ext cx="398800" cy="404457"/>
          </a:xfrm>
          <a:custGeom>
            <a:avLst/>
            <a:gdLst/>
            <a:ahLst/>
            <a:cxnLst>
              <a:cxn ang="0">
                <a:pos x="64" y="14"/>
              </a:cxn>
              <a:cxn ang="0">
                <a:pos x="12" y="65"/>
              </a:cxn>
              <a:cxn ang="0">
                <a:pos x="10" y="66"/>
              </a:cxn>
              <a:cxn ang="0">
                <a:pos x="8" y="65"/>
              </a:cxn>
              <a:cxn ang="0">
                <a:pos x="0" y="57"/>
              </a:cxn>
              <a:cxn ang="0">
                <a:pos x="0" y="56"/>
              </a:cxn>
              <a:cxn ang="0">
                <a:pos x="0" y="54"/>
              </a:cxn>
              <a:cxn ang="0">
                <a:pos x="52" y="2"/>
              </a:cxn>
              <a:cxn ang="0">
                <a:pos x="54" y="1"/>
              </a:cxn>
              <a:cxn ang="0">
                <a:pos x="56" y="2"/>
              </a:cxn>
              <a:cxn ang="0">
                <a:pos x="64" y="10"/>
              </a:cxn>
              <a:cxn ang="0">
                <a:pos x="64" y="12"/>
              </a:cxn>
              <a:cxn ang="0">
                <a:pos x="64" y="14"/>
              </a:cxn>
              <a:cxn ang="0">
                <a:pos x="14" y="5"/>
              </a:cxn>
              <a:cxn ang="0">
                <a:pos x="10" y="7"/>
              </a:cxn>
              <a:cxn ang="0">
                <a:pos x="9" y="11"/>
              </a:cxn>
              <a:cxn ang="0">
                <a:pos x="8" y="7"/>
              </a:cxn>
              <a:cxn ang="0">
                <a:pos x="4" y="5"/>
              </a:cxn>
              <a:cxn ang="0">
                <a:pos x="8" y="4"/>
              </a:cxn>
              <a:cxn ang="0">
                <a:pos x="9" y="0"/>
              </a:cxn>
              <a:cxn ang="0">
                <a:pos x="10" y="4"/>
              </a:cxn>
              <a:cxn ang="0">
                <a:pos x="14" y="5"/>
              </a:cxn>
              <a:cxn ang="0">
                <a:pos x="32" y="13"/>
              </a:cxn>
              <a:cxn ang="0">
                <a:pos x="24" y="16"/>
              </a:cxn>
              <a:cxn ang="0">
                <a:pos x="22" y="23"/>
              </a:cxn>
              <a:cxn ang="0">
                <a:pos x="19" y="16"/>
              </a:cxn>
              <a:cxn ang="0">
                <a:pos x="11" y="13"/>
              </a:cxn>
              <a:cxn ang="0">
                <a:pos x="19" y="11"/>
              </a:cxn>
              <a:cxn ang="0">
                <a:pos x="22" y="3"/>
              </a:cxn>
              <a:cxn ang="0">
                <a:pos x="24" y="11"/>
              </a:cxn>
              <a:cxn ang="0">
                <a:pos x="32" y="13"/>
              </a:cxn>
              <a:cxn ang="0">
                <a:pos x="40" y="5"/>
              </a:cxn>
              <a:cxn ang="0">
                <a:pos x="36" y="7"/>
              </a:cxn>
              <a:cxn ang="0">
                <a:pos x="34" y="11"/>
              </a:cxn>
              <a:cxn ang="0">
                <a:pos x="33" y="7"/>
              </a:cxn>
              <a:cxn ang="0">
                <a:pos x="29" y="5"/>
              </a:cxn>
              <a:cxn ang="0">
                <a:pos x="33" y="4"/>
              </a:cxn>
              <a:cxn ang="0">
                <a:pos x="34" y="0"/>
              </a:cxn>
              <a:cxn ang="0">
                <a:pos x="36" y="4"/>
              </a:cxn>
              <a:cxn ang="0">
                <a:pos x="40" y="5"/>
              </a:cxn>
              <a:cxn ang="0">
                <a:pos x="58" y="12"/>
              </a:cxn>
              <a:cxn ang="0">
                <a:pos x="54" y="8"/>
              </a:cxn>
              <a:cxn ang="0">
                <a:pos x="42" y="19"/>
              </a:cxn>
              <a:cxn ang="0">
                <a:pos x="46" y="24"/>
              </a:cxn>
              <a:cxn ang="0">
                <a:pos x="58" y="12"/>
              </a:cxn>
              <a:cxn ang="0">
                <a:pos x="65" y="31"/>
              </a:cxn>
              <a:cxn ang="0">
                <a:pos x="61" y="32"/>
              </a:cxn>
              <a:cxn ang="0">
                <a:pos x="60" y="36"/>
              </a:cxn>
              <a:cxn ang="0">
                <a:pos x="59" y="32"/>
              </a:cxn>
              <a:cxn ang="0">
                <a:pos x="55" y="31"/>
              </a:cxn>
              <a:cxn ang="0">
                <a:pos x="59" y="30"/>
              </a:cxn>
              <a:cxn ang="0">
                <a:pos x="60" y="26"/>
              </a:cxn>
              <a:cxn ang="0">
                <a:pos x="61" y="30"/>
              </a:cxn>
              <a:cxn ang="0">
                <a:pos x="65" y="31"/>
              </a:cxn>
            </a:cxnLst>
            <a:rect l="0" t="0" r="r" b="b"/>
            <a:pathLst>
              <a:path w="65" h="66">
                <a:moveTo>
                  <a:pt x="64" y="14"/>
                </a:moveTo>
                <a:cubicBezTo>
                  <a:pt x="12" y="65"/>
                  <a:pt x="12" y="65"/>
                  <a:pt x="12" y="65"/>
                </a:cubicBezTo>
                <a:cubicBezTo>
                  <a:pt x="11" y="66"/>
                  <a:pt x="11" y="66"/>
                  <a:pt x="10" y="66"/>
                </a:cubicBezTo>
                <a:cubicBezTo>
                  <a:pt x="9" y="66"/>
                  <a:pt x="9" y="66"/>
                  <a:pt x="8" y="65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6"/>
                  <a:pt x="0" y="56"/>
                </a:cubicBezTo>
                <a:cubicBezTo>
                  <a:pt x="0" y="55"/>
                  <a:pt x="0" y="54"/>
                  <a:pt x="0" y="54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3" y="1"/>
                  <a:pt x="54" y="1"/>
                </a:cubicBezTo>
                <a:cubicBezTo>
                  <a:pt x="54" y="1"/>
                  <a:pt x="55" y="2"/>
                  <a:pt x="56" y="2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11"/>
                  <a:pt x="64" y="11"/>
                  <a:pt x="64" y="12"/>
                </a:cubicBezTo>
                <a:cubicBezTo>
                  <a:pt x="64" y="13"/>
                  <a:pt x="64" y="13"/>
                  <a:pt x="64" y="14"/>
                </a:cubicBezTo>
                <a:close/>
                <a:moveTo>
                  <a:pt x="14" y="5"/>
                </a:moveTo>
                <a:cubicBezTo>
                  <a:pt x="10" y="7"/>
                  <a:pt x="10" y="7"/>
                  <a:pt x="10" y="7"/>
                </a:cubicBezTo>
                <a:cubicBezTo>
                  <a:pt x="9" y="11"/>
                  <a:pt x="9" y="11"/>
                  <a:pt x="9" y="11"/>
                </a:cubicBezTo>
                <a:cubicBezTo>
                  <a:pt x="8" y="7"/>
                  <a:pt x="8" y="7"/>
                  <a:pt x="8" y="7"/>
                </a:cubicBezTo>
                <a:cubicBezTo>
                  <a:pt x="4" y="5"/>
                  <a:pt x="4" y="5"/>
                  <a:pt x="4" y="5"/>
                </a:cubicBezTo>
                <a:cubicBezTo>
                  <a:pt x="8" y="4"/>
                  <a:pt x="8" y="4"/>
                  <a:pt x="8" y="4"/>
                </a:cubicBezTo>
                <a:cubicBezTo>
                  <a:pt x="9" y="0"/>
                  <a:pt x="9" y="0"/>
                  <a:pt x="9" y="0"/>
                </a:cubicBezTo>
                <a:cubicBezTo>
                  <a:pt x="10" y="4"/>
                  <a:pt x="10" y="4"/>
                  <a:pt x="10" y="4"/>
                </a:cubicBezTo>
                <a:lnTo>
                  <a:pt x="14" y="5"/>
                </a:lnTo>
                <a:close/>
                <a:moveTo>
                  <a:pt x="32" y="13"/>
                </a:moveTo>
                <a:cubicBezTo>
                  <a:pt x="24" y="16"/>
                  <a:pt x="24" y="16"/>
                  <a:pt x="24" y="16"/>
                </a:cubicBezTo>
                <a:cubicBezTo>
                  <a:pt x="22" y="23"/>
                  <a:pt x="22" y="23"/>
                  <a:pt x="22" y="23"/>
                </a:cubicBezTo>
                <a:cubicBezTo>
                  <a:pt x="19" y="16"/>
                  <a:pt x="19" y="16"/>
                  <a:pt x="19" y="16"/>
                </a:cubicBezTo>
                <a:cubicBezTo>
                  <a:pt x="11" y="13"/>
                  <a:pt x="11" y="13"/>
                  <a:pt x="11" y="13"/>
                </a:cubicBezTo>
                <a:cubicBezTo>
                  <a:pt x="19" y="11"/>
                  <a:pt x="19" y="11"/>
                  <a:pt x="19" y="11"/>
                </a:cubicBezTo>
                <a:cubicBezTo>
                  <a:pt x="22" y="3"/>
                  <a:pt x="22" y="3"/>
                  <a:pt x="22" y="3"/>
                </a:cubicBezTo>
                <a:cubicBezTo>
                  <a:pt x="24" y="11"/>
                  <a:pt x="24" y="11"/>
                  <a:pt x="24" y="11"/>
                </a:cubicBezTo>
                <a:lnTo>
                  <a:pt x="32" y="13"/>
                </a:lnTo>
                <a:close/>
                <a:moveTo>
                  <a:pt x="40" y="5"/>
                </a:moveTo>
                <a:cubicBezTo>
                  <a:pt x="36" y="7"/>
                  <a:pt x="36" y="7"/>
                  <a:pt x="36" y="7"/>
                </a:cubicBezTo>
                <a:cubicBezTo>
                  <a:pt x="34" y="11"/>
                  <a:pt x="34" y="11"/>
                  <a:pt x="34" y="11"/>
                </a:cubicBezTo>
                <a:cubicBezTo>
                  <a:pt x="33" y="7"/>
                  <a:pt x="33" y="7"/>
                  <a:pt x="33" y="7"/>
                </a:cubicBezTo>
                <a:cubicBezTo>
                  <a:pt x="29" y="5"/>
                  <a:pt x="29" y="5"/>
                  <a:pt x="29" y="5"/>
                </a:cubicBezTo>
                <a:cubicBezTo>
                  <a:pt x="33" y="4"/>
                  <a:pt x="33" y="4"/>
                  <a:pt x="33" y="4"/>
                </a:cubicBezTo>
                <a:cubicBezTo>
                  <a:pt x="34" y="0"/>
                  <a:pt x="34" y="0"/>
                  <a:pt x="34" y="0"/>
                </a:cubicBezTo>
                <a:cubicBezTo>
                  <a:pt x="36" y="4"/>
                  <a:pt x="36" y="4"/>
                  <a:pt x="36" y="4"/>
                </a:cubicBezTo>
                <a:lnTo>
                  <a:pt x="40" y="5"/>
                </a:lnTo>
                <a:close/>
                <a:moveTo>
                  <a:pt x="58" y="12"/>
                </a:moveTo>
                <a:cubicBezTo>
                  <a:pt x="54" y="8"/>
                  <a:pt x="54" y="8"/>
                  <a:pt x="54" y="8"/>
                </a:cubicBezTo>
                <a:cubicBezTo>
                  <a:pt x="42" y="19"/>
                  <a:pt x="42" y="19"/>
                  <a:pt x="42" y="19"/>
                </a:cubicBezTo>
                <a:cubicBezTo>
                  <a:pt x="46" y="24"/>
                  <a:pt x="46" y="24"/>
                  <a:pt x="46" y="24"/>
                </a:cubicBezTo>
                <a:lnTo>
                  <a:pt x="58" y="12"/>
                </a:lnTo>
                <a:close/>
                <a:moveTo>
                  <a:pt x="65" y="31"/>
                </a:moveTo>
                <a:cubicBezTo>
                  <a:pt x="61" y="32"/>
                  <a:pt x="61" y="32"/>
                  <a:pt x="61" y="32"/>
                </a:cubicBezTo>
                <a:cubicBezTo>
                  <a:pt x="60" y="36"/>
                  <a:pt x="60" y="36"/>
                  <a:pt x="60" y="36"/>
                </a:cubicBezTo>
                <a:cubicBezTo>
                  <a:pt x="59" y="32"/>
                  <a:pt x="59" y="32"/>
                  <a:pt x="59" y="32"/>
                </a:cubicBezTo>
                <a:cubicBezTo>
                  <a:pt x="55" y="31"/>
                  <a:pt x="55" y="31"/>
                  <a:pt x="55" y="31"/>
                </a:cubicBezTo>
                <a:cubicBezTo>
                  <a:pt x="59" y="30"/>
                  <a:pt x="59" y="30"/>
                  <a:pt x="59" y="30"/>
                </a:cubicBezTo>
                <a:cubicBezTo>
                  <a:pt x="60" y="26"/>
                  <a:pt x="60" y="26"/>
                  <a:pt x="60" y="26"/>
                </a:cubicBezTo>
                <a:cubicBezTo>
                  <a:pt x="61" y="30"/>
                  <a:pt x="61" y="30"/>
                  <a:pt x="61" y="30"/>
                </a:cubicBezTo>
                <a:lnTo>
                  <a:pt x="65" y="3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6" name="Group 39">
            <a:extLst>
              <a:ext uri="{FF2B5EF4-FFF2-40B4-BE49-F238E27FC236}">
                <a16:creationId xmlns:a16="http://schemas.microsoft.com/office/drawing/2014/main" xmlns="" id="{0C884375-DB65-4107-809F-43F8527CA43E}"/>
              </a:ext>
            </a:extLst>
          </p:cNvPr>
          <p:cNvGrpSpPr/>
          <p:nvPr/>
        </p:nvGrpSpPr>
        <p:grpSpPr>
          <a:xfrm>
            <a:off x="791580" y="1172057"/>
            <a:ext cx="2014374" cy="653593"/>
            <a:chOff x="1398307" y="2180815"/>
            <a:chExt cx="3175476" cy="871457"/>
          </a:xfrm>
        </p:grpSpPr>
        <p:sp>
          <p:nvSpPr>
            <p:cNvPr id="26" name="TextBox 40">
              <a:extLst>
                <a:ext uri="{FF2B5EF4-FFF2-40B4-BE49-F238E27FC236}">
                  <a16:creationId xmlns:a16="http://schemas.microsoft.com/office/drawing/2014/main" xmlns="" id="{16EDDCBC-79E4-4F14-A328-42E2DD5BEC2A}"/>
                </a:ext>
              </a:extLst>
            </p:cNvPr>
            <p:cNvSpPr txBox="1">
              <a:spLocks/>
            </p:cNvSpPr>
            <p:nvPr/>
          </p:nvSpPr>
          <p:spPr>
            <a:xfrm>
              <a:off x="2956353" y="2180815"/>
              <a:ext cx="1617430" cy="323165"/>
            </a:xfrm>
            <a:prstGeom prst="rect">
              <a:avLst/>
            </a:prstGeom>
          </p:spPr>
          <p:txBody>
            <a:bodyPr wrap="none" lIns="144000" tIns="0" rIns="144000" bIns="0" anchor="ctr" anchorCtr="0">
              <a:norm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2"/>
                  </a:solidFill>
                </a:rPr>
                <a:t>标题文本预设</a:t>
              </a:r>
            </a:p>
          </p:txBody>
        </p:sp>
        <p:sp>
          <p:nvSpPr>
            <p:cNvPr id="27" name="Rectangle 41">
              <a:extLst>
                <a:ext uri="{FF2B5EF4-FFF2-40B4-BE49-F238E27FC236}">
                  <a16:creationId xmlns:a16="http://schemas.microsoft.com/office/drawing/2014/main" xmlns="" id="{AF907703-0C68-4920-A756-82DE86658BD9}"/>
                </a:ext>
              </a:extLst>
            </p:cNvPr>
            <p:cNvSpPr/>
            <p:nvPr/>
          </p:nvSpPr>
          <p:spPr>
            <a:xfrm>
              <a:off x="1398307" y="2503980"/>
              <a:ext cx="3175476" cy="548292"/>
            </a:xfrm>
            <a:prstGeom prst="rect">
              <a:avLst/>
            </a:prstGeom>
          </p:spPr>
          <p:txBody>
            <a:bodyPr wrap="square" lIns="144000" rIns="144000">
              <a:normAutofit fontScale="85000"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17" name="Group 42">
            <a:extLst>
              <a:ext uri="{FF2B5EF4-FFF2-40B4-BE49-F238E27FC236}">
                <a16:creationId xmlns:a16="http://schemas.microsoft.com/office/drawing/2014/main" xmlns="" id="{BA9661F4-5148-4706-8B0F-09021FB8BB7B}"/>
              </a:ext>
            </a:extLst>
          </p:cNvPr>
          <p:cNvGrpSpPr/>
          <p:nvPr/>
        </p:nvGrpSpPr>
        <p:grpSpPr>
          <a:xfrm>
            <a:off x="791580" y="3735522"/>
            <a:ext cx="2014374" cy="653593"/>
            <a:chOff x="1398307" y="2180815"/>
            <a:chExt cx="3175476" cy="871457"/>
          </a:xfrm>
        </p:grpSpPr>
        <p:sp>
          <p:nvSpPr>
            <p:cNvPr id="24" name="TextBox 43">
              <a:extLst>
                <a:ext uri="{FF2B5EF4-FFF2-40B4-BE49-F238E27FC236}">
                  <a16:creationId xmlns:a16="http://schemas.microsoft.com/office/drawing/2014/main" xmlns="" id="{E0C301CE-29C5-4E62-AD98-BF2760456792}"/>
                </a:ext>
              </a:extLst>
            </p:cNvPr>
            <p:cNvSpPr txBox="1">
              <a:spLocks/>
            </p:cNvSpPr>
            <p:nvPr/>
          </p:nvSpPr>
          <p:spPr>
            <a:xfrm>
              <a:off x="2956353" y="2180815"/>
              <a:ext cx="1617430" cy="323165"/>
            </a:xfrm>
            <a:prstGeom prst="rect">
              <a:avLst/>
            </a:prstGeom>
          </p:spPr>
          <p:txBody>
            <a:bodyPr wrap="none" lIns="144000" tIns="0" rIns="144000" bIns="0" anchor="ctr" anchorCtr="0">
              <a:norm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25" name="Rectangle 44">
              <a:extLst>
                <a:ext uri="{FF2B5EF4-FFF2-40B4-BE49-F238E27FC236}">
                  <a16:creationId xmlns:a16="http://schemas.microsoft.com/office/drawing/2014/main" xmlns="" id="{479D4CDE-2D47-4312-B603-F9DA456223EC}"/>
                </a:ext>
              </a:extLst>
            </p:cNvPr>
            <p:cNvSpPr/>
            <p:nvPr/>
          </p:nvSpPr>
          <p:spPr>
            <a:xfrm>
              <a:off x="1398307" y="2503980"/>
              <a:ext cx="3175476" cy="548292"/>
            </a:xfrm>
            <a:prstGeom prst="rect">
              <a:avLst/>
            </a:prstGeom>
          </p:spPr>
          <p:txBody>
            <a:bodyPr wrap="square" lIns="144000" rIns="144000">
              <a:normAutofit fontScale="85000"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18" name="Group 45">
            <a:extLst>
              <a:ext uri="{FF2B5EF4-FFF2-40B4-BE49-F238E27FC236}">
                <a16:creationId xmlns:a16="http://schemas.microsoft.com/office/drawing/2014/main" xmlns="" id="{AE18475F-C5CF-45F8-BE2D-D1BE09B197A1}"/>
              </a:ext>
            </a:extLst>
          </p:cNvPr>
          <p:cNvGrpSpPr/>
          <p:nvPr/>
        </p:nvGrpSpPr>
        <p:grpSpPr>
          <a:xfrm>
            <a:off x="6355816" y="1172057"/>
            <a:ext cx="2014374" cy="653593"/>
            <a:chOff x="1398307" y="2180815"/>
            <a:chExt cx="3175476" cy="871457"/>
          </a:xfrm>
        </p:grpSpPr>
        <p:sp>
          <p:nvSpPr>
            <p:cNvPr id="22" name="TextBox 46">
              <a:extLst>
                <a:ext uri="{FF2B5EF4-FFF2-40B4-BE49-F238E27FC236}">
                  <a16:creationId xmlns:a16="http://schemas.microsoft.com/office/drawing/2014/main" xmlns="" id="{893A0B52-0E30-446F-A21E-CBC0E76FC950}"/>
                </a:ext>
              </a:extLst>
            </p:cNvPr>
            <p:cNvSpPr txBox="1">
              <a:spLocks/>
            </p:cNvSpPr>
            <p:nvPr/>
          </p:nvSpPr>
          <p:spPr>
            <a:xfrm>
              <a:off x="1398307" y="2180815"/>
              <a:ext cx="1617430" cy="323165"/>
            </a:xfrm>
            <a:prstGeom prst="rect">
              <a:avLst/>
            </a:prstGeom>
          </p:spPr>
          <p:txBody>
            <a:bodyPr wrap="none" lIns="144000" tIns="0" rIns="144000" bIns="0" anchor="ctr" anchorCtr="0">
              <a:normAutofit/>
            </a:bodyPr>
            <a:lstStyle/>
            <a:p>
              <a:pPr algn="l"/>
              <a:r>
                <a:rPr lang="zh-CN" altLang="en-US" sz="1400" b="1" dirty="0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23" name="Rectangle 47">
              <a:extLst>
                <a:ext uri="{FF2B5EF4-FFF2-40B4-BE49-F238E27FC236}">
                  <a16:creationId xmlns:a16="http://schemas.microsoft.com/office/drawing/2014/main" xmlns="" id="{94CA828E-43DD-4BB9-91D0-D6559CC6450F}"/>
                </a:ext>
              </a:extLst>
            </p:cNvPr>
            <p:cNvSpPr/>
            <p:nvPr/>
          </p:nvSpPr>
          <p:spPr>
            <a:xfrm>
              <a:off x="1398307" y="2503980"/>
              <a:ext cx="3175476" cy="548292"/>
            </a:xfrm>
            <a:prstGeom prst="rect">
              <a:avLst/>
            </a:prstGeom>
          </p:spPr>
          <p:txBody>
            <a:bodyPr wrap="square" lIns="144000" rIns="144000">
              <a:normAutofit fontScale="850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19" name="Group 48">
            <a:extLst>
              <a:ext uri="{FF2B5EF4-FFF2-40B4-BE49-F238E27FC236}">
                <a16:creationId xmlns:a16="http://schemas.microsoft.com/office/drawing/2014/main" xmlns="" id="{155CEABB-ABFA-4BD3-9A02-3D98835F0FED}"/>
              </a:ext>
            </a:extLst>
          </p:cNvPr>
          <p:cNvGrpSpPr/>
          <p:nvPr/>
        </p:nvGrpSpPr>
        <p:grpSpPr>
          <a:xfrm>
            <a:off x="6355816" y="3735522"/>
            <a:ext cx="2014374" cy="653593"/>
            <a:chOff x="1398307" y="2180815"/>
            <a:chExt cx="3175476" cy="871457"/>
          </a:xfrm>
        </p:grpSpPr>
        <p:sp>
          <p:nvSpPr>
            <p:cNvPr id="20" name="TextBox 49">
              <a:extLst>
                <a:ext uri="{FF2B5EF4-FFF2-40B4-BE49-F238E27FC236}">
                  <a16:creationId xmlns:a16="http://schemas.microsoft.com/office/drawing/2014/main" xmlns="" id="{496FE91A-65D5-4B40-A9AE-61E0C387FAE7}"/>
                </a:ext>
              </a:extLst>
            </p:cNvPr>
            <p:cNvSpPr txBox="1">
              <a:spLocks/>
            </p:cNvSpPr>
            <p:nvPr/>
          </p:nvSpPr>
          <p:spPr>
            <a:xfrm>
              <a:off x="1398307" y="2180815"/>
              <a:ext cx="1617430" cy="323165"/>
            </a:xfrm>
            <a:prstGeom prst="rect">
              <a:avLst/>
            </a:prstGeom>
          </p:spPr>
          <p:txBody>
            <a:bodyPr wrap="none" lIns="144000" tIns="0" rIns="144000" bIns="0" anchor="ctr" anchorCtr="0">
              <a:normAutofit/>
            </a:bodyPr>
            <a:lstStyle/>
            <a:p>
              <a:pPr algn="l"/>
              <a:r>
                <a:rPr lang="zh-CN" altLang="en-US" sz="1400" b="1" dirty="0">
                  <a:solidFill>
                    <a:schemeClr val="accent6"/>
                  </a:solidFill>
                </a:rPr>
                <a:t>标题文本预设</a:t>
              </a:r>
            </a:p>
          </p:txBody>
        </p:sp>
        <p:sp>
          <p:nvSpPr>
            <p:cNvPr id="21" name="Rectangle 50">
              <a:extLst>
                <a:ext uri="{FF2B5EF4-FFF2-40B4-BE49-F238E27FC236}">
                  <a16:creationId xmlns:a16="http://schemas.microsoft.com/office/drawing/2014/main" xmlns="" id="{2A6E6330-9464-476C-8EB4-635509FC697A}"/>
                </a:ext>
              </a:extLst>
            </p:cNvPr>
            <p:cNvSpPr/>
            <p:nvPr/>
          </p:nvSpPr>
          <p:spPr>
            <a:xfrm>
              <a:off x="1398307" y="2503980"/>
              <a:ext cx="3175476" cy="548292"/>
            </a:xfrm>
            <a:prstGeom prst="rect">
              <a:avLst/>
            </a:prstGeom>
          </p:spPr>
          <p:txBody>
            <a:bodyPr wrap="square" lIns="144000" rIns="144000">
              <a:normAutofit fontScale="850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sp>
        <p:nvSpPr>
          <p:cNvPr id="29" name="Title 1">
            <a:extLst>
              <a:ext uri="{FF2B5EF4-FFF2-40B4-BE49-F238E27FC236}">
                <a16:creationId xmlns:a16="http://schemas.microsoft.com/office/drawing/2014/main" xmlns="" id="{34A86A3E-E9E2-4D55-9500-8B5F8D8DC10E}"/>
              </a:ext>
            </a:extLst>
          </p:cNvPr>
          <p:cNvSpPr txBox="1">
            <a:spLocks/>
          </p:cNvSpPr>
          <p:nvPr/>
        </p:nvSpPr>
        <p:spPr>
          <a:xfrm>
            <a:off x="382316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1563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911ECCE8-D099-4A66-893A-47C5BEA241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3442" y="481914"/>
            <a:ext cx="5199306" cy="453742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5BCFD427-13FE-4077-A554-FD0D8CA558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57041" y="390832"/>
            <a:ext cx="1937715" cy="1938669"/>
          </a:xfrm>
          <a:prstGeom prst="rect">
            <a:avLst/>
          </a:prstGeom>
        </p:spPr>
      </p:pic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51BEC88D-88BE-41A6-A574-C401710B6BE9}"/>
              </a:ext>
            </a:extLst>
          </p:cNvPr>
          <p:cNvSpPr/>
          <p:nvPr/>
        </p:nvSpPr>
        <p:spPr>
          <a:xfrm>
            <a:off x="2565350" y="1108199"/>
            <a:ext cx="4238898" cy="3191743"/>
          </a:xfrm>
          <a:custGeom>
            <a:avLst/>
            <a:gdLst>
              <a:gd name="connsiteX0" fmla="*/ 220104 w 4238898"/>
              <a:gd name="connsiteY0" fmla="*/ 2176475 h 3191743"/>
              <a:gd name="connsiteX1" fmla="*/ 442526 w 4238898"/>
              <a:gd name="connsiteY1" fmla="*/ 14042 h 3191743"/>
              <a:gd name="connsiteX2" fmla="*/ 4198980 w 4238898"/>
              <a:gd name="connsiteY2" fmla="*/ 1336215 h 3191743"/>
              <a:gd name="connsiteX3" fmla="*/ 2296040 w 4238898"/>
              <a:gd name="connsiteY3" fmla="*/ 3140302 h 3191743"/>
              <a:gd name="connsiteX4" fmla="*/ 318959 w 4238898"/>
              <a:gd name="connsiteY4" fmla="*/ 2522464 h 3191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38898" h="3191743">
                <a:moveTo>
                  <a:pt x="220104" y="2176475"/>
                </a:moveTo>
                <a:cubicBezTo>
                  <a:pt x="-258" y="1165280"/>
                  <a:pt x="-220620" y="154085"/>
                  <a:pt x="442526" y="14042"/>
                </a:cubicBezTo>
                <a:cubicBezTo>
                  <a:pt x="1105672" y="-126001"/>
                  <a:pt x="3890061" y="815172"/>
                  <a:pt x="4198980" y="1336215"/>
                </a:cubicBezTo>
                <a:cubicBezTo>
                  <a:pt x="4507899" y="1857258"/>
                  <a:pt x="2942710" y="2942594"/>
                  <a:pt x="2296040" y="3140302"/>
                </a:cubicBezTo>
                <a:cubicBezTo>
                  <a:pt x="1649370" y="3338010"/>
                  <a:pt x="984164" y="2930237"/>
                  <a:pt x="318959" y="2522464"/>
                </a:cubicBezTo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B5A7A204-29B9-4930-8EF7-B933828CADF4}"/>
              </a:ext>
            </a:extLst>
          </p:cNvPr>
          <p:cNvSpPr/>
          <p:nvPr/>
        </p:nvSpPr>
        <p:spPr>
          <a:xfrm>
            <a:off x="3275856" y="2347015"/>
            <a:ext cx="37444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标题文本预设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F907BA3A-EFC8-412E-80E0-41978E99B03F}"/>
              </a:ext>
            </a:extLst>
          </p:cNvPr>
          <p:cNvSpPr/>
          <p:nvPr/>
        </p:nvSpPr>
        <p:spPr>
          <a:xfrm>
            <a:off x="5616116" y="636891"/>
            <a:ext cx="122413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800" spc="300" dirty="0">
                <a:solidFill>
                  <a:schemeClr val="bg1"/>
                </a:solidFill>
                <a:latin typeface="Agency FB" panose="020B0503020202020204" pitchFamily="34" charset="0"/>
                <a:ea typeface="DFPPOP1W7-B5" panose="040B0700000000000000" pitchFamily="82" charset="-120"/>
                <a:cs typeface="Adobe Arabic" panose="02040503050201020203" pitchFamily="18" charset="-78"/>
                <a:sym typeface="微软雅黑" pitchFamily="34" charset="-122"/>
              </a:rPr>
              <a:t>O2</a:t>
            </a:r>
            <a:endParaRPr lang="zh-CN" altLang="en-US" sz="8800" spc="300" dirty="0">
              <a:solidFill>
                <a:schemeClr val="bg1"/>
              </a:solidFill>
              <a:latin typeface="Agency FB" panose="020B0503020202020204" pitchFamily="34" charset="0"/>
              <a:ea typeface="DFPPOP1W7-B5" panose="040B0700000000000000" pitchFamily="82" charset="-120"/>
              <a:cs typeface="Adobe Arabic" panose="02040503050201020203" pitchFamily="18" charset="-78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8671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bf32b21c57e606988ab10ec694d2e32676a8b"/>
  <p:tag name="ISPRING_PRESENTATION_TITLE" val="PowerPoint 演示文稿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g"/></Relationships>
</file>

<file path=ppt/theme/theme1.xml><?xml version="1.0" encoding="utf-8"?>
<a:theme xmlns:a="http://schemas.openxmlformats.org/drawingml/2006/main" name="Office 主题​​">
  <a:themeElements>
    <a:clrScheme name="自定义 2">
      <a:dk1>
        <a:srgbClr val="000000"/>
      </a:dk1>
      <a:lt1>
        <a:srgbClr val="FFFFFF"/>
      </a:lt1>
      <a:dk2>
        <a:srgbClr val="FFFFFF"/>
      </a:dk2>
      <a:lt2>
        <a:srgbClr val="FFFFFF"/>
      </a:lt2>
      <a:accent1>
        <a:srgbClr val="424343"/>
      </a:accent1>
      <a:accent2>
        <a:srgbClr val="424343"/>
      </a:accent2>
      <a:accent3>
        <a:srgbClr val="424343"/>
      </a:accent3>
      <a:accent4>
        <a:srgbClr val="424343"/>
      </a:accent4>
      <a:accent5>
        <a:srgbClr val="424343"/>
      </a:accent5>
      <a:accent6>
        <a:srgbClr val="424343"/>
      </a:accent6>
      <a:hlink>
        <a:srgbClr val="262626"/>
      </a:hlink>
      <a:folHlink>
        <a:srgbClr val="78777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>
          <a:blip xmlns:r="http://schemas.openxmlformats.org/officeDocument/2006/relationships" r:embed="rId1"/>
          <a:stretch>
            <a:fillRect/>
          </a:stretch>
        </a:blipFill>
        <a:ln>
          <a:noFill/>
        </a:ln>
      </a:spPr>
      <a:bodyPr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424343"/>
    </a:accent1>
    <a:accent2>
      <a:srgbClr val="424343"/>
    </a:accent2>
    <a:accent3>
      <a:srgbClr val="424343"/>
    </a:accent3>
    <a:accent4>
      <a:srgbClr val="424343"/>
    </a:accent4>
    <a:accent5>
      <a:srgbClr val="424343"/>
    </a:accent5>
    <a:accent6>
      <a:srgbClr val="424343"/>
    </a:accent6>
    <a:hlink>
      <a:srgbClr val="262626"/>
    </a:hlink>
    <a:folHlink>
      <a:srgbClr val="787777"/>
    </a:folHlink>
  </a:clrScheme>
</a:themeOverride>
</file>

<file path=ppt/theme/themeOverride10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424343"/>
    </a:accent1>
    <a:accent2>
      <a:srgbClr val="424343"/>
    </a:accent2>
    <a:accent3>
      <a:srgbClr val="424343"/>
    </a:accent3>
    <a:accent4>
      <a:srgbClr val="424343"/>
    </a:accent4>
    <a:accent5>
      <a:srgbClr val="424343"/>
    </a:accent5>
    <a:accent6>
      <a:srgbClr val="424343"/>
    </a:accent6>
    <a:hlink>
      <a:srgbClr val="262626"/>
    </a:hlink>
    <a:folHlink>
      <a:srgbClr val="787777"/>
    </a:folHlink>
  </a:clrScheme>
</a:themeOverride>
</file>

<file path=ppt/theme/themeOverride1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424343"/>
    </a:accent1>
    <a:accent2>
      <a:srgbClr val="424343"/>
    </a:accent2>
    <a:accent3>
      <a:srgbClr val="424343"/>
    </a:accent3>
    <a:accent4>
      <a:srgbClr val="424343"/>
    </a:accent4>
    <a:accent5>
      <a:srgbClr val="424343"/>
    </a:accent5>
    <a:accent6>
      <a:srgbClr val="424343"/>
    </a:accent6>
    <a:hlink>
      <a:srgbClr val="262626"/>
    </a:hlink>
    <a:folHlink>
      <a:srgbClr val="787777"/>
    </a:folHlink>
  </a:clrScheme>
</a:themeOverride>
</file>

<file path=ppt/theme/themeOverride1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424343"/>
    </a:accent1>
    <a:accent2>
      <a:srgbClr val="424343"/>
    </a:accent2>
    <a:accent3>
      <a:srgbClr val="424343"/>
    </a:accent3>
    <a:accent4>
      <a:srgbClr val="424343"/>
    </a:accent4>
    <a:accent5>
      <a:srgbClr val="424343"/>
    </a:accent5>
    <a:accent6>
      <a:srgbClr val="424343"/>
    </a:accent6>
    <a:hlink>
      <a:srgbClr val="262626"/>
    </a:hlink>
    <a:folHlink>
      <a:srgbClr val="787777"/>
    </a:folHlink>
  </a:clrScheme>
</a:themeOverride>
</file>

<file path=ppt/theme/themeOverride1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424343"/>
    </a:accent1>
    <a:accent2>
      <a:srgbClr val="424343"/>
    </a:accent2>
    <a:accent3>
      <a:srgbClr val="424343"/>
    </a:accent3>
    <a:accent4>
      <a:srgbClr val="424343"/>
    </a:accent4>
    <a:accent5>
      <a:srgbClr val="424343"/>
    </a:accent5>
    <a:accent6>
      <a:srgbClr val="424343"/>
    </a:accent6>
    <a:hlink>
      <a:srgbClr val="262626"/>
    </a:hlink>
    <a:folHlink>
      <a:srgbClr val="787777"/>
    </a:folHlink>
  </a:clrScheme>
</a:themeOverride>
</file>

<file path=ppt/theme/themeOverride1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424343"/>
    </a:accent1>
    <a:accent2>
      <a:srgbClr val="424343"/>
    </a:accent2>
    <a:accent3>
      <a:srgbClr val="424343"/>
    </a:accent3>
    <a:accent4>
      <a:srgbClr val="424343"/>
    </a:accent4>
    <a:accent5>
      <a:srgbClr val="424343"/>
    </a:accent5>
    <a:accent6>
      <a:srgbClr val="424343"/>
    </a:accent6>
    <a:hlink>
      <a:srgbClr val="262626"/>
    </a:hlink>
    <a:folHlink>
      <a:srgbClr val="787777"/>
    </a:folHlink>
  </a:clrScheme>
</a:themeOverride>
</file>

<file path=ppt/theme/themeOverride1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424343"/>
    </a:accent1>
    <a:accent2>
      <a:srgbClr val="424343"/>
    </a:accent2>
    <a:accent3>
      <a:srgbClr val="424343"/>
    </a:accent3>
    <a:accent4>
      <a:srgbClr val="424343"/>
    </a:accent4>
    <a:accent5>
      <a:srgbClr val="424343"/>
    </a:accent5>
    <a:accent6>
      <a:srgbClr val="424343"/>
    </a:accent6>
    <a:hlink>
      <a:srgbClr val="262626"/>
    </a:hlink>
    <a:folHlink>
      <a:srgbClr val="787777"/>
    </a:folHlink>
  </a:clrScheme>
</a:themeOverride>
</file>

<file path=ppt/theme/themeOverride16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424343"/>
    </a:accent1>
    <a:accent2>
      <a:srgbClr val="424343"/>
    </a:accent2>
    <a:accent3>
      <a:srgbClr val="424343"/>
    </a:accent3>
    <a:accent4>
      <a:srgbClr val="424343"/>
    </a:accent4>
    <a:accent5>
      <a:srgbClr val="424343"/>
    </a:accent5>
    <a:accent6>
      <a:srgbClr val="424343"/>
    </a:accent6>
    <a:hlink>
      <a:srgbClr val="262626"/>
    </a:hlink>
    <a:folHlink>
      <a:srgbClr val="787777"/>
    </a:folHlink>
  </a:clrScheme>
</a:themeOverride>
</file>

<file path=ppt/theme/themeOverride17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424343"/>
    </a:accent1>
    <a:accent2>
      <a:srgbClr val="424343"/>
    </a:accent2>
    <a:accent3>
      <a:srgbClr val="424343"/>
    </a:accent3>
    <a:accent4>
      <a:srgbClr val="424343"/>
    </a:accent4>
    <a:accent5>
      <a:srgbClr val="424343"/>
    </a:accent5>
    <a:accent6>
      <a:srgbClr val="424343"/>
    </a:accent6>
    <a:hlink>
      <a:srgbClr val="262626"/>
    </a:hlink>
    <a:folHlink>
      <a:srgbClr val="787777"/>
    </a:folHlink>
  </a:clrScheme>
</a:themeOverride>
</file>

<file path=ppt/theme/themeOverride18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424343"/>
    </a:accent1>
    <a:accent2>
      <a:srgbClr val="424343"/>
    </a:accent2>
    <a:accent3>
      <a:srgbClr val="424343"/>
    </a:accent3>
    <a:accent4>
      <a:srgbClr val="424343"/>
    </a:accent4>
    <a:accent5>
      <a:srgbClr val="424343"/>
    </a:accent5>
    <a:accent6>
      <a:srgbClr val="424343"/>
    </a:accent6>
    <a:hlink>
      <a:srgbClr val="262626"/>
    </a:hlink>
    <a:folHlink>
      <a:srgbClr val="787777"/>
    </a:folHlink>
  </a:clrScheme>
</a:themeOverride>
</file>

<file path=ppt/theme/themeOverride19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424343"/>
    </a:accent1>
    <a:accent2>
      <a:srgbClr val="424343"/>
    </a:accent2>
    <a:accent3>
      <a:srgbClr val="424343"/>
    </a:accent3>
    <a:accent4>
      <a:srgbClr val="424343"/>
    </a:accent4>
    <a:accent5>
      <a:srgbClr val="424343"/>
    </a:accent5>
    <a:accent6>
      <a:srgbClr val="424343"/>
    </a:accent6>
    <a:hlink>
      <a:srgbClr val="262626"/>
    </a:hlink>
    <a:folHlink>
      <a:srgbClr val="787777"/>
    </a:folHlink>
  </a:clrScheme>
</a:themeOverride>
</file>

<file path=ppt/theme/themeOverride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424343"/>
    </a:accent1>
    <a:accent2>
      <a:srgbClr val="424343"/>
    </a:accent2>
    <a:accent3>
      <a:srgbClr val="424343"/>
    </a:accent3>
    <a:accent4>
      <a:srgbClr val="424343"/>
    </a:accent4>
    <a:accent5>
      <a:srgbClr val="424343"/>
    </a:accent5>
    <a:accent6>
      <a:srgbClr val="424343"/>
    </a:accent6>
    <a:hlink>
      <a:srgbClr val="262626"/>
    </a:hlink>
    <a:folHlink>
      <a:srgbClr val="787777"/>
    </a:folHlink>
  </a:clrScheme>
</a:themeOverride>
</file>

<file path=ppt/theme/themeOverride20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424343"/>
    </a:accent1>
    <a:accent2>
      <a:srgbClr val="424343"/>
    </a:accent2>
    <a:accent3>
      <a:srgbClr val="424343"/>
    </a:accent3>
    <a:accent4>
      <a:srgbClr val="424343"/>
    </a:accent4>
    <a:accent5>
      <a:srgbClr val="424343"/>
    </a:accent5>
    <a:accent6>
      <a:srgbClr val="424343"/>
    </a:accent6>
    <a:hlink>
      <a:srgbClr val="262626"/>
    </a:hlink>
    <a:folHlink>
      <a:srgbClr val="787777"/>
    </a:folHlink>
  </a:clrScheme>
</a:themeOverride>
</file>

<file path=ppt/theme/themeOverride2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424343"/>
    </a:accent1>
    <a:accent2>
      <a:srgbClr val="424343"/>
    </a:accent2>
    <a:accent3>
      <a:srgbClr val="424343"/>
    </a:accent3>
    <a:accent4>
      <a:srgbClr val="424343"/>
    </a:accent4>
    <a:accent5>
      <a:srgbClr val="424343"/>
    </a:accent5>
    <a:accent6>
      <a:srgbClr val="424343"/>
    </a:accent6>
    <a:hlink>
      <a:srgbClr val="262626"/>
    </a:hlink>
    <a:folHlink>
      <a:srgbClr val="787777"/>
    </a:folHlink>
  </a:clrScheme>
</a:themeOverride>
</file>

<file path=ppt/theme/themeOverride2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424343"/>
    </a:accent1>
    <a:accent2>
      <a:srgbClr val="424343"/>
    </a:accent2>
    <a:accent3>
      <a:srgbClr val="424343"/>
    </a:accent3>
    <a:accent4>
      <a:srgbClr val="424343"/>
    </a:accent4>
    <a:accent5>
      <a:srgbClr val="424343"/>
    </a:accent5>
    <a:accent6>
      <a:srgbClr val="424343"/>
    </a:accent6>
    <a:hlink>
      <a:srgbClr val="262626"/>
    </a:hlink>
    <a:folHlink>
      <a:srgbClr val="787777"/>
    </a:folHlink>
  </a:clrScheme>
</a:themeOverride>
</file>

<file path=ppt/theme/themeOverride2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424343"/>
    </a:accent1>
    <a:accent2>
      <a:srgbClr val="424343"/>
    </a:accent2>
    <a:accent3>
      <a:srgbClr val="424343"/>
    </a:accent3>
    <a:accent4>
      <a:srgbClr val="424343"/>
    </a:accent4>
    <a:accent5>
      <a:srgbClr val="424343"/>
    </a:accent5>
    <a:accent6>
      <a:srgbClr val="424343"/>
    </a:accent6>
    <a:hlink>
      <a:srgbClr val="262626"/>
    </a:hlink>
    <a:folHlink>
      <a:srgbClr val="787777"/>
    </a:folHlink>
  </a:clrScheme>
</a:themeOverride>
</file>

<file path=ppt/theme/themeOverride2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424343"/>
    </a:accent1>
    <a:accent2>
      <a:srgbClr val="424343"/>
    </a:accent2>
    <a:accent3>
      <a:srgbClr val="424343"/>
    </a:accent3>
    <a:accent4>
      <a:srgbClr val="424343"/>
    </a:accent4>
    <a:accent5>
      <a:srgbClr val="424343"/>
    </a:accent5>
    <a:accent6>
      <a:srgbClr val="424343"/>
    </a:accent6>
    <a:hlink>
      <a:srgbClr val="262626"/>
    </a:hlink>
    <a:folHlink>
      <a:srgbClr val="787777"/>
    </a:folHlink>
  </a:clrScheme>
</a:themeOverride>
</file>

<file path=ppt/theme/themeOverride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424343"/>
    </a:accent1>
    <a:accent2>
      <a:srgbClr val="424343"/>
    </a:accent2>
    <a:accent3>
      <a:srgbClr val="424343"/>
    </a:accent3>
    <a:accent4>
      <a:srgbClr val="424343"/>
    </a:accent4>
    <a:accent5>
      <a:srgbClr val="424343"/>
    </a:accent5>
    <a:accent6>
      <a:srgbClr val="424343"/>
    </a:accent6>
    <a:hlink>
      <a:srgbClr val="262626"/>
    </a:hlink>
    <a:folHlink>
      <a:srgbClr val="787777"/>
    </a:folHlink>
  </a:clrScheme>
</a:themeOverride>
</file>

<file path=ppt/theme/themeOverride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424343"/>
    </a:accent1>
    <a:accent2>
      <a:srgbClr val="424343"/>
    </a:accent2>
    <a:accent3>
      <a:srgbClr val="424343"/>
    </a:accent3>
    <a:accent4>
      <a:srgbClr val="424343"/>
    </a:accent4>
    <a:accent5>
      <a:srgbClr val="424343"/>
    </a:accent5>
    <a:accent6>
      <a:srgbClr val="424343"/>
    </a:accent6>
    <a:hlink>
      <a:srgbClr val="262626"/>
    </a:hlink>
    <a:folHlink>
      <a:srgbClr val="787777"/>
    </a:folHlink>
  </a:clrScheme>
</a:themeOverride>
</file>

<file path=ppt/theme/themeOverride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424343"/>
    </a:accent1>
    <a:accent2>
      <a:srgbClr val="424343"/>
    </a:accent2>
    <a:accent3>
      <a:srgbClr val="424343"/>
    </a:accent3>
    <a:accent4>
      <a:srgbClr val="424343"/>
    </a:accent4>
    <a:accent5>
      <a:srgbClr val="424343"/>
    </a:accent5>
    <a:accent6>
      <a:srgbClr val="424343"/>
    </a:accent6>
    <a:hlink>
      <a:srgbClr val="262626"/>
    </a:hlink>
    <a:folHlink>
      <a:srgbClr val="787777"/>
    </a:folHlink>
  </a:clrScheme>
</a:themeOverride>
</file>

<file path=ppt/theme/themeOverride6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424343"/>
    </a:accent1>
    <a:accent2>
      <a:srgbClr val="424343"/>
    </a:accent2>
    <a:accent3>
      <a:srgbClr val="424343"/>
    </a:accent3>
    <a:accent4>
      <a:srgbClr val="424343"/>
    </a:accent4>
    <a:accent5>
      <a:srgbClr val="424343"/>
    </a:accent5>
    <a:accent6>
      <a:srgbClr val="424343"/>
    </a:accent6>
    <a:hlink>
      <a:srgbClr val="262626"/>
    </a:hlink>
    <a:folHlink>
      <a:srgbClr val="787777"/>
    </a:folHlink>
  </a:clrScheme>
</a:themeOverride>
</file>

<file path=ppt/theme/themeOverride7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424343"/>
    </a:accent1>
    <a:accent2>
      <a:srgbClr val="424343"/>
    </a:accent2>
    <a:accent3>
      <a:srgbClr val="424343"/>
    </a:accent3>
    <a:accent4>
      <a:srgbClr val="424343"/>
    </a:accent4>
    <a:accent5>
      <a:srgbClr val="424343"/>
    </a:accent5>
    <a:accent6>
      <a:srgbClr val="424343"/>
    </a:accent6>
    <a:hlink>
      <a:srgbClr val="262626"/>
    </a:hlink>
    <a:folHlink>
      <a:srgbClr val="787777"/>
    </a:folHlink>
  </a:clrScheme>
</a:themeOverride>
</file>

<file path=ppt/theme/themeOverride8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424343"/>
    </a:accent1>
    <a:accent2>
      <a:srgbClr val="424343"/>
    </a:accent2>
    <a:accent3>
      <a:srgbClr val="424343"/>
    </a:accent3>
    <a:accent4>
      <a:srgbClr val="424343"/>
    </a:accent4>
    <a:accent5>
      <a:srgbClr val="424343"/>
    </a:accent5>
    <a:accent6>
      <a:srgbClr val="424343"/>
    </a:accent6>
    <a:hlink>
      <a:srgbClr val="262626"/>
    </a:hlink>
    <a:folHlink>
      <a:srgbClr val="787777"/>
    </a:folHlink>
  </a:clrScheme>
</a:themeOverride>
</file>

<file path=ppt/theme/themeOverride9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424343"/>
    </a:accent1>
    <a:accent2>
      <a:srgbClr val="424343"/>
    </a:accent2>
    <a:accent3>
      <a:srgbClr val="424343"/>
    </a:accent3>
    <a:accent4>
      <a:srgbClr val="424343"/>
    </a:accent4>
    <a:accent5>
      <a:srgbClr val="424343"/>
    </a:accent5>
    <a:accent6>
      <a:srgbClr val="424343"/>
    </a:accent6>
    <a:hlink>
      <a:srgbClr val="262626"/>
    </a:hlink>
    <a:folHlink>
      <a:srgbClr val="787777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8910</TotalTime>
  <Words>2320</Words>
  <Application>Microsoft Office PowerPoint</Application>
  <PresentationFormat>全屏显示(16:9)</PresentationFormat>
  <Paragraphs>255</Paragraphs>
  <Slides>26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Adobe Arabic</vt:lpstr>
      <vt:lpstr>DFPPOP1W7-B5</vt:lpstr>
      <vt:lpstr>Open Sans Light</vt:lpstr>
      <vt:lpstr>宋体</vt:lpstr>
      <vt:lpstr>微软雅黑</vt:lpstr>
      <vt:lpstr>Agency FB</vt:lpstr>
      <vt:lpstr>Arial</vt:lpstr>
      <vt:lpstr>Calibri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燃品堂PPT</dc:creator>
  <cp:keywords>www.51pptmoban.com</cp:keywords>
  <cp:lastModifiedBy>阳光 男孩</cp:lastModifiedBy>
  <cp:revision>973</cp:revision>
  <dcterms:created xsi:type="dcterms:W3CDTF">2015-04-24T01:01:13Z</dcterms:created>
  <dcterms:modified xsi:type="dcterms:W3CDTF">2018-11-25T16:06:11Z</dcterms:modified>
</cp:coreProperties>
</file>