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73" r:id="rId2"/>
    <p:sldId id="3274" r:id="rId3"/>
    <p:sldId id="3275" r:id="rId4"/>
    <p:sldId id="3225" r:id="rId5"/>
    <p:sldId id="3230" r:id="rId6"/>
    <p:sldId id="3245" r:id="rId7"/>
    <p:sldId id="3238" r:id="rId8"/>
    <p:sldId id="3276" r:id="rId9"/>
    <p:sldId id="3226" r:id="rId10"/>
    <p:sldId id="3227" r:id="rId11"/>
    <p:sldId id="3247" r:id="rId12"/>
    <p:sldId id="3222" r:id="rId13"/>
    <p:sldId id="3277" r:id="rId14"/>
    <p:sldId id="3244" r:id="rId15"/>
    <p:sldId id="3224" r:id="rId16"/>
    <p:sldId id="3231" r:id="rId17"/>
    <p:sldId id="3228" r:id="rId18"/>
    <p:sldId id="3278" r:id="rId19"/>
    <p:sldId id="3246" r:id="rId20"/>
    <p:sldId id="3229" r:id="rId21"/>
    <p:sldId id="3223" r:id="rId22"/>
    <p:sldId id="3279" r:id="rId23"/>
    <p:sldId id="328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7D00"/>
    <a:srgbClr val="6B1686"/>
    <a:srgbClr val="0B54A2"/>
    <a:srgbClr val="0E70D8"/>
    <a:srgbClr val="298EC0"/>
    <a:srgbClr val="26A244"/>
    <a:srgbClr val="900000"/>
    <a:srgbClr val="0FC7D3"/>
    <a:srgbClr val="EC206C"/>
    <a:srgbClr val="BC14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5383" autoAdjust="0"/>
  </p:normalViewPr>
  <p:slideViewPr>
    <p:cSldViewPr>
      <p:cViewPr>
        <p:scale>
          <a:sx n="66" d="100"/>
          <a:sy n="66" d="100"/>
        </p:scale>
        <p:origin x="1430" y="475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B04-4BFF-9C94-40EC2210C5C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bg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B04-4BFF-9C94-40EC2210C5C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B04-4BFF-9C94-40EC2210C5C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bg2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B04-4BFF-9C94-40EC2210C5C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7426112"/>
        <c:axId val="1497415776"/>
      </c:areaChart>
      <c:catAx>
        <c:axId val="149742611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497415776"/>
        <c:crosses val="autoZero"/>
        <c:auto val="1"/>
        <c:lblAlgn val="ctr"/>
        <c:lblOffset val="100"/>
        <c:noMultiLvlLbl val="1"/>
      </c:catAx>
      <c:valAx>
        <c:axId val="1497415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49742611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251-44F7-96F3-F61EB0FF9A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251-44F7-96F3-F61EB0FF9A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251-44F7-96F3-F61EB0FF9A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251-44F7-96F3-F61EB0FF9A2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251-44F7-96F3-F61EB0FF9A2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985-476A-ACA0-CD8A9C54A04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985-476A-ACA0-CD8A9C54A04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985-476A-ACA0-CD8A9C54A04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985-476A-ACA0-CD8A9C54A04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985-476A-ACA0-CD8A9C54A04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378-4C91-B7CB-C0725B080F1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78-4C91-B7CB-C0725B080F1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378-4C91-B7CB-C0725B080F1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378-4C91-B7CB-C0725B080F1E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378-4C91-B7CB-C0725B080F1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410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397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052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335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44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072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5208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694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825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232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908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127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67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4491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902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26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427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2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33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75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72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019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309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115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069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890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13660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55452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TextBox 23"/>
          <p:cNvSpPr txBox="1"/>
          <p:nvPr/>
        </p:nvSpPr>
        <p:spPr>
          <a:xfrm>
            <a:off x="956766" y="3554842"/>
            <a:ext cx="5139103" cy="572979"/>
          </a:xfrm>
          <a:prstGeom prst="rect">
            <a:avLst/>
          </a:prstGeom>
          <a:noFill/>
        </p:spPr>
        <p:txBody>
          <a:bodyPr wrap="none" lIns="128526" tIns="64263" rIns="128526" bIns="64263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适用于工作总结</a:t>
            </a:r>
            <a:r>
              <a:rPr lang="en-US" altLang="zh-CN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  <a:r>
              <a:rPr lang="en-US" altLang="zh-CN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lang="zh-CN" altLang="zh-CN" sz="2400" cap="all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8" name="TextBox 1"/>
          <p:cNvSpPr txBox="1"/>
          <p:nvPr/>
        </p:nvSpPr>
        <p:spPr>
          <a:xfrm>
            <a:off x="884759" y="2608213"/>
            <a:ext cx="5976664" cy="960778"/>
          </a:xfrm>
          <a:prstGeom prst="rect">
            <a:avLst/>
          </a:prstGeom>
          <a:noFill/>
        </p:spPr>
        <p:txBody>
          <a:bodyPr wrap="square" lIns="128526" tIns="64263" rIns="128526" bIns="64263" rtlCol="0">
            <a:spAutoFit/>
          </a:bodyPr>
          <a:lstStyle/>
          <a:p>
            <a:r>
              <a:rPr lang="zh-CN" altLang="en-US" sz="5400" dirty="0">
                <a:solidFill>
                  <a:schemeClr val="accent2">
                    <a:lumMod val="75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教师说</a:t>
            </a:r>
            <a:r>
              <a:rPr lang="zh-CN" altLang="en-US" sz="5400" dirty="0" smtClean="0">
                <a:solidFill>
                  <a:schemeClr val="accent2">
                    <a:lumMod val="75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课计划</a:t>
            </a:r>
            <a:r>
              <a:rPr lang="zh-CN" altLang="en-US" sz="5400" dirty="0">
                <a:solidFill>
                  <a:schemeClr val="accent2">
                    <a:lumMod val="75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教学</a:t>
            </a:r>
          </a:p>
        </p:txBody>
      </p:sp>
      <p:sp>
        <p:nvSpPr>
          <p:cNvPr id="297" name="TextBox 5"/>
          <p:cNvSpPr txBox="1"/>
          <p:nvPr/>
        </p:nvSpPr>
        <p:spPr>
          <a:xfrm>
            <a:off x="1028774" y="4118756"/>
            <a:ext cx="532859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cap="all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科目</a:t>
            </a:r>
            <a:r>
              <a:rPr lang="zh-CN" altLang="en-US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：语文     教师</a:t>
            </a:r>
            <a:r>
              <a:rPr lang="zh-CN" altLang="en-US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lang="en-US" altLang="zh-CN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 </a:t>
            </a:r>
            <a:r>
              <a:rPr lang="en-US" altLang="zh-CN" sz="1600" cap="all" spc="3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</a:t>
            </a:r>
            <a:r>
              <a:rPr lang="en-US" altLang="zh-CN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600" cap="all" spc="3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</a:t>
            </a:r>
            <a:endParaRPr lang="zh-CN" altLang="zh-CN" sz="1600" cap="all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8424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6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17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9" grpId="0"/>
      <p:bldP spid="238" grpId="0"/>
      <p:bldP spid="2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/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/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5519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666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589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3" y="200"/>
            <a:ext cx="4495553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8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2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TextBox 48"/>
          <p:cNvSpPr txBox="1"/>
          <p:nvPr/>
        </p:nvSpPr>
        <p:spPr>
          <a:xfrm>
            <a:off x="5997352" y="4696445"/>
            <a:ext cx="43202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3"/>
            <a:ext cx="2963463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9" cap="all" spc="3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9899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23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852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2566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0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520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3" y="200"/>
            <a:ext cx="4495553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8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2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TextBox 48"/>
          <p:cNvSpPr txBox="1"/>
          <p:nvPr/>
        </p:nvSpPr>
        <p:spPr>
          <a:xfrm>
            <a:off x="5997352" y="4696445"/>
            <a:ext cx="43202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3"/>
            <a:ext cx="2963463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9" cap="all" spc="3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9899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65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831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0"/>
          <p:cNvSpPr>
            <a:spLocks/>
          </p:cNvSpPr>
          <p:nvPr/>
        </p:nvSpPr>
        <p:spPr bwMode="auto">
          <a:xfrm flipH="1">
            <a:off x="353" y="200"/>
            <a:ext cx="4495553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632667" y="214271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486312" y="2246173"/>
            <a:ext cx="2251058" cy="246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632667" y="3036057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486312" y="3139513"/>
            <a:ext cx="2251058" cy="246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632667" y="392939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486312" y="4032853"/>
            <a:ext cx="2251058" cy="246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632667" y="4822736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486312" y="4926192"/>
            <a:ext cx="2251058" cy="246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017460" y="1203645"/>
            <a:ext cx="1877980" cy="83099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791507" y="2062764"/>
            <a:ext cx="2329889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3201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 flipH="1">
            <a:off x="3175708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 flipH="1">
            <a:off x="3702502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916262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 animBg="1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/>
          <p:bldP spid="20" grpId="0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 animBg="1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/>
          <p:bldP spid="20" grpId="0"/>
          <p:bldP spid="24" grpId="0" animBg="1"/>
          <p:bldP spid="2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409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188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3"/>
          <p:cNvSpPr txBox="1"/>
          <p:nvPr/>
        </p:nvSpPr>
        <p:spPr>
          <a:xfrm>
            <a:off x="956766" y="3554842"/>
            <a:ext cx="5139103" cy="572979"/>
          </a:xfrm>
          <a:prstGeom prst="rect">
            <a:avLst/>
          </a:prstGeom>
          <a:noFill/>
        </p:spPr>
        <p:txBody>
          <a:bodyPr wrap="none" lIns="128526" tIns="64263" rIns="128526" bIns="64263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适用于工作总结</a:t>
            </a:r>
            <a:r>
              <a:rPr lang="en-US" altLang="zh-CN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  <a:r>
              <a:rPr lang="en-US" altLang="zh-CN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400" cap="all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lang="zh-CN" altLang="zh-CN" sz="2400" cap="all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84759" y="2608213"/>
            <a:ext cx="6768752" cy="960778"/>
          </a:xfrm>
          <a:prstGeom prst="rect">
            <a:avLst/>
          </a:prstGeom>
          <a:noFill/>
        </p:spPr>
        <p:txBody>
          <a:bodyPr wrap="square" lIns="128526" tIns="64263" rIns="128526" bIns="64263" rtlCol="0">
            <a:spAutoFit/>
          </a:bodyPr>
          <a:lstStyle/>
          <a:p>
            <a:r>
              <a:rPr lang="zh-CN" altLang="en-US" sz="5400" dirty="0">
                <a:solidFill>
                  <a:schemeClr val="accent2">
                    <a:lumMod val="75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感</a:t>
            </a:r>
            <a:r>
              <a:rPr lang="zh-CN" altLang="en-US" sz="5400" dirty="0" smtClean="0">
                <a:solidFill>
                  <a:schemeClr val="accent2">
                    <a:lumMod val="75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谢聆听 批评指导</a:t>
            </a:r>
            <a:endParaRPr lang="zh-CN" altLang="en-US" sz="5400" dirty="0">
              <a:solidFill>
                <a:schemeClr val="accent2">
                  <a:lumMod val="75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1028774" y="4118756"/>
            <a:ext cx="532859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cap="all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科目</a:t>
            </a:r>
            <a:r>
              <a:rPr lang="zh-CN" altLang="en-US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：语文     教师</a:t>
            </a:r>
            <a:r>
              <a:rPr lang="zh-CN" altLang="en-US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lang="en-US" altLang="zh-CN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 </a:t>
            </a:r>
            <a:r>
              <a:rPr lang="en-US" altLang="zh-CN" sz="1600" cap="all" spc="3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</a:t>
            </a:r>
            <a:r>
              <a:rPr lang="en-US" altLang="zh-CN" sz="1600" cap="all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600" cap="all" spc="3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</a:t>
            </a:r>
            <a:endParaRPr lang="zh-CN" altLang="zh-CN" sz="1600" cap="all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0657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17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8895" y="4408413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727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3" y="200"/>
            <a:ext cx="4495553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8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2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TextBox 48"/>
          <p:cNvSpPr txBox="1"/>
          <p:nvPr/>
        </p:nvSpPr>
        <p:spPr>
          <a:xfrm>
            <a:off x="5997352" y="4696445"/>
            <a:ext cx="43202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3"/>
            <a:ext cx="2963463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9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9899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327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5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2251184931"/>
              </p:ext>
            </p:extLst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589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55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44478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342247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1" name="Group 1"/>
          <p:cNvGrpSpPr>
            <a:grpSpLocks/>
          </p:cNvGrpSpPr>
          <p:nvPr/>
        </p:nvGrpSpPr>
        <p:grpSpPr bwMode="auto">
          <a:xfrm>
            <a:off x="2591153" y="1665296"/>
            <a:ext cx="2571609" cy="5058390"/>
            <a:chOff x="-1" y="0"/>
            <a:chExt cx="1829063" cy="3596384"/>
          </a:xfrm>
        </p:grpSpPr>
        <p:sp>
          <p:nvSpPr>
            <p:cNvPr id="3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36" name="Group 1"/>
          <p:cNvGrpSpPr>
            <a:grpSpLocks/>
          </p:cNvGrpSpPr>
          <p:nvPr/>
        </p:nvGrpSpPr>
        <p:grpSpPr bwMode="auto">
          <a:xfrm>
            <a:off x="5181953" y="1665296"/>
            <a:ext cx="2571609" cy="5058390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7772753" y="1665296"/>
            <a:ext cx="2571609" cy="5058390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6" name="Group 1"/>
          <p:cNvGrpSpPr>
            <a:grpSpLocks/>
          </p:cNvGrpSpPr>
          <p:nvPr/>
        </p:nvGrpSpPr>
        <p:grpSpPr bwMode="auto">
          <a:xfrm>
            <a:off x="10363553" y="1665296"/>
            <a:ext cx="2571609" cy="5058390"/>
            <a:chOff x="-1" y="0"/>
            <a:chExt cx="1829063" cy="3596384"/>
          </a:xfrm>
        </p:grpSpPr>
        <p:sp>
          <p:nvSpPr>
            <p:cNvPr id="4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5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48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3" y="200"/>
            <a:ext cx="4495553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8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2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TextBox 48"/>
          <p:cNvSpPr txBox="1"/>
          <p:nvPr/>
        </p:nvSpPr>
        <p:spPr>
          <a:xfrm>
            <a:off x="5997352" y="4696445"/>
            <a:ext cx="43202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altLang="zh-CN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3"/>
            <a:ext cx="2963463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9" cap="all" spc="3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9899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5232639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5543553"/>
            <a:ext cx="1837346" cy="307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895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9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9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79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AC7D0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621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C8F1A0C-3A8A-4451-A821-D74AD0EB656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917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2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FC7D3"/>
      </a:accent1>
      <a:accent2>
        <a:srgbClr val="7EC565"/>
      </a:accent2>
      <a:accent3>
        <a:srgbClr val="0FC7D3"/>
      </a:accent3>
      <a:accent4>
        <a:srgbClr val="7EC565"/>
      </a:accent4>
      <a:accent5>
        <a:srgbClr val="0FC7D3"/>
      </a:accent5>
      <a:accent6>
        <a:srgbClr val="7EC565"/>
      </a:accent6>
      <a:hlink>
        <a:srgbClr val="0FC7D3"/>
      </a:hlink>
      <a:folHlink>
        <a:srgbClr val="7EC56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3793</Words>
  <Application>Microsoft Office PowerPoint</Application>
  <PresentationFormat>自定义</PresentationFormat>
  <Paragraphs>254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Open Sans</vt:lpstr>
      <vt:lpstr>方正仿宋简体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/>
  <cp:keywords>user</cp:keywords>
  <cp:lastModifiedBy/>
  <cp:revision>1</cp:revision>
  <dcterms:created xsi:type="dcterms:W3CDTF">2016-10-17T14:00:15Z</dcterms:created>
  <dcterms:modified xsi:type="dcterms:W3CDTF">2018-11-26T11:37:16Z</dcterms:modified>
</cp:coreProperties>
</file>