
<file path=[Content_Types].xml><?xml version="1.0" encoding="utf-8"?>
<Types xmlns="http://schemas.openxmlformats.org/package/2006/content-types">
  <Default Extension="bin" ContentType="application/vnd.openxmlformats-officedocument.oleObject"/>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492" r:id="rId106"/>
    <p:sldId id="420" r:id="rId107"/>
    <p:sldId id="494" r:id="rId108"/>
    <p:sldId id="560" r:id="rId109"/>
    <p:sldId id="561" r:id="rId110"/>
    <p:sldId id="562" r:id="rId111"/>
    <p:sldId id="563" r:id="rId112"/>
    <p:sldId id="569" r:id="rId113"/>
    <p:sldId id="647" r:id="rId114"/>
    <p:sldId id="505" r:id="rId115"/>
    <p:sldId id="506" r:id="rId116"/>
    <p:sldId id="507" r:id="rId117"/>
    <p:sldId id="508" r:id="rId118"/>
    <p:sldId id="509" r:id="rId119"/>
    <p:sldId id="579" r:id="rId120"/>
    <p:sldId id="580" r:id="rId121"/>
    <p:sldId id="682" r:id="rId12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15:clr>
            <a:srgbClr val="A4A3A4"/>
          </p15:clr>
        </p15:guide>
        <p15:guide id="2" pos="15355">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405" autoAdjust="0"/>
    <p:restoredTop sz="99409" autoAdjust="0"/>
  </p:normalViewPr>
  <p:slideViewPr>
    <p:cSldViewPr snapToGrid="0" snapToObjects="1">
      <p:cViewPr varScale="1">
        <p:scale>
          <a:sx n="45" d="100"/>
          <a:sy n="45" d="100"/>
        </p:scale>
        <p:origin x="610" y="34"/>
      </p:cViewPr>
      <p:guideLst>
        <p:guide orient="horz"/>
        <p:guide pos="15355"/>
      </p:guideLst>
    </p:cSldViewPr>
  </p:slideViewPr>
  <p:notesTextViewPr>
    <p:cViewPr>
      <p:scale>
        <a:sx n="100" d="100"/>
        <a:sy n="100" d="100"/>
      </p:scale>
      <p:origin x="0" y="0"/>
    </p:cViewPr>
  </p:notesTextViewPr>
  <p:sorterViewPr>
    <p:cViewPr>
      <p:scale>
        <a:sx n="20" d="100"/>
        <a:sy n="20" d="100"/>
      </p:scale>
      <p:origin x="0" y="0"/>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notesMaster" Target="notesMasters/notesMaster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presProps" Target="presProp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2.xml.rels><?xml version="1.0" encoding="UTF-8" standalone="yes"?>
<Relationships xmlns="http://schemas.openxmlformats.org/package/2006/relationships"><Relationship Id="rId1" Type="http://schemas.openxmlformats.org/officeDocument/2006/relationships/oleObject" Target="../embeddings/oleObject2.bin"/></Relationships>
</file>

<file path=ppt/charts/_rels/chart3.xml.rels><?xml version="1.0" encoding="UTF-8" standalone="yes"?>
<Relationships xmlns="http://schemas.openxmlformats.org/package/2006/relationships"><Relationship Id="rId1" Type="http://schemas.openxmlformats.org/officeDocument/2006/relationships/oleObject" Target="../embeddings/oleObject3.bin"/></Relationships>
</file>

<file path=ppt/charts/_rels/chart4.xml.rels><?xml version="1.0" encoding="UTF-8" standalone="yes"?>
<Relationships xmlns="http://schemas.openxmlformats.org/package/2006/relationships"><Relationship Id="rId1" Type="http://schemas.openxmlformats.org/officeDocument/2006/relationships/oleObject" Target="../embeddings/oleObject4.bin"/></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c:v>
                </c:pt>
                <c:pt idx="1">
                  <c:v>32</c:v>
                </c:pt>
                <c:pt idx="2">
                  <c:v>38</c:v>
                </c:pt>
                <c:pt idx="3">
                  <c:v>27</c:v>
                </c:pt>
                <c:pt idx="4">
                  <c:v>32</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c:v>
                </c:pt>
                <c:pt idx="1">
                  <c:v>25</c:v>
                </c:pt>
                <c:pt idx="2">
                  <c:v>20</c:v>
                </c:pt>
                <c:pt idx="3">
                  <c:v>24</c:v>
                </c:pt>
                <c:pt idx="4">
                  <c:v>26</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c:v>
                </c:pt>
                <c:pt idx="1">
                  <c:v>12</c:v>
                </c:pt>
                <c:pt idx="2">
                  <c:v>12</c:v>
                </c:pt>
                <c:pt idx="3">
                  <c:v>21</c:v>
                </c:pt>
                <c:pt idx="4">
                  <c:v>28</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c:v>
                </c:pt>
                <c:pt idx="1">
                  <c:v>12</c:v>
                </c:pt>
                <c:pt idx="2">
                  <c:v>11</c:v>
                </c:pt>
                <c:pt idx="3">
                  <c:v>13</c:v>
                </c:pt>
                <c:pt idx="4">
                  <c:v>12</c:v>
                </c:pt>
              </c:numCache>
            </c:numRef>
          </c:val>
        </c:ser>
        <c:dLbls>
          <c:showLegendKey val="0"/>
          <c:showVal val="0"/>
          <c:showCatName val="0"/>
          <c:showSerName val="0"/>
          <c:showPercent val="0"/>
          <c:showBubbleSize val="0"/>
        </c:dLbls>
        <c:gapWidth val="150"/>
        <c:axId val="540957952"/>
        <c:axId val="540962848"/>
      </c:barChart>
      <c:catAx>
        <c:axId val="540957952"/>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微软雅黑" panose="020B0503020204020204" pitchFamily="34" charset="-122"/>
                <a:ea typeface="微软雅黑" panose="020B0503020204020204" pitchFamily="34" charset="-122"/>
                <a:cs typeface="Lato Regular"/>
              </a:defRPr>
            </a:pPr>
            <a:endParaRPr lang="zh-CN"/>
          </a:p>
        </c:txPr>
        <c:crossAx val="540962848"/>
        <c:crosses val="autoZero"/>
        <c:auto val="1"/>
        <c:lblAlgn val="ctr"/>
        <c:lblOffset val="100"/>
        <c:noMultiLvlLbl val="0"/>
      </c:catAx>
      <c:valAx>
        <c:axId val="540962848"/>
        <c:scaling>
          <c:orientation val="minMax"/>
          <c:max val="5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zh-CN"/>
          </a:p>
        </c:txPr>
        <c:crossAx val="540957952"/>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dirty="0">
                <a:latin typeface="微软雅黑" panose="020B0503020204020204" pitchFamily="34" charset="-122"/>
                <a:cs typeface="Aparajita" panose="020B0604020202020204" pitchFamily="34" charset="0"/>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Sheet1!$B$2:$B$8</c:f>
              <c:numCache>
                <c:formatCode>General</c:formatCode>
                <c:ptCount val="7"/>
                <c:pt idx="0">
                  <c:v>3.1</c:v>
                </c:pt>
                <c:pt idx="1">
                  <c:v>3.8</c:v>
                </c:pt>
                <c:pt idx="2">
                  <c:v>5.4</c:v>
                </c:pt>
                <c:pt idx="3">
                  <c:v>4.0999999999999996</c:v>
                </c:pt>
                <c:pt idx="4">
                  <c:v>5.5</c:v>
                </c:pt>
                <c:pt idx="5">
                  <c:v>4.9000000000000004</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Sheet1!$C$2:$C$8</c:f>
              <c:numCache>
                <c:formatCode>General</c:formatCode>
                <c:ptCount val="7"/>
                <c:pt idx="0">
                  <c:v>2.4</c:v>
                </c:pt>
                <c:pt idx="1">
                  <c:v>3.6</c:v>
                </c:pt>
                <c:pt idx="2">
                  <c:v>2.9</c:v>
                </c:pt>
                <c:pt idx="3">
                  <c:v>3.5</c:v>
                </c:pt>
                <c:pt idx="4">
                  <c:v>4</c:v>
                </c:pt>
                <c:pt idx="5">
                  <c:v>5</c:v>
                </c:pt>
                <c:pt idx="6">
                  <c:v>7</c:v>
                </c:pt>
              </c:numCache>
            </c:numRef>
          </c:val>
          <c:smooth val="0"/>
        </c:ser>
        <c:dLbls>
          <c:showLegendKey val="0"/>
          <c:showVal val="0"/>
          <c:showCatName val="0"/>
          <c:showSerName val="0"/>
          <c:showPercent val="0"/>
          <c:showBubbleSize val="0"/>
        </c:dLbls>
        <c:marker val="1"/>
        <c:smooth val="0"/>
        <c:axId val="806428848"/>
        <c:axId val="806428304"/>
      </c:lineChart>
      <c:catAx>
        <c:axId val="806428848"/>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zh-CN"/>
          </a:p>
        </c:txPr>
        <c:crossAx val="806428304"/>
        <c:crosses val="autoZero"/>
        <c:auto val="1"/>
        <c:lblAlgn val="ctr"/>
        <c:lblOffset val="100"/>
        <c:noMultiLvlLbl val="0"/>
      </c:catAx>
      <c:valAx>
        <c:axId val="806428304"/>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zh-CN"/>
          </a:p>
        </c:txPr>
        <c:crossAx val="806428848"/>
        <c:crosses val="autoZero"/>
        <c:crossBetween val="between"/>
      </c:valAx>
    </c:plotArea>
    <c:legend>
      <c:legendPos val="b"/>
      <c:overlay val="0"/>
      <c:txPr>
        <a:bodyPr/>
        <a:lstStyle/>
        <a:p>
          <a:pPr>
            <a:defRPr sz="3200">
              <a:latin typeface="Lato Light"/>
              <a:cs typeface="Lato Light"/>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dirty="0">
                <a:solidFill>
                  <a:schemeClr val="tx1"/>
                </a:solidFill>
                <a:latin typeface="微软雅黑" panose="020B0503020204020204" pitchFamily="34" charset="-122"/>
                <a:cs typeface="Aparajita" panose="020B0604020202020204" pitchFamily="34" charset="0"/>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Sheet1!$B$2:$B$8</c:f>
              <c:numCache>
                <c:formatCode>General</c:formatCode>
                <c:ptCount val="7"/>
                <c:pt idx="0">
                  <c:v>3.1</c:v>
                </c:pt>
                <c:pt idx="1">
                  <c:v>3.8</c:v>
                </c:pt>
                <c:pt idx="2">
                  <c:v>5.4</c:v>
                </c:pt>
                <c:pt idx="3">
                  <c:v>4.0999999999999996</c:v>
                </c:pt>
                <c:pt idx="4">
                  <c:v>5.5</c:v>
                </c:pt>
                <c:pt idx="5">
                  <c:v>4.9000000000000004</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Sheet1!$C$2:$C$8</c:f>
              <c:numCache>
                <c:formatCode>General</c:formatCode>
                <c:ptCount val="7"/>
                <c:pt idx="0">
                  <c:v>2.4</c:v>
                </c:pt>
                <c:pt idx="1">
                  <c:v>3.6</c:v>
                </c:pt>
                <c:pt idx="2">
                  <c:v>2.9</c:v>
                </c:pt>
                <c:pt idx="3">
                  <c:v>3.5</c:v>
                </c:pt>
                <c:pt idx="4">
                  <c:v>4</c:v>
                </c:pt>
                <c:pt idx="5">
                  <c:v>5</c:v>
                </c:pt>
                <c:pt idx="6">
                  <c:v>7</c:v>
                </c:pt>
              </c:numCache>
            </c:numRef>
          </c:val>
          <c:smooth val="0"/>
        </c:ser>
        <c:dLbls>
          <c:showLegendKey val="0"/>
          <c:showVal val="0"/>
          <c:showCatName val="0"/>
          <c:showSerName val="0"/>
          <c:showPercent val="0"/>
          <c:showBubbleSize val="0"/>
        </c:dLbls>
        <c:marker val="1"/>
        <c:smooth val="0"/>
        <c:axId val="806429392"/>
        <c:axId val="806436464"/>
      </c:lineChart>
      <c:catAx>
        <c:axId val="806429392"/>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zh-CN"/>
          </a:p>
        </c:txPr>
        <c:crossAx val="806436464"/>
        <c:crosses val="autoZero"/>
        <c:auto val="1"/>
        <c:lblAlgn val="ctr"/>
        <c:lblOffset val="100"/>
        <c:noMultiLvlLbl val="0"/>
      </c:catAx>
      <c:valAx>
        <c:axId val="806436464"/>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zh-CN"/>
          </a:p>
        </c:txPr>
        <c:crossAx val="806429392"/>
        <c:crosses val="autoZero"/>
        <c:crossBetween val="between"/>
      </c:valAx>
    </c:plotArea>
    <c:legend>
      <c:legendPos val="b"/>
      <c:overlay val="0"/>
      <c:txPr>
        <a:bodyPr/>
        <a:lstStyle/>
        <a:p>
          <a:pPr>
            <a:defRPr sz="1400">
              <a:solidFill>
                <a:schemeClr val="tx1"/>
              </a:solidFill>
              <a:latin typeface="Lato Light"/>
              <a:cs typeface="Lato Light"/>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dirty="0">
                <a:solidFill>
                  <a:schemeClr val="tx1"/>
                </a:solidFill>
                <a:latin typeface="微软雅黑" panose="020B0503020204020204" pitchFamily="34" charset="-122"/>
                <a:cs typeface="Aparajita" panose="020B0604020202020204" pitchFamily="34" charset="0"/>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Sheet1!$B$2:$B$8</c:f>
              <c:numCache>
                <c:formatCode>General</c:formatCode>
                <c:ptCount val="7"/>
                <c:pt idx="0">
                  <c:v>3.1</c:v>
                </c:pt>
                <c:pt idx="1">
                  <c:v>3.8</c:v>
                </c:pt>
                <c:pt idx="2">
                  <c:v>5.4</c:v>
                </c:pt>
                <c:pt idx="3">
                  <c:v>4.0999999999999996</c:v>
                </c:pt>
                <c:pt idx="4">
                  <c:v>5.5</c:v>
                </c:pt>
                <c:pt idx="5">
                  <c:v>4.9000000000000004</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c:v>
                </c:pt>
                <c:pt idx="1">
                  <c:v>2010</c:v>
                </c:pt>
                <c:pt idx="2">
                  <c:v>2011</c:v>
                </c:pt>
                <c:pt idx="3">
                  <c:v>2012</c:v>
                </c:pt>
                <c:pt idx="4">
                  <c:v>2013</c:v>
                </c:pt>
                <c:pt idx="5">
                  <c:v>2014</c:v>
                </c:pt>
                <c:pt idx="6">
                  <c:v>2015</c:v>
                </c:pt>
              </c:numCache>
            </c:numRef>
          </c:cat>
          <c:val>
            <c:numRef>
              <c:f>Sheet1!$C$2:$C$8</c:f>
              <c:numCache>
                <c:formatCode>General</c:formatCode>
                <c:ptCount val="7"/>
                <c:pt idx="0">
                  <c:v>2.4</c:v>
                </c:pt>
                <c:pt idx="1">
                  <c:v>3.6</c:v>
                </c:pt>
                <c:pt idx="2">
                  <c:v>2.9</c:v>
                </c:pt>
                <c:pt idx="3">
                  <c:v>3.5</c:v>
                </c:pt>
                <c:pt idx="4">
                  <c:v>4</c:v>
                </c:pt>
                <c:pt idx="5">
                  <c:v>5</c:v>
                </c:pt>
                <c:pt idx="6">
                  <c:v>7</c:v>
                </c:pt>
              </c:numCache>
            </c:numRef>
          </c:val>
          <c:smooth val="0"/>
        </c:ser>
        <c:dLbls>
          <c:showLegendKey val="0"/>
          <c:showVal val="0"/>
          <c:showCatName val="0"/>
          <c:showSerName val="0"/>
          <c:showPercent val="0"/>
          <c:showBubbleSize val="0"/>
        </c:dLbls>
        <c:marker val="1"/>
        <c:smooth val="0"/>
        <c:axId val="806437552"/>
        <c:axId val="806438096"/>
      </c:lineChart>
      <c:catAx>
        <c:axId val="806437552"/>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zh-CN"/>
          </a:p>
        </c:txPr>
        <c:crossAx val="806438096"/>
        <c:crosses val="autoZero"/>
        <c:auto val="1"/>
        <c:lblAlgn val="ctr"/>
        <c:lblOffset val="100"/>
        <c:noMultiLvlLbl val="0"/>
      </c:catAx>
      <c:valAx>
        <c:axId val="806438096"/>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zh-CN"/>
          </a:p>
        </c:txPr>
        <c:crossAx val="806437552"/>
        <c:crosses val="autoZero"/>
        <c:crossBetween val="between"/>
      </c:valAx>
    </c:plotArea>
    <c:legend>
      <c:legendPos val="b"/>
      <c:overlay val="0"/>
      <c:txPr>
        <a:bodyPr/>
        <a:lstStyle/>
        <a:p>
          <a:pPr>
            <a:defRPr sz="1400">
              <a:solidFill>
                <a:schemeClr val="tx1"/>
              </a:solidFill>
              <a:latin typeface="Lato Light"/>
              <a:cs typeface="Lato Light"/>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微软雅黑" panose="020B0503020204020204" pitchFamily="34" charset="-122"/>
              <a:cs typeface="Aparajita" panose="020B0604020202020204" pitchFamily="34" charset="0"/>
            </a:rPr>
            <a:t>MANAGER 1</a:t>
          </a:r>
          <a:endParaRPr lang="en-US" sz="2400" b="0" i="0" dirty="0">
            <a:solidFill>
              <a:schemeClr val="bg1"/>
            </a:solidFill>
            <a:latin typeface="微软雅黑" panose="020B0503020204020204" pitchFamily="34" charset="-122"/>
            <a:cs typeface="Aparajita" panose="020B0604020202020204" pitchFamily="34" charset="0"/>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1</a:t>
          </a:r>
          <a:endParaRPr lang="en-US" sz="2000" dirty="0">
            <a:solidFill>
              <a:schemeClr val="accent6"/>
            </a:solidFill>
            <a:latin typeface="微软雅黑" panose="020B0503020204020204" pitchFamily="34" charset="-122"/>
            <a:cs typeface="Aparajita" panose="020B0604020202020204" pitchFamily="34" charset="0"/>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2</a:t>
          </a:r>
          <a:endParaRPr lang="en-US" sz="2000" dirty="0">
            <a:solidFill>
              <a:schemeClr val="accent6"/>
            </a:solidFill>
            <a:latin typeface="微软雅黑" panose="020B0503020204020204" pitchFamily="34" charset="-122"/>
            <a:cs typeface="Aparajita" panose="020B0604020202020204" pitchFamily="34" charset="0"/>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微软雅黑" panose="020B0503020204020204" pitchFamily="34" charset="-122"/>
              <a:cs typeface="Aparajita" panose="020B0604020202020204" pitchFamily="34" charset="0"/>
            </a:rPr>
            <a:t>MANAGER 2</a:t>
          </a:r>
          <a:endParaRPr lang="en-US" sz="2400" b="0" i="0" dirty="0">
            <a:solidFill>
              <a:schemeClr val="bg1"/>
            </a:solidFill>
            <a:latin typeface="微软雅黑" panose="020B0503020204020204" pitchFamily="34" charset="-122"/>
            <a:cs typeface="Aparajita" panose="020B0604020202020204" pitchFamily="34" charset="0"/>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1</a:t>
          </a:r>
          <a:endParaRPr lang="en-US" sz="2000" dirty="0">
            <a:solidFill>
              <a:schemeClr val="accent6"/>
            </a:solidFill>
            <a:latin typeface="微软雅黑" panose="020B0503020204020204" pitchFamily="34" charset="-122"/>
            <a:cs typeface="Aparajita" panose="020B0604020202020204" pitchFamily="34" charset="0"/>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微软雅黑" panose="020B0503020204020204" pitchFamily="34" charset="-122"/>
              <a:cs typeface="Aparajita" panose="020B0604020202020204" pitchFamily="34" charset="0"/>
            </a:rPr>
            <a:t>MANAGER 3</a:t>
          </a:r>
          <a:endParaRPr lang="en-US" sz="2400" b="0" i="0" dirty="0">
            <a:solidFill>
              <a:schemeClr val="bg1"/>
            </a:solidFill>
            <a:latin typeface="微软雅黑" panose="020B0503020204020204" pitchFamily="34" charset="-122"/>
            <a:cs typeface="Aparajita" panose="020B0604020202020204" pitchFamily="34" charset="0"/>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微软雅黑" panose="020B0503020204020204" pitchFamily="34" charset="-122"/>
              <a:cs typeface="Aparajita" panose="020B0604020202020204" pitchFamily="34" charset="0"/>
            </a:rPr>
            <a:t>MANAGER 4</a:t>
          </a:r>
          <a:endParaRPr lang="en-US" sz="2400" b="0" i="0" dirty="0">
            <a:solidFill>
              <a:schemeClr val="bg1"/>
            </a:solidFill>
            <a:latin typeface="微软雅黑" panose="020B0503020204020204" pitchFamily="34" charset="-122"/>
            <a:cs typeface="Aparajita" panose="020B0604020202020204" pitchFamily="34" charset="0"/>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1</a:t>
          </a:r>
          <a:endParaRPr lang="en-US" sz="2000" dirty="0">
            <a:solidFill>
              <a:schemeClr val="accent6"/>
            </a:solidFill>
            <a:latin typeface="微软雅黑" panose="020B0503020204020204" pitchFamily="34" charset="-122"/>
            <a:cs typeface="Aparajita" panose="020B0604020202020204" pitchFamily="34" charset="0"/>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2</a:t>
          </a:r>
          <a:endParaRPr lang="en-US" sz="2000" dirty="0">
            <a:solidFill>
              <a:schemeClr val="accent6"/>
            </a:solidFill>
            <a:latin typeface="微软雅黑" panose="020B0503020204020204" pitchFamily="34" charset="-122"/>
            <a:cs typeface="Aparajita" panose="020B0604020202020204" pitchFamily="34" charset="0"/>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1</a:t>
          </a:r>
          <a:endParaRPr lang="en-US" sz="2000" dirty="0">
            <a:solidFill>
              <a:schemeClr val="accent6"/>
            </a:solidFill>
            <a:latin typeface="微软雅黑" panose="020B0503020204020204" pitchFamily="34" charset="-122"/>
            <a:cs typeface="Aparajita" panose="020B0604020202020204" pitchFamily="34" charset="0"/>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2</a:t>
          </a:r>
          <a:endParaRPr lang="en-US" sz="2000" dirty="0">
            <a:solidFill>
              <a:schemeClr val="accent6"/>
            </a:solidFill>
            <a:latin typeface="微软雅黑" panose="020B0503020204020204" pitchFamily="34" charset="-122"/>
            <a:cs typeface="Aparajita" panose="020B0604020202020204" pitchFamily="34" charset="0"/>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微软雅黑" panose="020B0503020204020204" pitchFamily="34" charset="-122"/>
              <a:cs typeface="Aparajita" panose="020B0604020202020204" pitchFamily="34" charset="0"/>
            </a:rPr>
            <a:t>MANAGER 5</a:t>
          </a:r>
          <a:endParaRPr lang="en-US" sz="2400" b="0" i="0" dirty="0">
            <a:solidFill>
              <a:schemeClr val="bg1"/>
            </a:solidFill>
            <a:latin typeface="微软雅黑" panose="020B0503020204020204" pitchFamily="34" charset="-122"/>
            <a:cs typeface="Aparajita" panose="020B0604020202020204" pitchFamily="34" charset="0"/>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1</a:t>
          </a:r>
          <a:endParaRPr lang="en-US" sz="2000" dirty="0">
            <a:solidFill>
              <a:schemeClr val="accent6"/>
            </a:solidFill>
            <a:latin typeface="微软雅黑" panose="020B0503020204020204" pitchFamily="34" charset="-122"/>
            <a:cs typeface="Aparajita" panose="020B0604020202020204" pitchFamily="34" charset="0"/>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2</a:t>
          </a:r>
          <a:endParaRPr lang="en-US" sz="2000" dirty="0">
            <a:solidFill>
              <a:schemeClr val="accent6"/>
            </a:solidFill>
            <a:latin typeface="微软雅黑" panose="020B0503020204020204" pitchFamily="34" charset="-122"/>
            <a:cs typeface="Aparajita" panose="020B0604020202020204" pitchFamily="34" charset="0"/>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3</a:t>
          </a:r>
          <a:endParaRPr lang="en-US" sz="2000" dirty="0">
            <a:solidFill>
              <a:schemeClr val="accent6"/>
            </a:solidFill>
            <a:latin typeface="微软雅黑" panose="020B0503020204020204" pitchFamily="34" charset="-122"/>
            <a:cs typeface="Aparajita" panose="020B0604020202020204" pitchFamily="34" charset="0"/>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3</a:t>
          </a:r>
          <a:endParaRPr lang="en-US" sz="2000" dirty="0">
            <a:solidFill>
              <a:schemeClr val="accent6"/>
            </a:solidFill>
            <a:latin typeface="微软雅黑" panose="020B0503020204020204" pitchFamily="34" charset="-122"/>
            <a:cs typeface="Aparajita" panose="020B0604020202020204" pitchFamily="34" charset="0"/>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5</a:t>
          </a:r>
          <a:endParaRPr lang="en-US" sz="2000" dirty="0">
            <a:solidFill>
              <a:schemeClr val="accent6"/>
            </a:solidFill>
            <a:latin typeface="微软雅黑" panose="020B0503020204020204" pitchFamily="34" charset="-122"/>
            <a:cs typeface="Aparajita" panose="020B0604020202020204" pitchFamily="34" charset="0"/>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微软雅黑" panose="020B0503020204020204" pitchFamily="34" charset="-122"/>
              <a:cs typeface="Aparajita" panose="020B0604020202020204" pitchFamily="34" charset="0"/>
            </a:rPr>
            <a:t>SECRETARY 3</a:t>
          </a:r>
          <a:endParaRPr lang="en-US" sz="2000" dirty="0">
            <a:solidFill>
              <a:schemeClr val="accent6"/>
            </a:solidFill>
            <a:latin typeface="微软雅黑" panose="020B0503020204020204" pitchFamily="34" charset="-122"/>
            <a:cs typeface="Aparajita" panose="020B0604020202020204" pitchFamily="34" charset="0"/>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微软雅黑" panose="020B0503020204020204" pitchFamily="34" charset="-122"/>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微软雅黑" panose="020B0503020204020204" pitchFamily="34" charset="-122"/>
              </a:defRPr>
            </a:lvl1pPr>
          </a:lstStyle>
          <a:p>
            <a:fld id="{EFC10EE1-B198-C942-8235-326C972CBB30}" type="datetimeFigureOut">
              <a:rPr lang="en-US" smtClean="0"/>
              <a:pPr/>
              <a:t>11/27/2018</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微软雅黑" panose="020B0503020204020204" pitchFamily="34" charset="-122"/>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微软雅黑" panose="020B0503020204020204" pitchFamily="34" charset="-122"/>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微软雅黑" panose="020B0503020204020204" pitchFamily="34" charset="-122"/>
        <a:ea typeface="+mn-ea"/>
        <a:cs typeface="+mn-cs"/>
      </a:defRPr>
    </a:lvl1pPr>
    <a:lvl2pPr marL="914217" algn="l" defTabSz="914217" rtl="0" eaLnBrk="1" latinLnBrk="0" hangingPunct="1">
      <a:defRPr sz="2400" kern="1200">
        <a:solidFill>
          <a:schemeClr val="tx1"/>
        </a:solidFill>
        <a:latin typeface="微软雅黑" panose="020B0503020204020204" pitchFamily="34" charset="-122"/>
        <a:ea typeface="+mn-ea"/>
        <a:cs typeface="+mn-cs"/>
      </a:defRPr>
    </a:lvl2pPr>
    <a:lvl3pPr marL="1828434" algn="l" defTabSz="914217" rtl="0" eaLnBrk="1" latinLnBrk="0" hangingPunct="1">
      <a:defRPr sz="2400" kern="1200">
        <a:solidFill>
          <a:schemeClr val="tx1"/>
        </a:solidFill>
        <a:latin typeface="微软雅黑" panose="020B0503020204020204" pitchFamily="34" charset="-122"/>
        <a:ea typeface="+mn-ea"/>
        <a:cs typeface="+mn-cs"/>
      </a:defRPr>
    </a:lvl3pPr>
    <a:lvl4pPr marL="2742651" algn="l" defTabSz="914217" rtl="0" eaLnBrk="1" latinLnBrk="0" hangingPunct="1">
      <a:defRPr sz="2400" kern="1200">
        <a:solidFill>
          <a:schemeClr val="tx1"/>
        </a:solidFill>
        <a:latin typeface="微软雅黑" panose="020B0503020204020204" pitchFamily="34" charset="-122"/>
        <a:ea typeface="+mn-ea"/>
        <a:cs typeface="+mn-cs"/>
      </a:defRPr>
    </a:lvl4pPr>
    <a:lvl5pPr marL="3656868" algn="l" defTabSz="914217" rtl="0" eaLnBrk="1" latinLnBrk="0" hangingPunct="1">
      <a:defRPr sz="2400" kern="1200">
        <a:solidFill>
          <a:schemeClr val="tx1"/>
        </a:solidFill>
        <a:latin typeface="微软雅黑" panose="020B0503020204020204" pitchFamily="34" charset="-122"/>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108</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958061" y="3957748"/>
            <a:ext cx="9112724" cy="8310562"/>
          </a:xfrm>
        </p:spPr>
        <p:txBody>
          <a:bodyPr anchor="t"/>
          <a:lstStyle>
            <a:lvl1pPr marL="0" indent="0" algn="ctr">
              <a:buNone/>
              <a:defRPr/>
            </a:lvl1pPr>
          </a:lstStyle>
          <a:p>
            <a:r>
              <a:rPr lang="en-US" dirty="0" smtClean="0"/>
              <a:t>Drag picture to placeholder or click icon to add</a:t>
            </a:r>
            <a:endParaRPr lang="id-ID"/>
          </a:p>
        </p:txBody>
      </p:sp>
      <p:sp>
        <p:nvSpPr>
          <p:cNvPr id="9" name="Oval 8"/>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0" name="TextBox 9"/>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26370155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rvices">
    <p:spTree>
      <p:nvGrpSpPr>
        <p:cNvPr id="1" name=""/>
        <p:cNvGrpSpPr/>
        <p:nvPr/>
      </p:nvGrpSpPr>
      <p:grpSpPr>
        <a:xfrm>
          <a:off x="0" y="0"/>
          <a:ext cx="0" cy="0"/>
          <a:chOff x="0" y="0"/>
          <a:chExt cx="0" cy="0"/>
        </a:xfrm>
      </p:grpSpPr>
      <p:sp>
        <p:nvSpPr>
          <p:cNvPr id="12" name="Oval 11"/>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3" name="TextBox 12"/>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1" name="Picture Placeholder 8"/>
          <p:cNvSpPr>
            <a:spLocks noGrp="1" noChangeAspect="1"/>
          </p:cNvSpPr>
          <p:nvPr>
            <p:ph type="pic" sz="quarter" idx="10"/>
          </p:nvPr>
        </p:nvSpPr>
        <p:spPr>
          <a:xfrm>
            <a:off x="0" y="3419724"/>
            <a:ext cx="24377650" cy="6316547"/>
          </a:xfrm>
        </p:spPr>
        <p:txBody>
          <a:bodyPr>
            <a:normAutofit/>
          </a:bodyPr>
          <a:lstStyle>
            <a:lvl1pPr marL="0" indent="0">
              <a:buNone/>
              <a:defRPr sz="4200">
                <a:solidFill>
                  <a:schemeClr val="bg1">
                    <a:lumMod val="75000"/>
                  </a:schemeClr>
                </a:solidFill>
              </a:defRPr>
            </a:lvl1pPr>
          </a:lstStyle>
          <a:p>
            <a:endParaRPr lang="en-US" dirty="0"/>
          </a:p>
        </p:txBody>
      </p:sp>
    </p:spTree>
    <p:extLst>
      <p:ext uri="{BB962C8B-B14F-4D97-AF65-F5344CB8AC3E}">
        <p14:creationId xmlns:p14="http://schemas.microsoft.com/office/powerpoint/2010/main" val="201320033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3" name="Oval 12"/>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8" name="TextBox 17"/>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4" name="Picture Placeholder 9"/>
          <p:cNvSpPr>
            <a:spLocks noGrp="1" noChangeAspect="1"/>
          </p:cNvSpPr>
          <p:nvPr>
            <p:ph type="pic" sz="quarter" idx="11"/>
          </p:nvPr>
        </p:nvSpPr>
        <p:spPr>
          <a:xfrm>
            <a:off x="3373840" y="4327068"/>
            <a:ext cx="8842991" cy="5538436"/>
          </a:xfrm>
        </p:spPr>
        <p:txBody>
          <a:bodyPr>
            <a:normAutofit/>
          </a:bodyPr>
          <a:lstStyle>
            <a:lvl1pPr marL="0" indent="0">
              <a:buNone/>
              <a:defRPr sz="2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24038954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ockup Laptop">
    <p:spTree>
      <p:nvGrpSpPr>
        <p:cNvPr id="1" name=""/>
        <p:cNvGrpSpPr/>
        <p:nvPr/>
      </p:nvGrpSpPr>
      <p:grpSpPr>
        <a:xfrm>
          <a:off x="0" y="0"/>
          <a:ext cx="0" cy="0"/>
          <a:chOff x="0" y="0"/>
          <a:chExt cx="0" cy="0"/>
        </a:xfrm>
      </p:grpSpPr>
      <p:sp>
        <p:nvSpPr>
          <p:cNvPr id="14" name="Oval 13"/>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5" name="TextBox 14"/>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3" name="Picture Placeholder 9"/>
          <p:cNvSpPr>
            <a:spLocks noGrp="1" noChangeAspect="1"/>
          </p:cNvSpPr>
          <p:nvPr>
            <p:ph type="pic" sz="quarter" idx="11"/>
          </p:nvPr>
        </p:nvSpPr>
        <p:spPr>
          <a:xfrm>
            <a:off x="13420048" y="3753036"/>
            <a:ext cx="8676664" cy="4982164"/>
          </a:xfrm>
        </p:spPr>
        <p:txBody>
          <a:bodyPr>
            <a:normAutofit/>
          </a:bodyPr>
          <a:lstStyle>
            <a:lvl1pPr marL="0" indent="0">
              <a:buNone/>
              <a:defRPr sz="2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58156638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14" name="Oval 13"/>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5" name="TextBox 14"/>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23" name="Picture Placeholder 22"/>
          <p:cNvSpPr>
            <a:spLocks noGrp="1" noChangeAspect="1"/>
          </p:cNvSpPr>
          <p:nvPr>
            <p:ph type="pic" sz="quarter" idx="15"/>
          </p:nvPr>
        </p:nvSpPr>
        <p:spPr>
          <a:xfrm>
            <a:off x="2218278" y="3606801"/>
            <a:ext cx="4266088" cy="4267199"/>
          </a:xfrm>
          <a:prstGeom prst="ellipse">
            <a:avLst/>
          </a:prstGeom>
        </p:spPr>
        <p:txBody>
          <a:bodyPr>
            <a:normAutofit/>
          </a:bodyPr>
          <a:lstStyle>
            <a:lvl1pPr>
              <a:defRPr sz="3200"/>
            </a:lvl1pPr>
          </a:lstStyle>
          <a:p>
            <a:endParaRPr lang="en-US" dirty="0"/>
          </a:p>
        </p:txBody>
      </p:sp>
      <p:sp>
        <p:nvSpPr>
          <p:cNvPr id="18" name="Picture Placeholder 22"/>
          <p:cNvSpPr>
            <a:spLocks noGrp="1" noChangeAspect="1"/>
          </p:cNvSpPr>
          <p:nvPr>
            <p:ph type="pic" sz="quarter" idx="16"/>
          </p:nvPr>
        </p:nvSpPr>
        <p:spPr>
          <a:xfrm>
            <a:off x="7313295" y="3606801"/>
            <a:ext cx="4266088" cy="4267199"/>
          </a:xfrm>
          <a:prstGeom prst="ellipse">
            <a:avLst/>
          </a:prstGeom>
        </p:spPr>
        <p:txBody>
          <a:bodyPr>
            <a:normAutofit/>
          </a:bodyPr>
          <a:lstStyle>
            <a:lvl1pPr>
              <a:defRPr sz="3200"/>
            </a:lvl1pPr>
          </a:lstStyle>
          <a:p>
            <a:endParaRPr lang="en-US" dirty="0"/>
          </a:p>
        </p:txBody>
      </p:sp>
      <p:sp>
        <p:nvSpPr>
          <p:cNvPr id="19" name="Picture Placeholder 22"/>
          <p:cNvSpPr>
            <a:spLocks noGrp="1" noChangeAspect="1"/>
          </p:cNvSpPr>
          <p:nvPr>
            <p:ph type="pic" sz="quarter" idx="17"/>
          </p:nvPr>
        </p:nvSpPr>
        <p:spPr>
          <a:xfrm>
            <a:off x="12188825" y="3606801"/>
            <a:ext cx="4266088" cy="4267199"/>
          </a:xfrm>
          <a:prstGeom prst="ellipse">
            <a:avLst/>
          </a:prstGeom>
        </p:spPr>
        <p:txBody>
          <a:bodyPr>
            <a:normAutofit/>
          </a:bodyPr>
          <a:lstStyle>
            <a:lvl1pPr>
              <a:defRPr sz="3200"/>
            </a:lvl1pPr>
          </a:lstStyle>
          <a:p>
            <a:endParaRPr lang="en-US" dirty="0"/>
          </a:p>
        </p:txBody>
      </p:sp>
      <p:sp>
        <p:nvSpPr>
          <p:cNvPr id="20" name="Picture Placeholder 22"/>
          <p:cNvSpPr>
            <a:spLocks noGrp="1" noChangeAspect="1"/>
          </p:cNvSpPr>
          <p:nvPr>
            <p:ph type="pic" sz="quarter" idx="18"/>
          </p:nvPr>
        </p:nvSpPr>
        <p:spPr>
          <a:xfrm>
            <a:off x="17064355" y="3606801"/>
            <a:ext cx="4266088" cy="4267199"/>
          </a:xfrm>
          <a:prstGeom prst="ellipse">
            <a:avLst/>
          </a:prstGeom>
        </p:spPr>
        <p:txBody>
          <a:bodyPr>
            <a:normAutofit/>
          </a:bodyPr>
          <a:lstStyle>
            <a:lvl1pPr>
              <a:defRPr sz="3200"/>
            </a:lvl1pPr>
          </a:lstStyle>
          <a:p>
            <a:endParaRPr lang="en-US" dirty="0"/>
          </a:p>
        </p:txBody>
      </p:sp>
    </p:spTree>
    <p:extLst>
      <p:ext uri="{BB962C8B-B14F-4D97-AF65-F5344CB8AC3E}">
        <p14:creationId xmlns:p14="http://schemas.microsoft.com/office/powerpoint/2010/main" val="77862536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Welcome">
    <p:spTree>
      <p:nvGrpSpPr>
        <p:cNvPr id="1" name=""/>
        <p:cNvGrpSpPr/>
        <p:nvPr/>
      </p:nvGrpSpPr>
      <p:grpSpPr>
        <a:xfrm>
          <a:off x="0" y="0"/>
          <a:ext cx="0" cy="0"/>
          <a:chOff x="0" y="0"/>
          <a:chExt cx="0" cy="0"/>
        </a:xfrm>
      </p:grpSpPr>
      <p:sp>
        <p:nvSpPr>
          <p:cNvPr id="14" name="Oval 13"/>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5" name="TextBox 14"/>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23" name="Picture Placeholder 22"/>
          <p:cNvSpPr>
            <a:spLocks noGrp="1" noChangeAspect="1"/>
          </p:cNvSpPr>
          <p:nvPr>
            <p:ph type="pic" sz="quarter" idx="15"/>
          </p:nvPr>
        </p:nvSpPr>
        <p:spPr>
          <a:xfrm>
            <a:off x="10055781" y="2521311"/>
            <a:ext cx="4266088" cy="4267199"/>
          </a:xfrm>
          <a:prstGeom prst="ellipse">
            <a:avLst/>
          </a:prstGeom>
        </p:spPr>
        <p:txBody>
          <a:bodyPr>
            <a:normAutofit/>
          </a:bodyPr>
          <a:lstStyle>
            <a:lvl1pPr marL="0" indent="0">
              <a:buNone/>
              <a:defRPr sz="3200"/>
            </a:lvl1pPr>
          </a:lstStyle>
          <a:p>
            <a:endParaRPr lang="en-US" dirty="0"/>
          </a:p>
        </p:txBody>
      </p:sp>
    </p:spTree>
    <p:extLst>
      <p:ext uri="{BB962C8B-B14F-4D97-AF65-F5344CB8AC3E}">
        <p14:creationId xmlns:p14="http://schemas.microsoft.com/office/powerpoint/2010/main" val="46089500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Our Clients">
    <p:spTree>
      <p:nvGrpSpPr>
        <p:cNvPr id="1" name=""/>
        <p:cNvGrpSpPr/>
        <p:nvPr/>
      </p:nvGrpSpPr>
      <p:grpSpPr>
        <a:xfrm>
          <a:off x="0" y="0"/>
          <a:ext cx="0" cy="0"/>
          <a:chOff x="0" y="0"/>
          <a:chExt cx="0" cy="0"/>
        </a:xfrm>
      </p:grpSpPr>
      <p:sp>
        <p:nvSpPr>
          <p:cNvPr id="16" name="Oval 1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7" name="TextBox 1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1" name="Picture Placeholder 2"/>
          <p:cNvSpPr>
            <a:spLocks noGrp="1" noChangeAspect="1"/>
          </p:cNvSpPr>
          <p:nvPr>
            <p:ph type="pic" sz="quarter" idx="23"/>
          </p:nvPr>
        </p:nvSpPr>
        <p:spPr>
          <a:xfrm>
            <a:off x="23084" y="4391316"/>
            <a:ext cx="24377644" cy="4250173"/>
          </a:xfrm>
        </p:spPr>
        <p:txBody>
          <a:bodyPr anchor="t"/>
          <a:lstStyle>
            <a:lvl1pPr marL="0" indent="0" algn="ctr">
              <a:buNone/>
              <a:defRPr/>
            </a:lvl1pPr>
          </a:lstStyle>
          <a:p>
            <a:r>
              <a:rPr lang="en-US" dirty="0" smtClean="0"/>
              <a:t>Drag picture to placeholder or click icon to add</a:t>
            </a:r>
            <a:endParaRPr lang="id-ID"/>
          </a:p>
        </p:txBody>
      </p:sp>
    </p:spTree>
    <p:extLst>
      <p:ext uri="{BB962C8B-B14F-4D97-AF65-F5344CB8AC3E}">
        <p14:creationId xmlns:p14="http://schemas.microsoft.com/office/powerpoint/2010/main" val="307178346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3" name="Oval 12"/>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4" name="TextBox 13"/>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5" name="Picture Placeholder 14"/>
          <p:cNvSpPr>
            <a:spLocks noGrp="1" noChangeAspect="1"/>
          </p:cNvSpPr>
          <p:nvPr>
            <p:ph type="pic" sz="quarter" idx="10"/>
          </p:nvPr>
        </p:nvSpPr>
        <p:spPr>
          <a:xfrm>
            <a:off x="2396504" y="3559177"/>
            <a:ext cx="6411831" cy="6276975"/>
          </a:xfrm>
        </p:spPr>
        <p:txBody>
          <a:bodyPr>
            <a:normAutofit/>
          </a:bodyPr>
          <a:lstStyle>
            <a:lvl1pPr marL="0" indent="0">
              <a:buNone/>
              <a:defRPr sz="3200">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8998784" y="3559177"/>
            <a:ext cx="6411831" cy="6276975"/>
          </a:xfrm>
        </p:spPr>
        <p:txBody>
          <a:bodyPr>
            <a:normAutofit/>
          </a:bodyPr>
          <a:lstStyle>
            <a:lvl1pPr marL="0" indent="0">
              <a:buNone/>
              <a:defRPr sz="3200">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5626457" y="3568701"/>
            <a:ext cx="6411831" cy="6276975"/>
          </a:xfrm>
        </p:spPr>
        <p:txBody>
          <a:bodyPr>
            <a:normAutofit/>
          </a:bodyPr>
          <a:lstStyle>
            <a:lvl1pPr marL="0" indent="0">
              <a:buNone/>
              <a:defRPr sz="3200">
                <a:solidFill>
                  <a:schemeClr val="accent1"/>
                </a:solidFill>
              </a:defRPr>
            </a:lvl1pPr>
          </a:lstStyle>
          <a:p>
            <a:endParaRPr lang="id-ID" dirty="0"/>
          </a:p>
        </p:txBody>
      </p:sp>
    </p:spTree>
    <p:extLst>
      <p:ext uri="{BB962C8B-B14F-4D97-AF65-F5344CB8AC3E}">
        <p14:creationId xmlns:p14="http://schemas.microsoft.com/office/powerpoint/2010/main" val="358319954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 Individual">
    <p:spTree>
      <p:nvGrpSpPr>
        <p:cNvPr id="1" name=""/>
        <p:cNvGrpSpPr/>
        <p:nvPr/>
      </p:nvGrpSpPr>
      <p:grpSpPr>
        <a:xfrm>
          <a:off x="0" y="0"/>
          <a:ext cx="0" cy="0"/>
          <a:chOff x="0" y="0"/>
          <a:chExt cx="0" cy="0"/>
        </a:xfrm>
      </p:grpSpPr>
      <p:sp>
        <p:nvSpPr>
          <p:cNvPr id="10" name="Oval 9"/>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1" name="TextBox 10"/>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5" name="Picture Placeholder 14"/>
          <p:cNvSpPr>
            <a:spLocks noGrp="1" noChangeAspect="1"/>
          </p:cNvSpPr>
          <p:nvPr>
            <p:ph type="pic" sz="quarter" idx="10"/>
          </p:nvPr>
        </p:nvSpPr>
        <p:spPr>
          <a:xfrm>
            <a:off x="4167691" y="4000500"/>
            <a:ext cx="6411832" cy="6276976"/>
          </a:xfrm>
        </p:spPr>
        <p:txBody>
          <a:bodyPr>
            <a:normAutofit/>
          </a:bodyPr>
          <a:lstStyle>
            <a:lvl1pPr marL="0" indent="0">
              <a:buNone/>
              <a:defRPr sz="3200">
                <a:solidFill>
                  <a:schemeClr val="accent1"/>
                </a:solidFill>
              </a:defRPr>
            </a:lvl1pPr>
          </a:lstStyle>
          <a:p>
            <a:endParaRPr lang="id-ID" dirty="0"/>
          </a:p>
        </p:txBody>
      </p:sp>
    </p:spTree>
    <p:extLst>
      <p:ext uri="{BB962C8B-B14F-4D97-AF65-F5344CB8AC3E}">
        <p14:creationId xmlns:p14="http://schemas.microsoft.com/office/powerpoint/2010/main" val="73459153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24377650" cy="13716000"/>
          </a:xfrm>
        </p:spPr>
        <p:txBody>
          <a:bodyPr>
            <a:normAutofit/>
          </a:bodyPr>
          <a:lstStyle>
            <a:lvl1pPr marL="0" indent="0">
              <a:buNone/>
              <a:defRPr sz="3200">
                <a:solidFill>
                  <a:schemeClr val="bg2"/>
                </a:solidFill>
              </a:defRPr>
            </a:lvl1pPr>
          </a:lstStyle>
          <a:p>
            <a:endParaRPr lang="en-US" dirty="0"/>
          </a:p>
        </p:txBody>
      </p:sp>
    </p:spTree>
    <p:extLst>
      <p:ext uri="{BB962C8B-B14F-4D97-AF65-F5344CB8AC3E}">
        <p14:creationId xmlns:p14="http://schemas.microsoft.com/office/powerpoint/2010/main" val="88924403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1" name="Oval 10"/>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5" name="Picture Placeholder 13"/>
          <p:cNvSpPr>
            <a:spLocks noGrp="1" noChangeAspect="1"/>
          </p:cNvSpPr>
          <p:nvPr>
            <p:ph type="pic" sz="quarter" idx="13"/>
          </p:nvPr>
        </p:nvSpPr>
        <p:spPr>
          <a:xfrm>
            <a:off x="2510525" y="3384476"/>
            <a:ext cx="8058334" cy="7955937"/>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140529569"/>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aster Slide 1">
    <p:spTree>
      <p:nvGrpSpPr>
        <p:cNvPr id="1" name=""/>
        <p:cNvGrpSpPr/>
        <p:nvPr/>
      </p:nvGrpSpPr>
      <p:grpSpPr>
        <a:xfrm>
          <a:off x="0" y="0"/>
          <a:ext cx="0" cy="0"/>
          <a:chOff x="0" y="0"/>
          <a:chExt cx="0" cy="0"/>
        </a:xfrm>
      </p:grpSpPr>
      <p:sp>
        <p:nvSpPr>
          <p:cNvPr id="5" name="Oval 4"/>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6" name="TextBox 5"/>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14379772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6" name="Oval 2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27" name="TextBox 2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23" name="Picture Placeholder 16"/>
          <p:cNvSpPr>
            <a:spLocks noGrp="1" noChangeAspect="1"/>
          </p:cNvSpPr>
          <p:nvPr userDrawn="1">
            <p:ph type="pic" sz="quarter" idx="13"/>
          </p:nvPr>
        </p:nvSpPr>
        <p:spPr>
          <a:xfrm>
            <a:off x="8605595" y="5114395"/>
            <a:ext cx="1889250" cy="5144374"/>
          </a:xfrm>
        </p:spPr>
        <p:txBody>
          <a:bodyPr>
            <a:normAutofit/>
          </a:bodyPr>
          <a:lstStyle>
            <a:lvl1pPr marL="0" indent="0">
              <a:buNone/>
              <a:defRPr sz="1400"/>
            </a:lvl1pPr>
          </a:lstStyle>
          <a:p>
            <a:endParaRPr lang="en-US" dirty="0"/>
          </a:p>
        </p:txBody>
      </p:sp>
      <p:sp>
        <p:nvSpPr>
          <p:cNvPr id="24" name="Picture Placeholder 16"/>
          <p:cNvSpPr>
            <a:spLocks noGrp="1" noChangeAspect="1"/>
          </p:cNvSpPr>
          <p:nvPr userDrawn="1">
            <p:ph type="pic" sz="quarter" idx="14"/>
          </p:nvPr>
        </p:nvSpPr>
        <p:spPr>
          <a:xfrm>
            <a:off x="2329727" y="5100282"/>
            <a:ext cx="1791573" cy="5144376"/>
          </a:xfrm>
        </p:spPr>
        <p:txBody>
          <a:bodyPr>
            <a:normAutofit/>
          </a:bodyPr>
          <a:lstStyle>
            <a:lvl1pPr marL="0" indent="0">
              <a:buNone/>
              <a:defRPr sz="1400"/>
            </a:lvl1pPr>
          </a:lstStyle>
          <a:p>
            <a:endParaRPr lang="en-US" dirty="0"/>
          </a:p>
        </p:txBody>
      </p:sp>
      <p:sp>
        <p:nvSpPr>
          <p:cNvPr id="25" name="Picture Placeholder 16"/>
          <p:cNvSpPr>
            <a:spLocks noGrp="1" noChangeAspect="1"/>
          </p:cNvSpPr>
          <p:nvPr>
            <p:ph type="pic" sz="quarter" idx="10"/>
          </p:nvPr>
        </p:nvSpPr>
        <p:spPr>
          <a:xfrm>
            <a:off x="4504563" y="4535838"/>
            <a:ext cx="3778503" cy="6738933"/>
          </a:xfrm>
        </p:spPr>
        <p:txBody>
          <a:bodyPr>
            <a:normAutofit/>
          </a:bodyPr>
          <a:lstStyle>
            <a:lvl1pPr marL="0" indent="0">
              <a:buNone/>
              <a:defRPr sz="1400"/>
            </a:lvl1pPr>
          </a:lstStyle>
          <a:p>
            <a:endParaRPr lang="en-US" dirty="0"/>
          </a:p>
        </p:txBody>
      </p:sp>
    </p:spTree>
    <p:extLst>
      <p:ext uri="{BB962C8B-B14F-4D97-AF65-F5344CB8AC3E}">
        <p14:creationId xmlns:p14="http://schemas.microsoft.com/office/powerpoint/2010/main" val="72441265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13" name="Oval 12"/>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4" name="TextBox 13"/>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26" name="Picture Placeholder 9"/>
          <p:cNvSpPr>
            <a:spLocks noGrp="1" noChangeAspect="1"/>
          </p:cNvSpPr>
          <p:nvPr>
            <p:ph type="pic" sz="quarter" idx="10"/>
          </p:nvPr>
        </p:nvSpPr>
        <p:spPr>
          <a:xfrm>
            <a:off x="4231833" y="4585383"/>
            <a:ext cx="2835615" cy="5088754"/>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10800848" y="4585383"/>
            <a:ext cx="2835615" cy="5088754"/>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7459591" y="4585383"/>
            <a:ext cx="2835615" cy="5088754"/>
          </a:xfrm>
        </p:spPr>
        <p:txBody>
          <a:bodyPr>
            <a:normAutofit/>
          </a:bodyPr>
          <a:lstStyle>
            <a:lvl1pPr marL="0" indent="0">
              <a:buNone/>
              <a:defRPr sz="28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44279305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15" name="Oval 14"/>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6" name="TextBox 15"/>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38" name="Picture Placeholder 16"/>
          <p:cNvSpPr>
            <a:spLocks noGrp="1" noChangeAspect="1"/>
          </p:cNvSpPr>
          <p:nvPr>
            <p:ph type="pic" sz="quarter" idx="13"/>
          </p:nvPr>
        </p:nvSpPr>
        <p:spPr>
          <a:xfrm>
            <a:off x="14070303" y="4788784"/>
            <a:ext cx="2013012" cy="4770100"/>
          </a:xfrm>
        </p:spPr>
        <p:txBody>
          <a:bodyPr>
            <a:normAutofit/>
          </a:bodyPr>
          <a:lstStyle>
            <a:lvl1pPr marL="0" indent="0">
              <a:buNone/>
              <a:defRPr sz="1200"/>
            </a:lvl1pPr>
          </a:lstStyle>
          <a:p>
            <a:endParaRPr lang="en-US" dirty="0"/>
          </a:p>
        </p:txBody>
      </p:sp>
      <p:sp>
        <p:nvSpPr>
          <p:cNvPr id="39" name="Picture Placeholder 16"/>
          <p:cNvSpPr>
            <a:spLocks noGrp="1" noChangeAspect="1"/>
          </p:cNvSpPr>
          <p:nvPr>
            <p:ph type="pic" sz="quarter" idx="14"/>
          </p:nvPr>
        </p:nvSpPr>
        <p:spPr>
          <a:xfrm>
            <a:off x="8093638" y="4787452"/>
            <a:ext cx="1840329" cy="4770100"/>
          </a:xfrm>
        </p:spPr>
        <p:txBody>
          <a:bodyPr>
            <a:normAutofit/>
          </a:bodyPr>
          <a:lstStyle>
            <a:lvl1pPr marL="0" indent="0">
              <a:buNone/>
              <a:defRPr sz="1200"/>
            </a:lvl1pPr>
          </a:lstStyle>
          <a:p>
            <a:endParaRPr lang="en-US" dirty="0"/>
          </a:p>
        </p:txBody>
      </p:sp>
      <p:sp>
        <p:nvSpPr>
          <p:cNvPr id="25" name="Picture Placeholder 16"/>
          <p:cNvSpPr>
            <a:spLocks noGrp="1" noChangeAspect="1"/>
          </p:cNvSpPr>
          <p:nvPr>
            <p:ph type="pic" sz="quarter" idx="10"/>
          </p:nvPr>
        </p:nvSpPr>
        <p:spPr>
          <a:xfrm>
            <a:off x="10278291" y="4349580"/>
            <a:ext cx="3493182" cy="6229080"/>
          </a:xfrm>
        </p:spPr>
        <p:txBody>
          <a:bodyPr>
            <a:normAutofit/>
          </a:bodyPr>
          <a:lstStyle>
            <a:lvl1pPr marL="0" indent="0">
              <a:buNone/>
              <a:defRPr sz="1200"/>
            </a:lvl1pPr>
          </a:lstStyle>
          <a:p>
            <a:endParaRPr lang="en-US" dirty="0"/>
          </a:p>
        </p:txBody>
      </p:sp>
    </p:spTree>
    <p:extLst>
      <p:ext uri="{BB962C8B-B14F-4D97-AF65-F5344CB8AC3E}">
        <p14:creationId xmlns:p14="http://schemas.microsoft.com/office/powerpoint/2010/main" val="101442620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1" name="Oval 10"/>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5" name="Picture Placeholder 22"/>
          <p:cNvSpPr>
            <a:spLocks noGrp="1" noChangeAspect="1"/>
          </p:cNvSpPr>
          <p:nvPr>
            <p:ph type="pic" sz="quarter" idx="14"/>
          </p:nvPr>
        </p:nvSpPr>
        <p:spPr>
          <a:xfrm>
            <a:off x="1976453" y="3642013"/>
            <a:ext cx="3643949" cy="3649132"/>
          </a:xfrm>
        </p:spPr>
        <p:txBody>
          <a:bodyPr>
            <a:normAutofit/>
          </a:bodyPr>
          <a:lstStyle>
            <a:lvl1pPr marL="0" indent="0">
              <a:buNone/>
              <a:defRPr sz="3200">
                <a:solidFill>
                  <a:schemeClr val="bg1"/>
                </a:solidFill>
                <a:latin typeface="微软雅黑" panose="020B0503020204020204" pitchFamily="34" charset="-122"/>
                <a:cs typeface="Aparajita" panose="020B0604020202020204" pitchFamily="34" charset="0"/>
              </a:defRPr>
            </a:lvl1pPr>
          </a:lstStyle>
          <a:p>
            <a:endParaRPr lang="id-ID" dirty="0"/>
          </a:p>
        </p:txBody>
      </p:sp>
    </p:spTree>
    <p:extLst>
      <p:ext uri="{BB962C8B-B14F-4D97-AF65-F5344CB8AC3E}">
        <p14:creationId xmlns:p14="http://schemas.microsoft.com/office/powerpoint/2010/main" val="3632378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Meet_the_team1">
    <p:spTree>
      <p:nvGrpSpPr>
        <p:cNvPr id="1" name=""/>
        <p:cNvGrpSpPr/>
        <p:nvPr/>
      </p:nvGrpSpPr>
      <p:grpSpPr>
        <a:xfrm>
          <a:off x="0" y="0"/>
          <a:ext cx="0" cy="0"/>
          <a:chOff x="0" y="0"/>
          <a:chExt cx="0" cy="0"/>
        </a:xfrm>
      </p:grpSpPr>
      <p:sp>
        <p:nvSpPr>
          <p:cNvPr id="11" name="Oval 10"/>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5" name="Picture Placeholder 22"/>
          <p:cNvSpPr>
            <a:spLocks noGrp="1" noChangeAspect="1"/>
          </p:cNvSpPr>
          <p:nvPr>
            <p:ph type="pic" sz="quarter" idx="14"/>
          </p:nvPr>
        </p:nvSpPr>
        <p:spPr>
          <a:xfrm>
            <a:off x="2579913" y="4265907"/>
            <a:ext cx="3643948" cy="3649131"/>
          </a:xfrm>
        </p:spPr>
        <p:txBody>
          <a:bodyPr>
            <a:normAutofit/>
          </a:bodyPr>
          <a:lstStyle>
            <a:lvl1pPr marL="0" indent="0">
              <a:buNone/>
              <a:defRPr sz="3200">
                <a:solidFill>
                  <a:schemeClr val="bg1"/>
                </a:solidFill>
                <a:latin typeface="微软雅黑" panose="020B0503020204020204" pitchFamily="34" charset="-122"/>
                <a:cs typeface="Aparajita" panose="020B0604020202020204" pitchFamily="34" charset="0"/>
              </a:defRPr>
            </a:lvl1pPr>
          </a:lstStyle>
          <a:p>
            <a:endParaRPr lang="id-ID" dirty="0"/>
          </a:p>
        </p:txBody>
      </p:sp>
      <p:sp>
        <p:nvSpPr>
          <p:cNvPr id="18" name="Picture Placeholder 22"/>
          <p:cNvSpPr>
            <a:spLocks noGrp="1" noChangeAspect="1"/>
          </p:cNvSpPr>
          <p:nvPr>
            <p:ph type="pic" sz="quarter" idx="15"/>
          </p:nvPr>
        </p:nvSpPr>
        <p:spPr>
          <a:xfrm>
            <a:off x="7791465" y="4265907"/>
            <a:ext cx="3643948" cy="3649131"/>
          </a:xfrm>
        </p:spPr>
        <p:txBody>
          <a:bodyPr>
            <a:normAutofit/>
          </a:bodyPr>
          <a:lstStyle>
            <a:lvl1pPr marL="0" indent="0">
              <a:buNone/>
              <a:defRPr sz="3200">
                <a:solidFill>
                  <a:schemeClr val="bg1"/>
                </a:solidFill>
                <a:latin typeface="微软雅黑" panose="020B0503020204020204" pitchFamily="34" charset="-122"/>
                <a:cs typeface="Aparajita" panose="020B0604020202020204" pitchFamily="34" charset="0"/>
              </a:defRPr>
            </a:lvl1pPr>
          </a:lstStyle>
          <a:p>
            <a:endParaRPr lang="id-ID" dirty="0"/>
          </a:p>
        </p:txBody>
      </p:sp>
      <p:sp>
        <p:nvSpPr>
          <p:cNvPr id="19" name="Picture Placeholder 22"/>
          <p:cNvSpPr>
            <a:spLocks noGrp="1" noChangeAspect="1"/>
          </p:cNvSpPr>
          <p:nvPr>
            <p:ph type="pic" sz="quarter" idx="16"/>
          </p:nvPr>
        </p:nvSpPr>
        <p:spPr>
          <a:xfrm>
            <a:off x="13096308" y="4265907"/>
            <a:ext cx="3643948" cy="3649131"/>
          </a:xfrm>
        </p:spPr>
        <p:txBody>
          <a:bodyPr>
            <a:normAutofit/>
          </a:bodyPr>
          <a:lstStyle>
            <a:lvl1pPr marL="0" indent="0">
              <a:buNone/>
              <a:defRPr sz="3200">
                <a:solidFill>
                  <a:schemeClr val="bg1"/>
                </a:solidFill>
                <a:latin typeface="微软雅黑" panose="020B0503020204020204" pitchFamily="34" charset="-122"/>
                <a:cs typeface="Aparajita" panose="020B0604020202020204" pitchFamily="34" charset="0"/>
              </a:defRPr>
            </a:lvl1pPr>
          </a:lstStyle>
          <a:p>
            <a:endParaRPr lang="id-ID" dirty="0"/>
          </a:p>
        </p:txBody>
      </p:sp>
      <p:sp>
        <p:nvSpPr>
          <p:cNvPr id="20" name="Picture Placeholder 22"/>
          <p:cNvSpPr>
            <a:spLocks noGrp="1" noChangeAspect="1"/>
          </p:cNvSpPr>
          <p:nvPr>
            <p:ph type="pic" sz="quarter" idx="17"/>
          </p:nvPr>
        </p:nvSpPr>
        <p:spPr>
          <a:xfrm>
            <a:off x="18265385" y="4265907"/>
            <a:ext cx="3643948" cy="3649131"/>
          </a:xfrm>
        </p:spPr>
        <p:txBody>
          <a:bodyPr>
            <a:normAutofit/>
          </a:bodyPr>
          <a:lstStyle>
            <a:lvl1pPr marL="0" indent="0">
              <a:buNone/>
              <a:defRPr sz="3200">
                <a:solidFill>
                  <a:schemeClr val="bg1"/>
                </a:solidFill>
                <a:latin typeface="微软雅黑" panose="020B0503020204020204" pitchFamily="34" charset="-122"/>
                <a:cs typeface="Aparajita" panose="020B0604020202020204" pitchFamily="34" charset="0"/>
              </a:defRPr>
            </a:lvl1pPr>
          </a:lstStyle>
          <a:p>
            <a:endParaRPr lang="id-ID" dirty="0"/>
          </a:p>
        </p:txBody>
      </p:sp>
    </p:spTree>
    <p:extLst>
      <p:ext uri="{BB962C8B-B14F-4D97-AF65-F5344CB8AC3E}">
        <p14:creationId xmlns:p14="http://schemas.microsoft.com/office/powerpoint/2010/main" val="24352790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porftfolio-6">
    <p:spTree>
      <p:nvGrpSpPr>
        <p:cNvPr id="1" name=""/>
        <p:cNvGrpSpPr/>
        <p:nvPr/>
      </p:nvGrpSpPr>
      <p:grpSpPr>
        <a:xfrm>
          <a:off x="0" y="0"/>
          <a:ext cx="0" cy="0"/>
          <a:chOff x="0" y="0"/>
          <a:chExt cx="0" cy="0"/>
        </a:xfrm>
      </p:grpSpPr>
      <p:sp>
        <p:nvSpPr>
          <p:cNvPr id="35" name="Picture Placeholder 2"/>
          <p:cNvSpPr>
            <a:spLocks noGrp="1" noChangeAspect="1"/>
          </p:cNvSpPr>
          <p:nvPr>
            <p:ph type="pic" sz="quarter" idx="15"/>
          </p:nvPr>
        </p:nvSpPr>
        <p:spPr>
          <a:xfrm>
            <a:off x="3" y="1"/>
            <a:ext cx="4876222" cy="3961741"/>
          </a:xfrm>
        </p:spPr>
        <p:txBody>
          <a:bodyPr>
            <a:normAutofit/>
          </a:bodyPr>
          <a:lstStyle>
            <a:lvl1pPr marL="0" indent="0">
              <a:buNone/>
              <a:defRPr sz="4000">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3" y="3962958"/>
            <a:ext cx="4876222" cy="3961741"/>
          </a:xfrm>
        </p:spPr>
        <p:txBody>
          <a:bodyPr>
            <a:normAutofit/>
          </a:bodyPr>
          <a:lstStyle>
            <a:lvl1pPr marL="0" indent="0">
              <a:buNone/>
              <a:defRPr sz="4000">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4876229" y="1216"/>
            <a:ext cx="4876222" cy="3961741"/>
          </a:xfrm>
        </p:spPr>
        <p:txBody>
          <a:bodyPr>
            <a:normAutofit/>
          </a:bodyPr>
          <a:lstStyle>
            <a:lvl1pPr marL="0" indent="0">
              <a:buNone/>
              <a:defRPr sz="4000">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4876229" y="3964173"/>
            <a:ext cx="4876222" cy="3961741"/>
          </a:xfrm>
        </p:spPr>
        <p:txBody>
          <a:bodyPr>
            <a:normAutofit/>
          </a:bodyPr>
          <a:lstStyle>
            <a:lvl1pPr marL="0" indent="0">
              <a:buNone/>
              <a:defRPr sz="4000">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9741188" y="-1215"/>
            <a:ext cx="4876222" cy="3961741"/>
          </a:xfrm>
        </p:spPr>
        <p:txBody>
          <a:bodyPr>
            <a:normAutofit/>
          </a:bodyPr>
          <a:lstStyle>
            <a:lvl1pPr marL="0" indent="0">
              <a:buNone/>
              <a:defRPr sz="4000">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9741188" y="3961742"/>
            <a:ext cx="4876222" cy="3961741"/>
          </a:xfrm>
        </p:spPr>
        <p:txBody>
          <a:bodyPr>
            <a:normAutofit/>
          </a:bodyPr>
          <a:lstStyle>
            <a:lvl1pPr marL="0" indent="0">
              <a:buNone/>
              <a:defRPr sz="4000">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4595131" y="2431"/>
            <a:ext cx="4876222" cy="3961741"/>
          </a:xfrm>
        </p:spPr>
        <p:txBody>
          <a:bodyPr>
            <a:normAutofit/>
          </a:bodyPr>
          <a:lstStyle>
            <a:lvl1pPr marL="0" indent="0">
              <a:buNone/>
              <a:defRPr sz="4000">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4595131" y="3965388"/>
            <a:ext cx="4876222" cy="3961741"/>
          </a:xfrm>
        </p:spPr>
        <p:txBody>
          <a:bodyPr>
            <a:normAutofit/>
          </a:bodyPr>
          <a:lstStyle>
            <a:lvl1pPr marL="0" indent="0">
              <a:buNone/>
              <a:defRPr sz="4000">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9479147" y="2431"/>
            <a:ext cx="4898502" cy="3961741"/>
          </a:xfrm>
        </p:spPr>
        <p:txBody>
          <a:bodyPr>
            <a:normAutofit/>
          </a:bodyPr>
          <a:lstStyle>
            <a:lvl1pPr marL="0" indent="0">
              <a:buNone/>
              <a:defRPr sz="4000">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9479147" y="3965388"/>
            <a:ext cx="4898502" cy="3961741"/>
          </a:xfrm>
        </p:spPr>
        <p:txBody>
          <a:bodyPr>
            <a:normAutofit/>
          </a:bodyPr>
          <a:lstStyle>
            <a:lvl1pPr marL="0" indent="0">
              <a:buNone/>
              <a:defRPr sz="4000">
                <a:solidFill>
                  <a:schemeClr val="accent1"/>
                </a:solidFill>
              </a:defRPr>
            </a:lvl1pPr>
          </a:lstStyle>
          <a:p>
            <a:endParaRPr lang="id-ID" dirty="0"/>
          </a:p>
        </p:txBody>
      </p:sp>
    </p:spTree>
    <p:extLst>
      <p:ext uri="{BB962C8B-B14F-4D97-AF65-F5344CB8AC3E}">
        <p14:creationId xmlns:p14="http://schemas.microsoft.com/office/powerpoint/2010/main" val="10252036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porftfolio-7">
    <p:spTree>
      <p:nvGrpSpPr>
        <p:cNvPr id="1" name=""/>
        <p:cNvGrpSpPr/>
        <p:nvPr/>
      </p:nvGrpSpPr>
      <p:grpSpPr>
        <a:xfrm>
          <a:off x="0" y="0"/>
          <a:ext cx="0" cy="0"/>
          <a:chOff x="0" y="0"/>
          <a:chExt cx="0" cy="0"/>
        </a:xfrm>
      </p:grpSpPr>
      <p:sp>
        <p:nvSpPr>
          <p:cNvPr id="35" name="Picture Placeholder 2"/>
          <p:cNvSpPr>
            <a:spLocks noGrp="1" noChangeAspect="1"/>
          </p:cNvSpPr>
          <p:nvPr>
            <p:ph type="pic" sz="quarter" idx="15"/>
          </p:nvPr>
        </p:nvSpPr>
        <p:spPr>
          <a:xfrm>
            <a:off x="3" y="1"/>
            <a:ext cx="4876222" cy="3961741"/>
          </a:xfrm>
        </p:spPr>
        <p:txBody>
          <a:bodyPr>
            <a:normAutofit/>
          </a:bodyPr>
          <a:lstStyle>
            <a:lvl1pPr marL="0" indent="0">
              <a:buNone/>
              <a:defRPr sz="4000">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4876228" y="3964174"/>
            <a:ext cx="4876222" cy="3961741"/>
          </a:xfrm>
        </p:spPr>
        <p:txBody>
          <a:bodyPr>
            <a:normAutofit/>
          </a:bodyPr>
          <a:lstStyle>
            <a:lvl1pPr marL="0" indent="0">
              <a:buNone/>
              <a:defRPr sz="4000">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9741188" y="-1215"/>
            <a:ext cx="4876222" cy="3961741"/>
          </a:xfrm>
        </p:spPr>
        <p:txBody>
          <a:bodyPr>
            <a:normAutofit/>
          </a:bodyPr>
          <a:lstStyle>
            <a:lvl1pPr marL="0" indent="0">
              <a:buNone/>
              <a:defRPr sz="4000">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4639693" y="3965388"/>
            <a:ext cx="5078547" cy="3961741"/>
          </a:xfrm>
        </p:spPr>
        <p:txBody>
          <a:bodyPr>
            <a:normAutofit/>
          </a:bodyPr>
          <a:lstStyle>
            <a:lvl1pPr marL="0" indent="0">
              <a:buNone/>
              <a:defRPr sz="4000">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9479147" y="2431"/>
            <a:ext cx="4898502" cy="3961741"/>
          </a:xfrm>
        </p:spPr>
        <p:txBody>
          <a:bodyPr>
            <a:normAutofit/>
          </a:bodyPr>
          <a:lstStyle>
            <a:lvl1pPr marL="0" indent="0">
              <a:buNone/>
              <a:defRPr sz="4000">
                <a:solidFill>
                  <a:schemeClr val="accent1"/>
                </a:solidFill>
              </a:defRPr>
            </a:lvl1pPr>
          </a:lstStyle>
          <a:p>
            <a:endParaRPr lang="id-ID" dirty="0"/>
          </a:p>
        </p:txBody>
      </p:sp>
    </p:spTree>
    <p:extLst>
      <p:ext uri="{BB962C8B-B14F-4D97-AF65-F5344CB8AC3E}">
        <p14:creationId xmlns:p14="http://schemas.microsoft.com/office/powerpoint/2010/main" val="246677859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11" name="Oval 10"/>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3018945"/>
            <a:ext cx="24377650" cy="6773334"/>
          </a:xfrm>
        </p:spPr>
        <p:txBody>
          <a:bodyPr>
            <a:normAutofit/>
          </a:bodyPr>
          <a:lstStyle>
            <a:lvl1pPr marL="0" indent="0">
              <a:buNone/>
              <a:defRPr sz="4200">
                <a:solidFill>
                  <a:schemeClr val="bg1">
                    <a:lumMod val="65000"/>
                  </a:schemeClr>
                </a:solidFill>
              </a:defRPr>
            </a:lvl1pPr>
          </a:lstStyle>
          <a:p>
            <a:endParaRPr lang="en-US"/>
          </a:p>
        </p:txBody>
      </p:sp>
    </p:spTree>
    <p:extLst>
      <p:ext uri="{BB962C8B-B14F-4D97-AF65-F5344CB8AC3E}">
        <p14:creationId xmlns:p14="http://schemas.microsoft.com/office/powerpoint/2010/main" val="777450798"/>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24399930" cy="13716001"/>
          </a:xfrm>
        </p:spPr>
        <p:txBody>
          <a:bodyPr>
            <a:normAutofit/>
          </a:bodyPr>
          <a:lstStyle>
            <a:lvl1pPr marL="0" indent="0">
              <a:buNone/>
              <a:defRPr sz="3200">
                <a:latin typeface="Raleway Light"/>
                <a:cs typeface="Raleway Light"/>
              </a:defRPr>
            </a:lvl1pPr>
          </a:lstStyle>
          <a:p>
            <a:endParaRPr lang="id-ID" dirty="0"/>
          </a:p>
        </p:txBody>
      </p:sp>
    </p:spTree>
    <p:extLst>
      <p:ext uri="{BB962C8B-B14F-4D97-AF65-F5344CB8AC3E}">
        <p14:creationId xmlns:p14="http://schemas.microsoft.com/office/powerpoint/2010/main" val="2696395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6" y="-1"/>
            <a:ext cx="24377652" cy="6460436"/>
          </a:xfrm>
        </p:spPr>
        <p:txBody>
          <a:bodyPr rtlCol="0">
            <a:normAutofit/>
          </a:bodyPr>
          <a:lstStyle>
            <a:lvl1pPr marL="0" indent="0">
              <a:buNone/>
              <a:defRPr sz="2000">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994276" y="2376540"/>
            <a:ext cx="1504950" cy="4279900"/>
          </a:xfrm>
        </p:spPr>
        <p:txBody>
          <a:bodyPr rtlCol="0">
            <a:normAutofit/>
          </a:bodyPr>
          <a:lstStyle>
            <a:lvl1pPr marL="0" indent="0">
              <a:buNone/>
              <a:defRPr sz="2000">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7144752" y="2376540"/>
            <a:ext cx="1605923" cy="4267200"/>
          </a:xfrm>
        </p:spPr>
        <p:txBody>
          <a:bodyPr rtlCol="0">
            <a:normAutofit/>
          </a:bodyPr>
          <a:lstStyle>
            <a:lvl1pPr marL="0" indent="0">
              <a:buNone/>
              <a:defRPr sz="20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3806234" y="1932040"/>
            <a:ext cx="3115642" cy="5511800"/>
          </a:xfrm>
        </p:spPr>
        <p:txBody>
          <a:bodyPr rtlCol="0">
            <a:normAutofit/>
          </a:bodyPr>
          <a:lstStyle>
            <a:lvl1pPr marL="0" indent="0">
              <a:buNone/>
              <a:defRPr sz="20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138168002"/>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o Footer">
    <p:spTree>
      <p:nvGrpSpPr>
        <p:cNvPr id="1" name=""/>
        <p:cNvGrpSpPr/>
        <p:nvPr/>
      </p:nvGrpSpPr>
      <p:grpSpPr>
        <a:xfrm>
          <a:off x="0" y="0"/>
          <a:ext cx="0" cy="0"/>
          <a:chOff x="0" y="0"/>
          <a:chExt cx="0" cy="0"/>
        </a:xfrm>
      </p:grpSpPr>
      <p:sp>
        <p:nvSpPr>
          <p:cNvPr id="6" name="Oval 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7" name="TextBox 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220415172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24377651" cy="6460436"/>
          </a:xfrm>
        </p:spPr>
        <p:txBody>
          <a:bodyPr rtlCol="0">
            <a:normAutofit/>
          </a:bodyPr>
          <a:lstStyle>
            <a:lvl1pPr marL="0" indent="0">
              <a:buNone/>
              <a:defRPr sz="20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1493259136"/>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24377651" cy="6460436"/>
          </a:xfrm>
        </p:spPr>
        <p:txBody>
          <a:bodyPr rtlCol="0">
            <a:normAutofit/>
          </a:bodyPr>
          <a:lstStyle>
            <a:lvl1pPr marL="0" indent="0">
              <a:buNone/>
              <a:defRPr sz="2000">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3070977" y="2466755"/>
            <a:ext cx="4720487" cy="8450345"/>
          </a:xfrm>
        </p:spPr>
        <p:txBody>
          <a:bodyPr rtlCol="0">
            <a:normAutofit/>
          </a:bodyPr>
          <a:lstStyle>
            <a:lvl1pPr marL="0" indent="0">
              <a:buNone/>
              <a:defRPr sz="20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3665903197"/>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24377651" cy="6460436"/>
          </a:xfrm>
        </p:spPr>
        <p:txBody>
          <a:bodyPr rtlCol="0">
            <a:normAutofit/>
          </a:bodyPr>
          <a:lstStyle>
            <a:lvl1pPr marL="0" indent="0">
              <a:buNone/>
              <a:defRPr sz="2000">
                <a:latin typeface="Raleway Light"/>
                <a:cs typeface="Raleway Light"/>
              </a:defRPr>
            </a:lvl1pPr>
          </a:lstStyle>
          <a:p>
            <a:pPr lvl="0"/>
            <a:endParaRPr lang="en-US" noProof="0" dirty="0"/>
          </a:p>
        </p:txBody>
      </p:sp>
    </p:spTree>
    <p:extLst>
      <p:ext uri="{BB962C8B-B14F-4D97-AF65-F5344CB8AC3E}">
        <p14:creationId xmlns:p14="http://schemas.microsoft.com/office/powerpoint/2010/main" val="1631840953"/>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14" name="Oval 13"/>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5" name="TextBox 14"/>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9" name="Picture Placeholder 2"/>
          <p:cNvSpPr>
            <a:spLocks noGrp="1" noChangeAspect="1"/>
          </p:cNvSpPr>
          <p:nvPr>
            <p:ph type="pic" sz="quarter" idx="11"/>
          </p:nvPr>
        </p:nvSpPr>
        <p:spPr>
          <a:xfrm>
            <a:off x="8998782" y="3559177"/>
            <a:ext cx="6386434" cy="4533899"/>
          </a:xfrm>
        </p:spPr>
        <p:txBody>
          <a:bodyPr>
            <a:normAutofit/>
          </a:bodyPr>
          <a:lstStyle>
            <a:lvl1pPr marL="0" indent="0">
              <a:buNone/>
              <a:defRPr sz="4000">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5613760" y="3559177"/>
            <a:ext cx="6430874" cy="4533899"/>
          </a:xfrm>
        </p:spPr>
        <p:txBody>
          <a:bodyPr>
            <a:normAutofit/>
          </a:bodyPr>
          <a:lstStyle>
            <a:lvl1pPr marL="0" indent="0">
              <a:buNone/>
              <a:defRPr sz="4000">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2419587" y="3590935"/>
            <a:ext cx="6401441" cy="4502142"/>
          </a:xfrm>
        </p:spPr>
        <p:txBody>
          <a:bodyPr>
            <a:normAutofit/>
          </a:bodyPr>
          <a:lstStyle>
            <a:lvl1pPr marL="0" indent="0">
              <a:buNone/>
              <a:defRPr sz="4000">
                <a:solidFill>
                  <a:schemeClr val="accent1"/>
                </a:solidFill>
              </a:defRPr>
            </a:lvl1pPr>
          </a:lstStyle>
          <a:p>
            <a:endParaRPr lang="id-ID" dirty="0"/>
          </a:p>
        </p:txBody>
      </p:sp>
    </p:spTree>
    <p:extLst>
      <p:ext uri="{BB962C8B-B14F-4D97-AF65-F5344CB8AC3E}">
        <p14:creationId xmlns:p14="http://schemas.microsoft.com/office/powerpoint/2010/main" val="107379380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1" name="Oval 10"/>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5" name="Picture Placeholder 13"/>
          <p:cNvSpPr>
            <a:spLocks noGrp="1" noChangeAspect="1"/>
          </p:cNvSpPr>
          <p:nvPr>
            <p:ph type="pic" sz="quarter" idx="11"/>
          </p:nvPr>
        </p:nvSpPr>
        <p:spPr>
          <a:xfrm>
            <a:off x="7569341" y="3250799"/>
            <a:ext cx="4633615" cy="4630586"/>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12336223" y="3228519"/>
            <a:ext cx="9387889" cy="9268598"/>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794657" y="7866534"/>
            <a:ext cx="4633614" cy="4630589"/>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7258669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8" name="Oval 17"/>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9" name="TextBox 18"/>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4" name="Picture Placeholder 13"/>
          <p:cNvSpPr>
            <a:spLocks noGrp="1" noChangeAspect="1"/>
          </p:cNvSpPr>
          <p:nvPr>
            <p:ph type="pic" sz="quarter" idx="10"/>
          </p:nvPr>
        </p:nvSpPr>
        <p:spPr>
          <a:xfrm>
            <a:off x="2843024" y="3295360"/>
            <a:ext cx="4633614" cy="4630585"/>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12223109" y="3295360"/>
            <a:ext cx="4633614" cy="4630585"/>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843024" y="7922976"/>
            <a:ext cx="4633614" cy="4630585"/>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12223109" y="7922976"/>
            <a:ext cx="4633614" cy="4630585"/>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6304041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6" name="Oval 1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7" name="TextBox 1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3" name="Picture Placeholder 12"/>
          <p:cNvSpPr>
            <a:spLocks noGrp="1" noChangeAspect="1"/>
          </p:cNvSpPr>
          <p:nvPr>
            <p:ph type="pic" sz="quarter" idx="10"/>
          </p:nvPr>
        </p:nvSpPr>
        <p:spPr>
          <a:xfrm>
            <a:off x="2506135" y="2866204"/>
            <a:ext cx="4790208" cy="4791456"/>
          </a:xfrm>
        </p:spPr>
        <p:txBody>
          <a:bodyPr>
            <a:normAutofit/>
          </a:bodyPr>
          <a:lstStyle>
            <a:lvl1pPr>
              <a:defRPr sz="2800"/>
            </a:lvl1pPr>
          </a:lstStyle>
          <a:p>
            <a:endParaRPr lang="en-US" dirty="0"/>
          </a:p>
        </p:txBody>
      </p:sp>
      <p:sp>
        <p:nvSpPr>
          <p:cNvPr id="32" name="Picture Placeholder 12"/>
          <p:cNvSpPr>
            <a:spLocks noGrp="1" noChangeAspect="1"/>
          </p:cNvSpPr>
          <p:nvPr>
            <p:ph type="pic" sz="quarter" idx="11"/>
          </p:nvPr>
        </p:nvSpPr>
        <p:spPr>
          <a:xfrm>
            <a:off x="7309040" y="2855226"/>
            <a:ext cx="4790208" cy="4791456"/>
          </a:xfrm>
        </p:spPr>
        <p:txBody>
          <a:bodyPr>
            <a:normAutofit/>
          </a:bodyPr>
          <a:lstStyle>
            <a:lvl1pPr>
              <a:defRPr sz="2800"/>
            </a:lvl1pPr>
          </a:lstStyle>
          <a:p>
            <a:endParaRPr lang="en-US" dirty="0"/>
          </a:p>
        </p:txBody>
      </p:sp>
      <p:sp>
        <p:nvSpPr>
          <p:cNvPr id="33" name="Picture Placeholder 12"/>
          <p:cNvSpPr>
            <a:spLocks noGrp="1" noChangeAspect="1"/>
          </p:cNvSpPr>
          <p:nvPr>
            <p:ph type="pic" sz="quarter" idx="12"/>
          </p:nvPr>
        </p:nvSpPr>
        <p:spPr>
          <a:xfrm>
            <a:off x="12111945" y="2855226"/>
            <a:ext cx="4790208" cy="4791456"/>
          </a:xfrm>
        </p:spPr>
        <p:txBody>
          <a:bodyPr>
            <a:normAutofit/>
          </a:bodyPr>
          <a:lstStyle>
            <a:lvl1pPr>
              <a:defRPr sz="2800"/>
            </a:lvl1pPr>
          </a:lstStyle>
          <a:p>
            <a:endParaRPr lang="en-US" dirty="0"/>
          </a:p>
        </p:txBody>
      </p:sp>
      <p:sp>
        <p:nvSpPr>
          <p:cNvPr id="34" name="Picture Placeholder 12"/>
          <p:cNvSpPr>
            <a:spLocks noGrp="1" noChangeAspect="1"/>
          </p:cNvSpPr>
          <p:nvPr>
            <p:ph type="pic" sz="quarter" idx="13"/>
          </p:nvPr>
        </p:nvSpPr>
        <p:spPr>
          <a:xfrm>
            <a:off x="16914850" y="2855226"/>
            <a:ext cx="4790208" cy="4791456"/>
          </a:xfrm>
        </p:spPr>
        <p:txBody>
          <a:bodyPr>
            <a:normAutofit/>
          </a:bodyPr>
          <a:lstStyle>
            <a:lvl1pPr>
              <a:defRPr sz="2800"/>
            </a:lvl1pPr>
          </a:lstStyle>
          <a:p>
            <a:endParaRPr lang="en-US" dirty="0"/>
          </a:p>
        </p:txBody>
      </p:sp>
      <p:sp>
        <p:nvSpPr>
          <p:cNvPr id="35" name="Picture Placeholder 12"/>
          <p:cNvSpPr>
            <a:spLocks noGrp="1" noChangeAspect="1"/>
          </p:cNvSpPr>
          <p:nvPr>
            <p:ph type="pic" sz="quarter" idx="14"/>
          </p:nvPr>
        </p:nvSpPr>
        <p:spPr>
          <a:xfrm>
            <a:off x="2506135" y="7667444"/>
            <a:ext cx="4790208" cy="4791456"/>
          </a:xfrm>
        </p:spPr>
        <p:txBody>
          <a:bodyPr>
            <a:normAutofit/>
          </a:bodyPr>
          <a:lstStyle>
            <a:lvl1pPr>
              <a:defRPr sz="2800"/>
            </a:lvl1pPr>
          </a:lstStyle>
          <a:p>
            <a:endParaRPr lang="en-US" dirty="0"/>
          </a:p>
        </p:txBody>
      </p:sp>
      <p:sp>
        <p:nvSpPr>
          <p:cNvPr id="36" name="Picture Placeholder 12"/>
          <p:cNvSpPr>
            <a:spLocks noGrp="1" noChangeAspect="1"/>
          </p:cNvSpPr>
          <p:nvPr>
            <p:ph type="pic" sz="quarter" idx="15"/>
          </p:nvPr>
        </p:nvSpPr>
        <p:spPr>
          <a:xfrm>
            <a:off x="7309040" y="7679556"/>
            <a:ext cx="4790208" cy="4791456"/>
          </a:xfrm>
        </p:spPr>
        <p:txBody>
          <a:bodyPr>
            <a:normAutofit/>
          </a:bodyPr>
          <a:lstStyle>
            <a:lvl1pPr>
              <a:defRPr sz="2800"/>
            </a:lvl1pPr>
          </a:lstStyle>
          <a:p>
            <a:endParaRPr lang="en-US" dirty="0"/>
          </a:p>
        </p:txBody>
      </p:sp>
      <p:sp>
        <p:nvSpPr>
          <p:cNvPr id="37" name="Picture Placeholder 12"/>
          <p:cNvSpPr>
            <a:spLocks noGrp="1" noChangeAspect="1"/>
          </p:cNvSpPr>
          <p:nvPr>
            <p:ph type="pic" sz="quarter" idx="16"/>
          </p:nvPr>
        </p:nvSpPr>
        <p:spPr>
          <a:xfrm>
            <a:off x="12111945" y="7679556"/>
            <a:ext cx="4790208" cy="4791456"/>
          </a:xfrm>
        </p:spPr>
        <p:txBody>
          <a:bodyPr>
            <a:normAutofit/>
          </a:bodyPr>
          <a:lstStyle>
            <a:lvl1pPr>
              <a:defRPr sz="2800"/>
            </a:lvl1pPr>
          </a:lstStyle>
          <a:p>
            <a:endParaRPr lang="en-US" dirty="0"/>
          </a:p>
        </p:txBody>
      </p:sp>
      <p:sp>
        <p:nvSpPr>
          <p:cNvPr id="38" name="Picture Placeholder 12"/>
          <p:cNvSpPr>
            <a:spLocks noGrp="1" noChangeAspect="1"/>
          </p:cNvSpPr>
          <p:nvPr>
            <p:ph type="pic" sz="quarter" idx="17"/>
          </p:nvPr>
        </p:nvSpPr>
        <p:spPr>
          <a:xfrm>
            <a:off x="16914850" y="7679556"/>
            <a:ext cx="4790208" cy="4791456"/>
          </a:xfrm>
        </p:spPr>
        <p:txBody>
          <a:bodyPr>
            <a:normAutofit/>
          </a:bodyPr>
          <a:lstStyle>
            <a:lvl1pPr>
              <a:defRPr sz="2800"/>
            </a:lvl1pPr>
          </a:lstStyle>
          <a:p>
            <a:endParaRPr lang="en-US" dirty="0"/>
          </a:p>
        </p:txBody>
      </p:sp>
    </p:spTree>
    <p:extLst>
      <p:ext uri="{BB962C8B-B14F-4D97-AF65-F5344CB8AC3E}">
        <p14:creationId xmlns:p14="http://schemas.microsoft.com/office/powerpoint/2010/main" val="226934351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22" name="Oval 21"/>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23" name="TextBox 22"/>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4" name="Picture Placeholder 13"/>
          <p:cNvSpPr>
            <a:spLocks noGrp="1" noChangeAspect="1"/>
          </p:cNvSpPr>
          <p:nvPr>
            <p:ph type="pic" sz="quarter" idx="10" hasCustomPrompt="1"/>
          </p:nvPr>
        </p:nvSpPr>
        <p:spPr>
          <a:xfrm>
            <a:off x="3622221" y="3447129"/>
            <a:ext cx="4714706" cy="4711702"/>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5" name="Picture Placeholder 13"/>
          <p:cNvSpPr>
            <a:spLocks noGrp="1" noChangeAspect="1"/>
          </p:cNvSpPr>
          <p:nvPr>
            <p:ph type="pic" sz="quarter" idx="11" hasCustomPrompt="1"/>
          </p:nvPr>
        </p:nvSpPr>
        <p:spPr>
          <a:xfrm>
            <a:off x="9828245" y="3447129"/>
            <a:ext cx="4714706" cy="4711702"/>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7" name="Picture Placeholder 13"/>
          <p:cNvSpPr>
            <a:spLocks noGrp="1" noChangeAspect="1"/>
          </p:cNvSpPr>
          <p:nvPr>
            <p:ph type="pic" sz="quarter" idx="12" hasCustomPrompt="1"/>
          </p:nvPr>
        </p:nvSpPr>
        <p:spPr>
          <a:xfrm>
            <a:off x="16034268" y="3447129"/>
            <a:ext cx="4714706" cy="4711702"/>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3" name="Picture Placeholder 13"/>
          <p:cNvSpPr>
            <a:spLocks noGrp="1" noChangeAspect="1"/>
          </p:cNvSpPr>
          <p:nvPr>
            <p:ph type="pic" sz="quarter" idx="13" hasCustomPrompt="1"/>
          </p:nvPr>
        </p:nvSpPr>
        <p:spPr>
          <a:xfrm>
            <a:off x="6814534" y="7672403"/>
            <a:ext cx="4714706" cy="4711702"/>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6" name="Picture Placeholder 13"/>
          <p:cNvSpPr>
            <a:spLocks noGrp="1" noChangeAspect="1"/>
          </p:cNvSpPr>
          <p:nvPr>
            <p:ph type="pic" sz="quarter" idx="14" hasCustomPrompt="1"/>
          </p:nvPr>
        </p:nvSpPr>
        <p:spPr>
          <a:xfrm>
            <a:off x="13020557" y="7672403"/>
            <a:ext cx="4714706" cy="4711702"/>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Tree>
    <p:extLst>
      <p:ext uri="{BB962C8B-B14F-4D97-AF65-F5344CB8AC3E}">
        <p14:creationId xmlns:p14="http://schemas.microsoft.com/office/powerpoint/2010/main" val="197963256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6" name="Oval 1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8" name="TextBox 17"/>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4" name="Picture Placeholder 12"/>
          <p:cNvSpPr>
            <a:spLocks noGrp="1" noChangeAspect="1"/>
          </p:cNvSpPr>
          <p:nvPr>
            <p:ph type="pic" sz="quarter" idx="11"/>
          </p:nvPr>
        </p:nvSpPr>
        <p:spPr>
          <a:xfrm>
            <a:off x="13649076" y="3786899"/>
            <a:ext cx="4293722" cy="7158230"/>
          </a:xfrm>
        </p:spPr>
        <p:txBody>
          <a:bodyPr>
            <a:normAutofit/>
          </a:bodyPr>
          <a:lstStyle>
            <a:lvl1pPr>
              <a:defRPr sz="2800"/>
            </a:lvl1pPr>
          </a:lstStyle>
          <a:p>
            <a:endParaRPr lang="en-US" dirty="0"/>
          </a:p>
        </p:txBody>
      </p:sp>
      <p:sp>
        <p:nvSpPr>
          <p:cNvPr id="17" name="Picture Placeholder 12"/>
          <p:cNvSpPr>
            <a:spLocks noGrp="1" noChangeAspect="1"/>
          </p:cNvSpPr>
          <p:nvPr>
            <p:ph type="pic" sz="quarter" idx="14"/>
          </p:nvPr>
        </p:nvSpPr>
        <p:spPr>
          <a:xfrm>
            <a:off x="9170683" y="3786899"/>
            <a:ext cx="4293722" cy="7158230"/>
          </a:xfrm>
        </p:spPr>
        <p:txBody>
          <a:bodyPr>
            <a:normAutofit/>
          </a:bodyPr>
          <a:lstStyle>
            <a:lvl1pPr>
              <a:defRPr sz="2800"/>
            </a:lvl1pPr>
          </a:lstStyle>
          <a:p>
            <a:endParaRPr lang="en-US" dirty="0"/>
          </a:p>
        </p:txBody>
      </p:sp>
      <p:sp>
        <p:nvSpPr>
          <p:cNvPr id="19" name="Picture Placeholder 12"/>
          <p:cNvSpPr>
            <a:spLocks noGrp="1" noChangeAspect="1"/>
          </p:cNvSpPr>
          <p:nvPr>
            <p:ph type="pic" sz="quarter" idx="16"/>
          </p:nvPr>
        </p:nvSpPr>
        <p:spPr>
          <a:xfrm>
            <a:off x="18127470" y="3786899"/>
            <a:ext cx="4293722" cy="7158230"/>
          </a:xfrm>
        </p:spPr>
        <p:txBody>
          <a:bodyPr>
            <a:normAutofit/>
          </a:bodyPr>
          <a:lstStyle>
            <a:lvl1pPr>
              <a:defRPr sz="2800"/>
            </a:lvl1pPr>
          </a:lstStyle>
          <a:p>
            <a:endParaRPr lang="en-US" dirty="0"/>
          </a:p>
        </p:txBody>
      </p:sp>
    </p:spTree>
    <p:extLst>
      <p:ext uri="{BB962C8B-B14F-4D97-AF65-F5344CB8AC3E}">
        <p14:creationId xmlns:p14="http://schemas.microsoft.com/office/powerpoint/2010/main" val="120363849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6" name="Oval 1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21" name="TextBox 20"/>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7" name="Picture Placeholder 12"/>
          <p:cNvSpPr>
            <a:spLocks noGrp="1" noChangeAspect="1"/>
          </p:cNvSpPr>
          <p:nvPr>
            <p:ph type="pic" sz="quarter" idx="14"/>
          </p:nvPr>
        </p:nvSpPr>
        <p:spPr>
          <a:xfrm>
            <a:off x="1675110" y="4881389"/>
            <a:ext cx="8127239" cy="7649274"/>
          </a:xfrm>
        </p:spPr>
        <p:txBody>
          <a:bodyPr>
            <a:normAutofit/>
          </a:bodyPr>
          <a:lstStyle>
            <a:lvl1pPr>
              <a:defRPr sz="2800"/>
            </a:lvl1pPr>
          </a:lstStyle>
          <a:p>
            <a:endParaRPr lang="en-US" dirty="0"/>
          </a:p>
        </p:txBody>
      </p:sp>
      <p:sp>
        <p:nvSpPr>
          <p:cNvPr id="18" name="Picture Placeholder 12"/>
          <p:cNvSpPr>
            <a:spLocks noGrp="1" noChangeAspect="1"/>
          </p:cNvSpPr>
          <p:nvPr>
            <p:ph type="pic" sz="quarter" idx="15"/>
          </p:nvPr>
        </p:nvSpPr>
        <p:spPr>
          <a:xfrm>
            <a:off x="9793802" y="8706027"/>
            <a:ext cx="4287845" cy="3824638"/>
          </a:xfrm>
        </p:spPr>
        <p:txBody>
          <a:bodyPr>
            <a:normAutofit/>
          </a:bodyPr>
          <a:lstStyle>
            <a:lvl1pPr>
              <a:defRPr sz="2800"/>
            </a:lvl1pPr>
          </a:lstStyle>
          <a:p>
            <a:endParaRPr lang="en-US" dirty="0"/>
          </a:p>
        </p:txBody>
      </p:sp>
      <p:sp>
        <p:nvSpPr>
          <p:cNvPr id="19" name="Picture Placeholder 12"/>
          <p:cNvSpPr>
            <a:spLocks noGrp="1" noChangeAspect="1"/>
          </p:cNvSpPr>
          <p:nvPr>
            <p:ph type="pic" sz="quarter" idx="16"/>
          </p:nvPr>
        </p:nvSpPr>
        <p:spPr>
          <a:xfrm>
            <a:off x="14062556" y="8706027"/>
            <a:ext cx="4287845" cy="3824638"/>
          </a:xfrm>
        </p:spPr>
        <p:txBody>
          <a:bodyPr>
            <a:normAutofit/>
          </a:bodyPr>
          <a:lstStyle>
            <a:lvl1pPr>
              <a:defRPr sz="2800"/>
            </a:lvl1pPr>
          </a:lstStyle>
          <a:p>
            <a:endParaRPr lang="en-US" dirty="0"/>
          </a:p>
        </p:txBody>
      </p:sp>
      <p:sp>
        <p:nvSpPr>
          <p:cNvPr id="20" name="Picture Placeholder 12"/>
          <p:cNvSpPr>
            <a:spLocks noGrp="1" noChangeAspect="1"/>
          </p:cNvSpPr>
          <p:nvPr>
            <p:ph type="pic" sz="quarter" idx="17"/>
          </p:nvPr>
        </p:nvSpPr>
        <p:spPr>
          <a:xfrm>
            <a:off x="18318769" y="8706027"/>
            <a:ext cx="4287845" cy="3824638"/>
          </a:xfrm>
        </p:spPr>
        <p:txBody>
          <a:bodyPr>
            <a:normAutofit/>
          </a:bodyPr>
          <a:lstStyle>
            <a:lvl1pPr>
              <a:defRPr sz="2800"/>
            </a:lvl1pPr>
          </a:lstStyle>
          <a:p>
            <a:endParaRPr lang="en-US" dirty="0"/>
          </a:p>
        </p:txBody>
      </p:sp>
    </p:spTree>
    <p:extLst>
      <p:ext uri="{BB962C8B-B14F-4D97-AF65-F5344CB8AC3E}">
        <p14:creationId xmlns:p14="http://schemas.microsoft.com/office/powerpoint/2010/main" val="19008002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ackground">
    <p:spTree>
      <p:nvGrpSpPr>
        <p:cNvPr id="1" name=""/>
        <p:cNvGrpSpPr/>
        <p:nvPr/>
      </p:nvGrpSpPr>
      <p:grpSpPr>
        <a:xfrm>
          <a:off x="0" y="0"/>
          <a:ext cx="0" cy="0"/>
          <a:chOff x="0" y="0"/>
          <a:chExt cx="0" cy="0"/>
        </a:xfrm>
      </p:grpSpPr>
      <p:sp>
        <p:nvSpPr>
          <p:cNvPr id="6" name="Oval 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7" name="TextBox 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244290502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0" y="0"/>
            <a:ext cx="11905271" cy="13716000"/>
          </a:xfrm>
        </p:spPr>
        <p:txBody>
          <a:bodyPr>
            <a:normAutofit/>
          </a:bodyPr>
          <a:lstStyle>
            <a:lvl1pPr marL="0" indent="0">
              <a:buNone/>
              <a:defRPr sz="3200">
                <a:latin typeface="Raleway Light"/>
                <a:cs typeface="Raleway Light"/>
              </a:defRPr>
            </a:lvl1pPr>
          </a:lstStyle>
          <a:p>
            <a:endParaRPr lang="id-ID" dirty="0"/>
          </a:p>
        </p:txBody>
      </p:sp>
      <p:sp>
        <p:nvSpPr>
          <p:cNvPr id="10" name="Oval 9"/>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2" name="TextBox 11"/>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2907255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7" name="Oval 6"/>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9" name="TextBox 8"/>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720434485"/>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7" name="Oval 6"/>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8" name="TextBox 7"/>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Tree>
    <p:extLst>
      <p:ext uri="{BB962C8B-B14F-4D97-AF65-F5344CB8AC3E}">
        <p14:creationId xmlns:p14="http://schemas.microsoft.com/office/powerpoint/2010/main" val="2177313300"/>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3176" y="0"/>
            <a:ext cx="24377651"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53611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am-Support">
    <p:spTree>
      <p:nvGrpSpPr>
        <p:cNvPr id="1" name=""/>
        <p:cNvGrpSpPr/>
        <p:nvPr/>
      </p:nvGrpSpPr>
      <p:grpSpPr>
        <a:xfrm>
          <a:off x="0" y="0"/>
          <a:ext cx="0" cy="0"/>
          <a:chOff x="0" y="0"/>
          <a:chExt cx="0" cy="0"/>
        </a:xfrm>
      </p:grpSpPr>
      <p:sp>
        <p:nvSpPr>
          <p:cNvPr id="16" name="Oval 15"/>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7" name="TextBox 16"/>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14" name="Picture Placeholder 13"/>
          <p:cNvSpPr>
            <a:spLocks noGrp="1" noChangeAspect="1"/>
          </p:cNvSpPr>
          <p:nvPr>
            <p:ph type="pic" sz="quarter" idx="10" hasCustomPrompt="1"/>
          </p:nvPr>
        </p:nvSpPr>
        <p:spPr>
          <a:xfrm>
            <a:off x="2735617" y="3206029"/>
            <a:ext cx="2519228" cy="2517622"/>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75" name="Picture Placeholder 13"/>
          <p:cNvSpPr>
            <a:spLocks noGrp="1" noChangeAspect="1"/>
          </p:cNvSpPr>
          <p:nvPr>
            <p:ph type="pic" sz="quarter" idx="11" hasCustomPrompt="1"/>
          </p:nvPr>
        </p:nvSpPr>
        <p:spPr>
          <a:xfrm>
            <a:off x="8266908" y="3185107"/>
            <a:ext cx="2519228" cy="2517622"/>
          </a:xfrm>
          <a:prstGeom prst="ellipse">
            <a:avLst/>
          </a:prstGeom>
        </p:spPr>
        <p:txBody>
          <a:bodyPr>
            <a:normAutofit/>
          </a:bodyPr>
          <a:lstStyle>
            <a:lvl1pPr marL="0" indent="0">
              <a:lnSpc>
                <a:spcPct val="130000"/>
              </a:lnSpc>
              <a:buNone/>
              <a:defRPr sz="2400"/>
            </a:lvl1pPr>
          </a:lstStyle>
          <a:p>
            <a:r>
              <a:rPr lang="en-US" dirty="0" smtClean="0"/>
              <a:t>Drag  Your Picture Here</a:t>
            </a:r>
            <a:endParaRPr lang="en-US" dirty="0"/>
          </a:p>
        </p:txBody>
      </p:sp>
      <p:sp>
        <p:nvSpPr>
          <p:cNvPr id="76" name="Picture Placeholder 13"/>
          <p:cNvSpPr>
            <a:spLocks noGrp="1" noChangeAspect="1"/>
          </p:cNvSpPr>
          <p:nvPr>
            <p:ph type="pic" sz="quarter" idx="12" hasCustomPrompt="1"/>
          </p:nvPr>
        </p:nvSpPr>
        <p:spPr>
          <a:xfrm>
            <a:off x="13676411" y="3218013"/>
            <a:ext cx="2519228" cy="2517622"/>
          </a:xfrm>
          <a:prstGeom prst="ellipse">
            <a:avLst/>
          </a:prstGeom>
        </p:spPr>
        <p:txBody>
          <a:bodyPr>
            <a:normAutofit/>
          </a:bodyPr>
          <a:lstStyle>
            <a:lvl1pPr marL="0" marR="0" indent="0" algn="l" defTabSz="1828434" rtl="0" eaLnBrk="1" fontAlgn="auto" latinLnBrk="0" hangingPunct="1">
              <a:lnSpc>
                <a:spcPct val="130000"/>
              </a:lnSpc>
              <a:spcBef>
                <a:spcPts val="2000"/>
              </a:spcBef>
              <a:spcAft>
                <a:spcPts val="0"/>
              </a:spcAft>
              <a:buClrTx/>
              <a:buSzTx/>
              <a:buFont typeface="Arial" panose="020B0604020202020204" pitchFamily="34" charset="0"/>
              <a:buNone/>
              <a:tabLst/>
              <a:defRPr sz="2400"/>
            </a:lvl1pPr>
          </a:lstStyle>
          <a:p>
            <a:r>
              <a:rPr lang="en-US" dirty="0" smtClean="0"/>
              <a:t>Drag  Your Picture Here</a:t>
            </a:r>
          </a:p>
          <a:p>
            <a:endParaRPr lang="en-US" dirty="0"/>
          </a:p>
        </p:txBody>
      </p:sp>
      <p:sp>
        <p:nvSpPr>
          <p:cNvPr id="77" name="Picture Placeholder 13"/>
          <p:cNvSpPr>
            <a:spLocks noGrp="1" noChangeAspect="1"/>
          </p:cNvSpPr>
          <p:nvPr>
            <p:ph type="pic" sz="quarter" idx="13" hasCustomPrompt="1"/>
          </p:nvPr>
        </p:nvSpPr>
        <p:spPr>
          <a:xfrm>
            <a:off x="19123672" y="3218013"/>
            <a:ext cx="2519228" cy="2517622"/>
          </a:xfrm>
          <a:prstGeom prst="ellipse">
            <a:avLst/>
          </a:prstGeom>
        </p:spPr>
        <p:txBody>
          <a:bodyPr>
            <a:normAutofit/>
          </a:bodyPr>
          <a:lstStyle>
            <a:lvl1pPr marL="0" marR="0" indent="0" algn="l" defTabSz="1828434" rtl="0" eaLnBrk="1" fontAlgn="auto" latinLnBrk="0" hangingPunct="1">
              <a:lnSpc>
                <a:spcPct val="130000"/>
              </a:lnSpc>
              <a:spcBef>
                <a:spcPts val="2000"/>
              </a:spcBef>
              <a:spcAft>
                <a:spcPts val="0"/>
              </a:spcAft>
              <a:buClrTx/>
              <a:buSzTx/>
              <a:buFont typeface="Arial" panose="020B0604020202020204" pitchFamily="34" charset="0"/>
              <a:buNone/>
              <a:tabLst/>
              <a:defRPr sz="2400"/>
            </a:lvl1pPr>
          </a:lstStyle>
          <a:p>
            <a:r>
              <a:rPr lang="en-US" dirty="0" smtClean="0"/>
              <a:t>Drag  Your Picture Here</a:t>
            </a:r>
          </a:p>
          <a:p>
            <a:endParaRPr lang="en-US" dirty="0"/>
          </a:p>
        </p:txBody>
      </p:sp>
      <p:sp>
        <p:nvSpPr>
          <p:cNvPr id="78" name="Picture Placeholder 13"/>
          <p:cNvSpPr>
            <a:spLocks noGrp="1" noChangeAspect="1"/>
          </p:cNvSpPr>
          <p:nvPr>
            <p:ph type="pic" sz="quarter" idx="14" hasCustomPrompt="1"/>
          </p:nvPr>
        </p:nvSpPr>
        <p:spPr>
          <a:xfrm>
            <a:off x="16424238" y="8108515"/>
            <a:ext cx="2519228" cy="2517622"/>
          </a:xfrm>
          <a:prstGeom prst="ellipse">
            <a:avLst/>
          </a:prstGeom>
        </p:spPr>
        <p:txBody>
          <a:bodyPr>
            <a:normAutofit/>
          </a:bodyPr>
          <a:lstStyle>
            <a:lvl1pPr>
              <a:lnSpc>
                <a:spcPct val="130000"/>
              </a:lnSpc>
              <a:defRPr sz="2400"/>
            </a:lvl1pPr>
          </a:lstStyle>
          <a:p>
            <a:r>
              <a:rPr lang="en-US" dirty="0" smtClean="0"/>
              <a:t>Drag  Your Picture Here</a:t>
            </a:r>
            <a:endParaRPr lang="en-US" dirty="0"/>
          </a:p>
        </p:txBody>
      </p:sp>
      <p:sp>
        <p:nvSpPr>
          <p:cNvPr id="79" name="Picture Placeholder 13"/>
          <p:cNvSpPr>
            <a:spLocks noGrp="1" noChangeAspect="1"/>
          </p:cNvSpPr>
          <p:nvPr>
            <p:ph type="pic" sz="quarter" idx="15" hasCustomPrompt="1"/>
          </p:nvPr>
        </p:nvSpPr>
        <p:spPr>
          <a:xfrm>
            <a:off x="10996206" y="8108515"/>
            <a:ext cx="2519228" cy="2517622"/>
          </a:xfrm>
          <a:prstGeom prst="ellipse">
            <a:avLst/>
          </a:prstGeom>
        </p:spPr>
        <p:txBody>
          <a:bodyPr>
            <a:normAutofit/>
          </a:bodyPr>
          <a:lstStyle>
            <a:lvl1pPr marL="0" marR="0" indent="0" algn="l" defTabSz="1828434" rtl="0" eaLnBrk="1" fontAlgn="auto" latinLnBrk="0" hangingPunct="1">
              <a:lnSpc>
                <a:spcPct val="130000"/>
              </a:lnSpc>
              <a:spcBef>
                <a:spcPts val="2000"/>
              </a:spcBef>
              <a:spcAft>
                <a:spcPts val="0"/>
              </a:spcAft>
              <a:buClrTx/>
              <a:buSzTx/>
              <a:buFont typeface="Arial" panose="020B0604020202020204" pitchFamily="34" charset="0"/>
              <a:buNone/>
              <a:tabLst/>
              <a:defRPr sz="2400"/>
            </a:lvl1pPr>
          </a:lstStyle>
          <a:p>
            <a:r>
              <a:rPr lang="en-US" dirty="0" smtClean="0"/>
              <a:t>Drag  Your Picture Here</a:t>
            </a:r>
          </a:p>
          <a:p>
            <a:endParaRPr lang="en-US" dirty="0"/>
          </a:p>
        </p:txBody>
      </p:sp>
      <p:sp>
        <p:nvSpPr>
          <p:cNvPr id="80" name="Picture Placeholder 13"/>
          <p:cNvSpPr>
            <a:spLocks noGrp="1" noChangeAspect="1"/>
          </p:cNvSpPr>
          <p:nvPr>
            <p:ph type="pic" sz="quarter" idx="16" hasCustomPrompt="1"/>
          </p:nvPr>
        </p:nvSpPr>
        <p:spPr>
          <a:xfrm>
            <a:off x="5510708" y="8080093"/>
            <a:ext cx="2519228" cy="2517622"/>
          </a:xfrm>
          <a:prstGeom prst="ellipse">
            <a:avLst/>
          </a:prstGeom>
        </p:spPr>
        <p:txBody>
          <a:bodyPr>
            <a:normAutofit/>
          </a:bodyPr>
          <a:lstStyle>
            <a:lvl1pPr marL="0" marR="0" indent="0" algn="l" defTabSz="1828434" rtl="0" eaLnBrk="1" fontAlgn="auto" latinLnBrk="0" hangingPunct="1">
              <a:lnSpc>
                <a:spcPct val="130000"/>
              </a:lnSpc>
              <a:spcBef>
                <a:spcPts val="2000"/>
              </a:spcBef>
              <a:spcAft>
                <a:spcPts val="0"/>
              </a:spcAft>
              <a:buClrTx/>
              <a:buSzTx/>
              <a:buFont typeface="Arial" panose="020B0604020202020204" pitchFamily="34" charset="0"/>
              <a:buNone/>
              <a:tabLst/>
              <a:defRPr sz="2400"/>
            </a:lvl1pPr>
          </a:lstStyle>
          <a:p>
            <a:r>
              <a:rPr lang="en-US" dirty="0" smtClean="0"/>
              <a:t>Drag  Your Picture Here</a:t>
            </a:r>
          </a:p>
          <a:p>
            <a:endParaRPr lang="en-US" dirty="0"/>
          </a:p>
        </p:txBody>
      </p:sp>
    </p:spTree>
    <p:extLst>
      <p:ext uri="{BB962C8B-B14F-4D97-AF65-F5344CB8AC3E}">
        <p14:creationId xmlns:p14="http://schemas.microsoft.com/office/powerpoint/2010/main" val="400452420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2" name="Oval 11"/>
          <p:cNvSpPr/>
          <p:nvPr userDrawn="1"/>
        </p:nvSpPr>
        <p:spPr>
          <a:xfrm>
            <a:off x="23019760" y="473371"/>
            <a:ext cx="959010" cy="959010"/>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dirty="0">
              <a:latin typeface="微软雅黑" panose="020B0503020204020204" pitchFamily="34" charset="-122"/>
            </a:endParaRPr>
          </a:p>
        </p:txBody>
      </p:sp>
      <p:sp>
        <p:nvSpPr>
          <p:cNvPr id="13" name="TextBox 12"/>
          <p:cNvSpPr txBox="1"/>
          <p:nvPr userDrawn="1"/>
        </p:nvSpPr>
        <p:spPr>
          <a:xfrm>
            <a:off x="23071044" y="607069"/>
            <a:ext cx="885447" cy="615554"/>
          </a:xfrm>
          <a:prstGeom prst="rect">
            <a:avLst/>
          </a:prstGeom>
          <a:noFill/>
        </p:spPr>
        <p:txBody>
          <a:bodyPr wrap="none" lIns="182807" tIns="91404" rIns="182807" bIns="91404" rtlCol="0">
            <a:spAutoFit/>
          </a:bodyPr>
          <a:lstStyle/>
          <a:p>
            <a:pPr algn="ctr"/>
            <a:fld id="{260E2A6B-A809-4840-BF14-8648BC0BDF87}" type="slidenum">
              <a:rPr lang="id-ID" sz="2800" b="1" smtClean="0">
                <a:solidFill>
                  <a:schemeClr val="bg1"/>
                </a:solidFill>
                <a:latin typeface="Raleway Light"/>
                <a:cs typeface="Raleway Light"/>
              </a:rPr>
              <a:pPr algn="ctr"/>
              <a:t>‹#›</a:t>
            </a:fld>
            <a:endParaRPr lang="id-ID" sz="2800"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3040965"/>
            <a:ext cx="24377650" cy="5676898"/>
          </a:xfrm>
        </p:spPr>
        <p:txBody>
          <a:bodyPr>
            <a:normAutofit/>
          </a:bodyPr>
          <a:lstStyle>
            <a:lvl1pPr marL="0" indent="0">
              <a:buNone/>
              <a:defRPr sz="4200">
                <a:solidFill>
                  <a:schemeClr val="bg1">
                    <a:lumMod val="75000"/>
                  </a:schemeClr>
                </a:solidFill>
              </a:defRPr>
            </a:lvl1pPr>
          </a:lstStyle>
          <a:p>
            <a:endParaRPr lang="en-US" dirty="0"/>
          </a:p>
        </p:txBody>
      </p:sp>
    </p:spTree>
    <p:extLst>
      <p:ext uri="{BB962C8B-B14F-4D97-AF65-F5344CB8AC3E}">
        <p14:creationId xmlns:p14="http://schemas.microsoft.com/office/powerpoint/2010/main" val="9761324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675964" y="12712709"/>
            <a:ext cx="5484971" cy="730250"/>
          </a:xfrm>
          <a:prstGeom prst="rect">
            <a:avLst/>
          </a:prstGeom>
        </p:spPr>
        <p:txBody>
          <a:bodyPr vert="horz" lIns="182843" tIns="91422" rIns="182843" bIns="91422" rtlCol="0" anchor="ctr"/>
          <a:lstStyle>
            <a:lvl1pPr algn="l">
              <a:defRPr sz="2400">
                <a:solidFill>
                  <a:schemeClr val="tx1">
                    <a:tint val="75000"/>
                  </a:schemeClr>
                </a:solidFill>
                <a:latin typeface="微软雅黑" panose="020B0503020204020204" pitchFamily="34" charset="-122"/>
              </a:defRPr>
            </a:lvl1pPr>
          </a:lstStyle>
          <a:p>
            <a:endParaRPr lang="en-US" dirty="0"/>
          </a:p>
        </p:txBody>
      </p:sp>
      <p:sp>
        <p:nvSpPr>
          <p:cNvPr id="5" name="Footer Placeholder 4"/>
          <p:cNvSpPr>
            <a:spLocks noGrp="1"/>
          </p:cNvSpPr>
          <p:nvPr>
            <p:ph type="ftr" sz="quarter" idx="3"/>
          </p:nvPr>
        </p:nvSpPr>
        <p:spPr>
          <a:xfrm>
            <a:off x="8075097" y="12712709"/>
            <a:ext cx="8227457" cy="730250"/>
          </a:xfrm>
          <a:prstGeom prst="rect">
            <a:avLst/>
          </a:prstGeom>
        </p:spPr>
        <p:txBody>
          <a:bodyPr vert="horz" lIns="182843" tIns="91422" rIns="182843" bIns="91422" rtlCol="0" anchor="ctr"/>
          <a:lstStyle>
            <a:lvl1pPr algn="ctr">
              <a:defRPr sz="2400">
                <a:solidFill>
                  <a:schemeClr val="tx1">
                    <a:tint val="75000"/>
                  </a:schemeClr>
                </a:solidFill>
                <a:latin typeface="微软雅黑" panose="020B0503020204020204" pitchFamily="34" charset="-122"/>
              </a:defRPr>
            </a:lvl1pPr>
          </a:lstStyle>
          <a:p>
            <a:endParaRPr lang="en-US" dirty="0"/>
          </a:p>
        </p:txBody>
      </p:sp>
      <p:sp>
        <p:nvSpPr>
          <p:cNvPr id="6" name="Slide Number Placeholder 5"/>
          <p:cNvSpPr>
            <a:spLocks noGrp="1"/>
          </p:cNvSpPr>
          <p:nvPr>
            <p:ph type="sldNum" sz="quarter" idx="4"/>
          </p:nvPr>
        </p:nvSpPr>
        <p:spPr>
          <a:xfrm>
            <a:off x="17216715" y="12712709"/>
            <a:ext cx="5484971" cy="730250"/>
          </a:xfrm>
          <a:prstGeom prst="rect">
            <a:avLst/>
          </a:prstGeom>
        </p:spPr>
        <p:txBody>
          <a:bodyPr vert="horz" lIns="182843" tIns="91422" rIns="182843" bIns="91422" rtlCol="0" anchor="ctr"/>
          <a:lstStyle>
            <a:lvl1pPr algn="r">
              <a:defRPr sz="2400">
                <a:solidFill>
                  <a:schemeClr val="tx1">
                    <a:tint val="75000"/>
                  </a:schemeClr>
                </a:solidFill>
                <a:latin typeface="微软雅黑" panose="020B0503020204020204" pitchFamily="34" charset="-122"/>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62" r:id="rId1"/>
    <p:sldLayoutId id="2147483747" r:id="rId2"/>
    <p:sldLayoutId id="2147483748" r:id="rId3"/>
    <p:sldLayoutId id="2147483749" r:id="rId4"/>
    <p:sldLayoutId id="2147483657" r:id="rId5"/>
    <p:sldLayoutId id="2147483746" r:id="rId6"/>
    <p:sldLayoutId id="2147483752" r:id="rId7"/>
    <p:sldLayoutId id="2147483736" r:id="rId8"/>
    <p:sldLayoutId id="2147483715" r:id="rId9"/>
    <p:sldLayoutId id="2147483768" r:id="rId10"/>
    <p:sldLayoutId id="2147483743" r:id="rId11"/>
    <p:sldLayoutId id="2147483714" r:id="rId12"/>
    <p:sldLayoutId id="2147483707" r:id="rId13"/>
    <p:sldLayoutId id="2147483709" r:id="rId14"/>
    <p:sldLayoutId id="2147483694" r:id="rId15"/>
    <p:sldLayoutId id="2147483705" r:id="rId16"/>
    <p:sldLayoutId id="2147483722" r:id="rId17"/>
    <p:sldLayoutId id="2147483737" r:id="rId18"/>
    <p:sldLayoutId id="2147483738" r:id="rId19"/>
    <p:sldLayoutId id="2147483740" r:id="rId20"/>
    <p:sldLayoutId id="2147483741" r:id="rId21"/>
    <p:sldLayoutId id="2147483742" r:id="rId22"/>
    <p:sldLayoutId id="2147483751" r:id="rId23"/>
    <p:sldLayoutId id="2147483781" r:id="rId24"/>
    <p:sldLayoutId id="2147483770" r:id="rId25"/>
    <p:sldLayoutId id="2147483771" r:id="rId26"/>
    <p:sldLayoutId id="2147483760" r:id="rId27"/>
    <p:sldLayoutId id="2147483766" r:id="rId28"/>
    <p:sldLayoutId id="2147483767" r:id="rId29"/>
    <p:sldLayoutId id="2147483787" r:id="rId30"/>
    <p:sldLayoutId id="2147483780" r:id="rId31"/>
    <p:sldLayoutId id="2147483786" r:id="rId32"/>
    <p:sldLayoutId id="2147483772" r:id="rId33"/>
    <p:sldLayoutId id="2147483773" r:id="rId34"/>
    <p:sldLayoutId id="2147483774" r:id="rId35"/>
    <p:sldLayoutId id="2147483775" r:id="rId36"/>
    <p:sldLayoutId id="2147483776" r:id="rId37"/>
    <p:sldLayoutId id="2147483777" r:id="rId38"/>
    <p:sldLayoutId id="2147483778" r:id="rId39"/>
    <p:sldLayoutId id="2147483783" r:id="rId40"/>
  </p:sldLayoutIdLst>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微软雅黑" panose="020B0503020204020204" pitchFamily="34" charset="-122"/>
          <a:ea typeface="+mj-ea"/>
          <a:cs typeface="+mj-cs"/>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微软雅黑" panose="020B0503020204020204" pitchFamily="34" charset="-122"/>
          <a:ea typeface="+mn-ea"/>
          <a:cs typeface="+mn-cs"/>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微软雅黑" panose="020B0503020204020204" pitchFamily="34" charset="-122"/>
          <a:ea typeface="+mn-ea"/>
          <a:cs typeface="+mn-cs"/>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微软雅黑" panose="020B0503020204020204" pitchFamily="34" charset="-122"/>
          <a:ea typeface="+mn-ea"/>
          <a:cs typeface="+mn-cs"/>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微软雅黑" panose="020B0503020204020204" pitchFamily="34" charset="-122"/>
          <a:ea typeface="+mn-ea"/>
          <a:cs typeface="+mn-cs"/>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微软雅黑" panose="020B0503020204020204" pitchFamily="34" charset="-122"/>
          <a:ea typeface="+mn-ea"/>
          <a:cs typeface="+mn-cs"/>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80.jpeg"/><Relationship Id="rId1" Type="http://schemas.openxmlformats.org/officeDocument/2006/relationships/slideLayout" Target="../slideLayouts/slideLayout31.xml"/><Relationship Id="rId4" Type="http://schemas.openxmlformats.org/officeDocument/2006/relationships/image" Target="../media/image81.jpg"/></Relationships>
</file>

<file path=ppt/slides/_rels/slide114.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15.png"/><Relationship Id="rId1" Type="http://schemas.openxmlformats.org/officeDocument/2006/relationships/slideLayout" Target="../slideLayouts/slideLayout20.xml"/><Relationship Id="rId5" Type="http://schemas.openxmlformats.org/officeDocument/2006/relationships/image" Target="../media/image84.jpg"/><Relationship Id="rId4" Type="http://schemas.openxmlformats.org/officeDocument/2006/relationships/image" Target="../media/image83.jpg"/></Relationships>
</file>

<file path=ppt/slides/_rels/slide115.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image" Target="../media/image15.png"/><Relationship Id="rId1" Type="http://schemas.openxmlformats.org/officeDocument/2006/relationships/slideLayout" Target="../slideLayouts/slideLayout21.xml"/><Relationship Id="rId5" Type="http://schemas.openxmlformats.org/officeDocument/2006/relationships/image" Target="../media/image87.jpg"/><Relationship Id="rId4" Type="http://schemas.openxmlformats.org/officeDocument/2006/relationships/image" Target="../media/image86.jpg"/></Relationships>
</file>

<file path=ppt/slides/_rels/slide116.xml.rels><?xml version="1.0" encoding="UTF-8" standalone="yes"?>
<Relationships xmlns="http://schemas.openxmlformats.org/package/2006/relationships"><Relationship Id="rId3" Type="http://schemas.openxmlformats.org/officeDocument/2006/relationships/image" Target="../media/image88.jpg"/><Relationship Id="rId2" Type="http://schemas.openxmlformats.org/officeDocument/2006/relationships/image" Target="../media/image15.png"/><Relationship Id="rId1" Type="http://schemas.openxmlformats.org/officeDocument/2006/relationships/slideLayout" Target="../slideLayouts/slideLayout22.xml"/><Relationship Id="rId5" Type="http://schemas.openxmlformats.org/officeDocument/2006/relationships/image" Target="../media/image90.jpg"/><Relationship Id="rId4" Type="http://schemas.openxmlformats.org/officeDocument/2006/relationships/image" Target="../media/image89.jpg"/></Relationships>
</file>

<file path=ppt/slides/_rels/slide117.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93.png"/><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4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8.jpg"/><Relationship Id="rId2" Type="http://schemas.openxmlformats.org/officeDocument/2006/relationships/image" Target="../media/image13.jpg"/><Relationship Id="rId1" Type="http://schemas.openxmlformats.org/officeDocument/2006/relationships/slideLayout" Target="../slideLayouts/slideLayout29.xml"/><Relationship Id="rId6" Type="http://schemas.openxmlformats.org/officeDocument/2006/relationships/image" Target="../media/image17.jpg"/><Relationship Id="rId5" Type="http://schemas.openxmlformats.org/officeDocument/2006/relationships/image" Target="../media/image16.png"/><Relationship Id="rId4" Type="http://schemas.openxmlformats.org/officeDocument/2006/relationships/image" Target="../media/image1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3.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22.jpeg"/><Relationship Id="rId1" Type="http://schemas.openxmlformats.org/officeDocument/2006/relationships/slideLayout" Target="../slideLayouts/slideLayout24.xml"/><Relationship Id="rId5" Type="http://schemas.openxmlformats.org/officeDocument/2006/relationships/image" Target="../media/image25.jpeg"/><Relationship Id="rId4" Type="http://schemas.openxmlformats.org/officeDocument/2006/relationships/image" Target="../media/image24.jpg"/></Relationships>
</file>

<file path=ppt/slides/_rels/slide47.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g"/><Relationship Id="rId1" Type="http://schemas.openxmlformats.org/officeDocument/2006/relationships/slideLayout" Target="../slideLayouts/slideLayout13.xml"/><Relationship Id="rId5" Type="http://schemas.openxmlformats.org/officeDocument/2006/relationships/image" Target="../media/image31.jpeg"/><Relationship Id="rId4" Type="http://schemas.openxmlformats.org/officeDocument/2006/relationships/image" Target="../media/image30.jpeg"/></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8.xml"/></Relationships>
</file>

<file path=ppt/slides/_rels/slide5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slideLayout" Target="../slideLayouts/slideLayout16.xml"/><Relationship Id="rId1" Type="http://schemas.openxmlformats.org/officeDocument/2006/relationships/themeOverride" Target="../theme/themeOverride1.xml"/><Relationship Id="rId5" Type="http://schemas.openxmlformats.org/officeDocument/2006/relationships/image" Target="../media/image34.jpg"/><Relationship Id="rId4" Type="http://schemas.openxmlformats.org/officeDocument/2006/relationships/image" Target="../media/image33.jpg"/></Relationships>
</file>

<file path=ppt/slides/_rels/slide51.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36.jpeg"/><Relationship Id="rId7" Type="http://schemas.openxmlformats.org/officeDocument/2006/relationships/image" Target="../media/image40.jpeg"/><Relationship Id="rId2" Type="http://schemas.openxmlformats.org/officeDocument/2006/relationships/image" Target="../media/image35.jpeg"/><Relationship Id="rId1" Type="http://schemas.openxmlformats.org/officeDocument/2006/relationships/slideLayout" Target="../slideLayouts/slideLayout8.xml"/><Relationship Id="rId6" Type="http://schemas.openxmlformats.org/officeDocument/2006/relationships/image" Target="../media/image39.jpeg"/><Relationship Id="rId5" Type="http://schemas.openxmlformats.org/officeDocument/2006/relationships/image" Target="../media/image38.jpeg"/><Relationship Id="rId4" Type="http://schemas.openxmlformats.org/officeDocument/2006/relationships/image" Target="../media/image37.jpeg"/></Relationships>
</file>

<file path=ppt/slides/_rels/slide52.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8" Type="http://schemas.openxmlformats.org/officeDocument/2006/relationships/image" Target="../media/image49.jpg"/><Relationship Id="rId3" Type="http://schemas.openxmlformats.org/officeDocument/2006/relationships/image" Target="../media/image44.jpg"/><Relationship Id="rId7" Type="http://schemas.openxmlformats.org/officeDocument/2006/relationships/image" Target="../media/image48.jpg"/><Relationship Id="rId2" Type="http://schemas.openxmlformats.org/officeDocument/2006/relationships/image" Target="../media/image43.jpg"/><Relationship Id="rId1" Type="http://schemas.openxmlformats.org/officeDocument/2006/relationships/slideLayout" Target="../slideLayouts/slideLayout25.xml"/><Relationship Id="rId6" Type="http://schemas.openxmlformats.org/officeDocument/2006/relationships/image" Target="../media/image47.jpg"/><Relationship Id="rId11" Type="http://schemas.openxmlformats.org/officeDocument/2006/relationships/image" Target="../media/image52.jpg"/><Relationship Id="rId5" Type="http://schemas.openxmlformats.org/officeDocument/2006/relationships/image" Target="../media/image46.jpg"/><Relationship Id="rId10" Type="http://schemas.openxmlformats.org/officeDocument/2006/relationships/image" Target="../media/image51.jpg"/><Relationship Id="rId4" Type="http://schemas.openxmlformats.org/officeDocument/2006/relationships/image" Target="../media/image45.jpg"/><Relationship Id="rId9" Type="http://schemas.openxmlformats.org/officeDocument/2006/relationships/image" Target="../media/image50.jpg"/></Relationships>
</file>

<file path=ppt/slides/_rels/slide54.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4.jpg"/><Relationship Id="rId1" Type="http://schemas.openxmlformats.org/officeDocument/2006/relationships/slideLayout" Target="../slideLayouts/slideLayout26.xml"/><Relationship Id="rId6" Type="http://schemas.openxmlformats.org/officeDocument/2006/relationships/image" Target="../media/image52.jpg"/><Relationship Id="rId5" Type="http://schemas.openxmlformats.org/officeDocument/2006/relationships/image" Target="../media/image50.jpg"/><Relationship Id="rId4" Type="http://schemas.openxmlformats.org/officeDocument/2006/relationships/image" Target="../media/image46.jpg"/></Relationships>
</file>

<file path=ppt/slides/_rels/slide55.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53.jpg"/><Relationship Id="rId1" Type="http://schemas.openxmlformats.org/officeDocument/2006/relationships/slideLayout" Target="../slideLayouts/slideLayout33.xml"/><Relationship Id="rId4" Type="http://schemas.openxmlformats.org/officeDocument/2006/relationships/image" Target="../media/image55.jpg"/></Relationships>
</file>

<file path=ppt/slides/_rels/slide5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56.jpg"/><Relationship Id="rId1" Type="http://schemas.openxmlformats.org/officeDocument/2006/relationships/slideLayout" Target="../slideLayouts/slideLayout34.xml"/><Relationship Id="rId4" Type="http://schemas.openxmlformats.org/officeDocument/2006/relationships/image" Target="../media/image58.jpg"/></Relationships>
</file>

<file path=ppt/slides/_rels/slide57.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image" Target="../media/image59.jpg"/><Relationship Id="rId1" Type="http://schemas.openxmlformats.org/officeDocument/2006/relationships/slideLayout" Target="../slideLayouts/slideLayout35.xml"/><Relationship Id="rId5" Type="http://schemas.openxmlformats.org/officeDocument/2006/relationships/image" Target="../media/image62.jpg"/><Relationship Id="rId4" Type="http://schemas.openxmlformats.org/officeDocument/2006/relationships/image" Target="../media/image61.jpg"/></Relationships>
</file>

<file path=ppt/slides/_rels/slide58.xml.rels><?xml version="1.0" encoding="UTF-8" standalone="yes"?>
<Relationships xmlns="http://schemas.openxmlformats.org/package/2006/relationships"><Relationship Id="rId8" Type="http://schemas.openxmlformats.org/officeDocument/2006/relationships/image" Target="../media/image69.jpg"/><Relationship Id="rId3" Type="http://schemas.openxmlformats.org/officeDocument/2006/relationships/image" Target="../media/image64.jpg"/><Relationship Id="rId7" Type="http://schemas.openxmlformats.org/officeDocument/2006/relationships/image" Target="../media/image68.jpg"/><Relationship Id="rId2" Type="http://schemas.openxmlformats.org/officeDocument/2006/relationships/image" Target="../media/image63.jpg"/><Relationship Id="rId1" Type="http://schemas.openxmlformats.org/officeDocument/2006/relationships/slideLayout" Target="../slideLayouts/slideLayout36.xml"/><Relationship Id="rId6" Type="http://schemas.openxmlformats.org/officeDocument/2006/relationships/image" Target="../media/image67.jpg"/><Relationship Id="rId5" Type="http://schemas.openxmlformats.org/officeDocument/2006/relationships/image" Target="../media/image66.jpg"/><Relationship Id="rId4" Type="http://schemas.openxmlformats.org/officeDocument/2006/relationships/image" Target="../media/image65.jpg"/><Relationship Id="rId9" Type="http://schemas.openxmlformats.org/officeDocument/2006/relationships/image" Target="../media/image70.jpg"/></Relationships>
</file>

<file path=ppt/slides/_rels/slide59.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image" Target="../media/image51.jpg"/><Relationship Id="rId1" Type="http://schemas.openxmlformats.org/officeDocument/2006/relationships/slideLayout" Target="../slideLayouts/slideLayout37.xml"/><Relationship Id="rId6" Type="http://schemas.openxmlformats.org/officeDocument/2006/relationships/image" Target="../media/image72.jpg"/><Relationship Id="rId5" Type="http://schemas.openxmlformats.org/officeDocument/2006/relationships/image" Target="../media/image71.jpeg"/><Relationship Id="rId4" Type="http://schemas.openxmlformats.org/officeDocument/2006/relationships/image" Target="../media/image44.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73.jpg"/><Relationship Id="rId1" Type="http://schemas.openxmlformats.org/officeDocument/2006/relationships/slideLayout" Target="../slideLayouts/slideLayout38.xml"/><Relationship Id="rId4" Type="http://schemas.openxmlformats.org/officeDocument/2006/relationships/image" Target="../media/image75.jpg"/></Relationships>
</file>

<file path=ppt/slides/_rels/slide61.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76.jpg"/><Relationship Id="rId1" Type="http://schemas.openxmlformats.org/officeDocument/2006/relationships/slideLayout" Target="../slideLayouts/slideLayout39.xml"/><Relationship Id="rId5" Type="http://schemas.openxmlformats.org/officeDocument/2006/relationships/image" Target="../media/image78.jpg"/><Relationship Id="rId4" Type="http://schemas.openxmlformats.org/officeDocument/2006/relationships/image" Target="../media/image77.jpg"/></Relationships>
</file>

<file path=ppt/slides/_rels/slide6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976" b="7976"/>
          <a:stretch>
            <a:fillRect/>
          </a:stretch>
        </p:blipFill>
        <p:spPr>
          <a:xfrm>
            <a:off x="0" y="0"/>
            <a:ext cx="24377650" cy="13716000"/>
          </a:xfrm>
        </p:spPr>
      </p:pic>
      <p:sp>
        <p:nvSpPr>
          <p:cNvPr id="11" name="Rectangle 10"/>
          <p:cNvSpPr/>
          <p:nvPr/>
        </p:nvSpPr>
        <p:spPr>
          <a:xfrm>
            <a:off x="0" y="-5401"/>
            <a:ext cx="24377649" cy="13716000"/>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3" name="Rectangle 2"/>
          <p:cNvSpPr/>
          <p:nvPr/>
        </p:nvSpPr>
        <p:spPr>
          <a:xfrm>
            <a:off x="8104818" y="3488390"/>
            <a:ext cx="8201058" cy="6286500"/>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grpSp>
        <p:nvGrpSpPr>
          <p:cNvPr id="18" name="Group 17"/>
          <p:cNvGrpSpPr/>
          <p:nvPr/>
        </p:nvGrpSpPr>
        <p:grpSpPr>
          <a:xfrm>
            <a:off x="6061460" y="5883198"/>
            <a:ext cx="12359700" cy="1990933"/>
            <a:chOff x="5988388" y="483017"/>
            <a:chExt cx="12359700" cy="1990933"/>
          </a:xfrm>
        </p:grpSpPr>
        <p:sp>
          <p:nvSpPr>
            <p:cNvPr id="19" name="TextBox 1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bg1"/>
                  </a:solidFill>
                  <a:latin typeface="微软雅黑" panose="020B0503020204020204" pitchFamily="34" charset="-122"/>
                  <a:cs typeface="Aparajita" panose="020B0604020202020204" pitchFamily="34" charset="0"/>
                </a:rPr>
                <a:t>POWERPOINT</a:t>
              </a:r>
              <a:endParaRPr lang="id-ID" sz="8000" b="1" dirty="0" smtClean="0">
                <a:solidFill>
                  <a:schemeClr val="bg1"/>
                </a:solidFill>
                <a:latin typeface="微软雅黑" panose="020B0503020204020204" pitchFamily="34" charset="-122"/>
                <a:cs typeface="Aparajita" panose="020B0604020202020204" pitchFamily="34" charset="0"/>
              </a:endParaRPr>
            </a:p>
          </p:txBody>
        </p:sp>
        <p:sp>
          <p:nvSpPr>
            <p:cNvPr id="21" name="Subtitle 2"/>
            <p:cNvSpPr txBox="1">
              <a:spLocks/>
            </p:cNvSpPr>
            <p:nvPr/>
          </p:nvSpPr>
          <p:spPr>
            <a:xfrm>
              <a:off x="63358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800" dirty="0" smtClean="0">
                  <a:solidFill>
                    <a:schemeClr val="bg1"/>
                  </a:solidFill>
                  <a:latin typeface="微软雅黑" panose="020B0503020204020204" pitchFamily="34" charset="-122"/>
                  <a:cs typeface="Aparajita" panose="020B0604020202020204" pitchFamily="34" charset="0"/>
                </a:rPr>
                <a:t>PRESENTATION</a:t>
              </a:r>
              <a:endParaRPr lang="en-US" sz="2800" dirty="0">
                <a:solidFill>
                  <a:schemeClr val="bg1"/>
                </a:solidFill>
                <a:latin typeface="微软雅黑" panose="020B0503020204020204" pitchFamily="34" charset="-122"/>
                <a:cs typeface="Aparajita" panose="020B0604020202020204" pitchFamily="34" charset="0"/>
              </a:endParaRPr>
            </a:p>
          </p:txBody>
        </p:sp>
      </p:grpSp>
      <p:sp>
        <p:nvSpPr>
          <p:cNvPr id="10" name="Freeform 280"/>
          <p:cNvSpPr>
            <a:spLocks noEditPoints="1"/>
          </p:cNvSpPr>
          <p:nvPr/>
        </p:nvSpPr>
        <p:spPr bwMode="auto">
          <a:xfrm>
            <a:off x="11535241" y="4705051"/>
            <a:ext cx="1365184" cy="1111307"/>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nvGrpSpPr>
          <p:cNvPr id="2" name="Group 1"/>
          <p:cNvGrpSpPr/>
          <p:nvPr/>
        </p:nvGrpSpPr>
        <p:grpSpPr>
          <a:xfrm>
            <a:off x="10388781" y="7831977"/>
            <a:ext cx="3657600" cy="240970"/>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2493739" y="3584485"/>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2" name="Rectangle 81"/>
          <p:cNvSpPr/>
          <p:nvPr/>
        </p:nvSpPr>
        <p:spPr>
          <a:xfrm>
            <a:off x="12493739" y="5652239"/>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16" name="Rectangle 115"/>
          <p:cNvSpPr/>
          <p:nvPr/>
        </p:nvSpPr>
        <p:spPr>
          <a:xfrm>
            <a:off x="12493739" y="7552681"/>
            <a:ext cx="1479473" cy="14798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17" name="Rectangle 116"/>
          <p:cNvSpPr/>
          <p:nvPr/>
        </p:nvSpPr>
        <p:spPr>
          <a:xfrm>
            <a:off x="12493739" y="9620435"/>
            <a:ext cx="1479473" cy="14798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grpSp>
        <p:nvGrpSpPr>
          <p:cNvPr id="118" name="Group 117"/>
          <p:cNvGrpSpPr/>
          <p:nvPr/>
        </p:nvGrpSpPr>
        <p:grpSpPr>
          <a:xfrm>
            <a:off x="14534437" y="3445945"/>
            <a:ext cx="7768343" cy="1629540"/>
            <a:chOff x="6217425" y="2328987"/>
            <a:chExt cx="3885183" cy="814770"/>
          </a:xfrm>
        </p:grpSpPr>
        <p:sp>
          <p:nvSpPr>
            <p:cNvPr id="119" name="TextBox 118"/>
            <p:cNvSpPr txBox="1"/>
            <p:nvPr/>
          </p:nvSpPr>
          <p:spPr>
            <a:xfrm>
              <a:off x="6217426" y="2328987"/>
              <a:ext cx="1574719" cy="323166"/>
            </a:xfrm>
            <a:prstGeom prst="rect">
              <a:avLst/>
            </a:prstGeom>
            <a:noFill/>
          </p:spPr>
          <p:txBody>
            <a:bodyPr wrap="none" rtlCol="0">
              <a:spAutoFit/>
            </a:bodyPr>
            <a:lstStyle/>
            <a:p>
              <a:r>
                <a:rPr lang="id-ID" b="1" dirty="0" smtClean="0">
                  <a:latin typeface="微软雅黑" panose="020B0503020204020204" pitchFamily="34" charset="-122"/>
                </a:rPr>
                <a:t>SEO Analysis</a:t>
              </a:r>
              <a:endParaRPr lang="id-ID" b="1" dirty="0">
                <a:latin typeface="微软雅黑" panose="020B0503020204020204" pitchFamily="34" charset="-122"/>
              </a:endParaRPr>
            </a:p>
          </p:txBody>
        </p:sp>
        <p:sp>
          <p:nvSpPr>
            <p:cNvPr id="120" name="TextBox 119"/>
            <p:cNvSpPr txBox="1"/>
            <p:nvPr/>
          </p:nvSpPr>
          <p:spPr>
            <a:xfrm>
              <a:off x="6217425" y="2576230"/>
              <a:ext cx="3885183" cy="567527"/>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grpSp>
        <p:nvGrpSpPr>
          <p:cNvPr id="121" name="Group 120"/>
          <p:cNvGrpSpPr/>
          <p:nvPr/>
        </p:nvGrpSpPr>
        <p:grpSpPr>
          <a:xfrm>
            <a:off x="14534436" y="5500789"/>
            <a:ext cx="7768345" cy="2271902"/>
            <a:chOff x="6217425" y="3333319"/>
            <a:chExt cx="3885184" cy="1135951"/>
          </a:xfrm>
        </p:grpSpPr>
        <p:sp>
          <p:nvSpPr>
            <p:cNvPr id="122" name="TextBox 121"/>
            <p:cNvSpPr txBox="1"/>
            <p:nvPr/>
          </p:nvSpPr>
          <p:spPr>
            <a:xfrm>
              <a:off x="6217426" y="3333319"/>
              <a:ext cx="2043720" cy="323166"/>
            </a:xfrm>
            <a:prstGeom prst="rect">
              <a:avLst/>
            </a:prstGeom>
            <a:noFill/>
          </p:spPr>
          <p:txBody>
            <a:bodyPr wrap="none" rtlCol="0">
              <a:spAutoFit/>
            </a:bodyPr>
            <a:lstStyle/>
            <a:p>
              <a:r>
                <a:rPr lang="id-ID" altLang="zh-CN" b="1" dirty="0" smtClean="0">
                  <a:latin typeface="微软雅黑" panose="020B0503020204020204" pitchFamily="34" charset="-122"/>
                </a:rPr>
                <a:t>Accomplishment</a:t>
              </a:r>
              <a:endParaRPr lang="zh-CN" altLang="en-US" b="1" dirty="0">
                <a:latin typeface="微软雅黑" panose="020B0503020204020204" pitchFamily="34" charset="-122"/>
              </a:endParaRPr>
            </a:p>
          </p:txBody>
        </p:sp>
        <p:sp>
          <p:nvSpPr>
            <p:cNvPr id="123" name="TextBox 122"/>
            <p:cNvSpPr txBox="1"/>
            <p:nvPr/>
          </p:nvSpPr>
          <p:spPr>
            <a:xfrm>
              <a:off x="6217425" y="3592107"/>
              <a:ext cx="3885184" cy="877163"/>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nSpc>
                  <a:spcPct val="150000"/>
                </a:lnSpc>
              </a:pPr>
              <a:endParaRPr lang="en-US" sz="2400" dirty="0">
                <a:latin typeface="微软雅黑" panose="020B0503020204020204" pitchFamily="34" charset="-122"/>
              </a:endParaRPr>
            </a:p>
          </p:txBody>
        </p:sp>
      </p:grpSp>
      <p:grpSp>
        <p:nvGrpSpPr>
          <p:cNvPr id="124" name="Group 123"/>
          <p:cNvGrpSpPr/>
          <p:nvPr/>
        </p:nvGrpSpPr>
        <p:grpSpPr>
          <a:xfrm>
            <a:off x="14534436" y="7360351"/>
            <a:ext cx="7768345" cy="2271902"/>
            <a:chOff x="6217425" y="4297735"/>
            <a:chExt cx="3885184" cy="1135951"/>
          </a:xfrm>
        </p:grpSpPr>
        <p:sp>
          <p:nvSpPr>
            <p:cNvPr id="125" name="TextBox 124"/>
            <p:cNvSpPr txBox="1"/>
            <p:nvPr/>
          </p:nvSpPr>
          <p:spPr>
            <a:xfrm>
              <a:off x="6217426" y="4297735"/>
              <a:ext cx="1049375" cy="323166"/>
            </a:xfrm>
            <a:prstGeom prst="rect">
              <a:avLst/>
            </a:prstGeom>
            <a:noFill/>
          </p:spPr>
          <p:txBody>
            <a:bodyPr wrap="none" rtlCol="0">
              <a:spAutoFit/>
            </a:bodyPr>
            <a:lstStyle/>
            <a:p>
              <a:r>
                <a:rPr lang="id-ID" b="1" dirty="0" smtClean="0">
                  <a:latin typeface="微软雅黑" panose="020B0503020204020204" pitchFamily="34" charset="-122"/>
                </a:rPr>
                <a:t>Formula</a:t>
              </a:r>
              <a:endParaRPr lang="id-ID" b="1" dirty="0">
                <a:latin typeface="微软雅黑" panose="020B0503020204020204" pitchFamily="34" charset="-122"/>
              </a:endParaRPr>
            </a:p>
          </p:txBody>
        </p:sp>
        <p:sp>
          <p:nvSpPr>
            <p:cNvPr id="126" name="TextBox 125"/>
            <p:cNvSpPr txBox="1"/>
            <p:nvPr/>
          </p:nvSpPr>
          <p:spPr>
            <a:xfrm>
              <a:off x="6217425" y="4556523"/>
              <a:ext cx="3885184" cy="877163"/>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nSpc>
                  <a:spcPct val="150000"/>
                </a:lnSpc>
              </a:pPr>
              <a:endParaRPr lang="en-US" sz="2400" dirty="0">
                <a:latin typeface="微软雅黑" panose="020B0503020204020204" pitchFamily="34" charset="-122"/>
              </a:endParaRPr>
            </a:p>
          </p:txBody>
        </p:sp>
      </p:grpSp>
      <p:grpSp>
        <p:nvGrpSpPr>
          <p:cNvPr id="127" name="Group 126"/>
          <p:cNvGrpSpPr/>
          <p:nvPr/>
        </p:nvGrpSpPr>
        <p:grpSpPr>
          <a:xfrm>
            <a:off x="14534436" y="9427723"/>
            <a:ext cx="7768345" cy="2271902"/>
            <a:chOff x="6217425" y="5262151"/>
            <a:chExt cx="3885184" cy="1135951"/>
          </a:xfrm>
        </p:grpSpPr>
        <p:sp>
          <p:nvSpPr>
            <p:cNvPr id="128" name="TextBox 127"/>
            <p:cNvSpPr txBox="1"/>
            <p:nvPr/>
          </p:nvSpPr>
          <p:spPr>
            <a:xfrm>
              <a:off x="6217426" y="5262151"/>
              <a:ext cx="3111331" cy="323166"/>
            </a:xfrm>
            <a:prstGeom prst="rect">
              <a:avLst/>
            </a:prstGeom>
            <a:noFill/>
          </p:spPr>
          <p:txBody>
            <a:bodyPr wrap="square" rtlCol="0">
              <a:spAutoFit/>
            </a:bodyPr>
            <a:lstStyle/>
            <a:p>
              <a:r>
                <a:rPr lang="id-ID" altLang="zh-CN" b="1" dirty="0" smtClean="0">
                  <a:latin typeface="微软雅黑" panose="020B0503020204020204" pitchFamily="34" charset="-122"/>
                </a:rPr>
                <a:t>Powerful</a:t>
              </a:r>
              <a:endParaRPr lang="zh-CN" altLang="id-ID" b="1" dirty="0">
                <a:latin typeface="微软雅黑" panose="020B0503020204020204" pitchFamily="34" charset="-122"/>
              </a:endParaRPr>
            </a:p>
          </p:txBody>
        </p:sp>
        <p:sp>
          <p:nvSpPr>
            <p:cNvPr id="129" name="TextBox 128"/>
            <p:cNvSpPr txBox="1"/>
            <p:nvPr/>
          </p:nvSpPr>
          <p:spPr>
            <a:xfrm>
              <a:off x="6217425" y="5520939"/>
              <a:ext cx="3885184" cy="877163"/>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nSpc>
                  <a:spcPct val="150000"/>
                </a:lnSpc>
              </a:pPr>
              <a:endParaRPr lang="en-US" sz="2400" dirty="0">
                <a:latin typeface="微软雅黑" panose="020B0503020204020204" pitchFamily="34" charset="-122"/>
              </a:endParaRPr>
            </a:p>
          </p:txBody>
        </p:sp>
      </p:grpSp>
      <p:sp>
        <p:nvSpPr>
          <p:cNvPr id="140" name="Rectangle 139"/>
          <p:cNvSpPr/>
          <p:nvPr/>
        </p:nvSpPr>
        <p:spPr>
          <a:xfrm>
            <a:off x="10485366" y="3565077"/>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41" name="Rectangle 140"/>
          <p:cNvSpPr/>
          <p:nvPr/>
        </p:nvSpPr>
        <p:spPr>
          <a:xfrm>
            <a:off x="10485366" y="5632831"/>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42" name="Rectangle 141"/>
          <p:cNvSpPr/>
          <p:nvPr/>
        </p:nvSpPr>
        <p:spPr>
          <a:xfrm>
            <a:off x="10485366" y="7533273"/>
            <a:ext cx="1479473" cy="14798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43" name="Rectangle 142"/>
          <p:cNvSpPr/>
          <p:nvPr/>
        </p:nvSpPr>
        <p:spPr>
          <a:xfrm>
            <a:off x="10485366" y="9601027"/>
            <a:ext cx="1479473" cy="14798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grpSp>
        <p:nvGrpSpPr>
          <p:cNvPr id="154" name="Group 153"/>
          <p:cNvGrpSpPr/>
          <p:nvPr/>
        </p:nvGrpSpPr>
        <p:grpSpPr>
          <a:xfrm>
            <a:off x="2096256" y="3422855"/>
            <a:ext cx="7708050" cy="1632052"/>
            <a:chOff x="6217425" y="2316186"/>
            <a:chExt cx="4058835" cy="816026"/>
          </a:xfrm>
        </p:grpSpPr>
        <p:sp>
          <p:nvSpPr>
            <p:cNvPr id="155" name="TextBox 154"/>
            <p:cNvSpPr txBox="1"/>
            <p:nvPr/>
          </p:nvSpPr>
          <p:spPr>
            <a:xfrm>
              <a:off x="7400031" y="2316186"/>
              <a:ext cx="2757693" cy="323166"/>
            </a:xfrm>
            <a:prstGeom prst="rect">
              <a:avLst/>
            </a:prstGeom>
            <a:noFill/>
          </p:spPr>
          <p:txBody>
            <a:bodyPr wrap="square" rtlCol="0">
              <a:spAutoFit/>
            </a:bodyPr>
            <a:lstStyle/>
            <a:p>
              <a:pPr algn="r"/>
              <a:r>
                <a:rPr lang="id-ID" b="1" dirty="0" smtClean="0">
                  <a:latin typeface="微软雅黑" panose="020B0503020204020204" pitchFamily="34" charset="-122"/>
                </a:rPr>
                <a:t>Delivery</a:t>
              </a:r>
              <a:endParaRPr lang="id-ID" b="1" dirty="0">
                <a:latin typeface="微软雅黑" panose="020B0503020204020204" pitchFamily="34" charset="-122"/>
              </a:endParaRPr>
            </a:p>
          </p:txBody>
        </p:sp>
        <p:sp>
          <p:nvSpPr>
            <p:cNvPr id="156" name="TextBox 155"/>
            <p:cNvSpPr txBox="1"/>
            <p:nvPr/>
          </p:nvSpPr>
          <p:spPr>
            <a:xfrm>
              <a:off x="6217425" y="2564685"/>
              <a:ext cx="4058835" cy="567527"/>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grpSp>
        <p:nvGrpSpPr>
          <p:cNvPr id="169" name="Group 168"/>
          <p:cNvGrpSpPr/>
          <p:nvPr/>
        </p:nvGrpSpPr>
        <p:grpSpPr>
          <a:xfrm>
            <a:off x="2090525" y="5487665"/>
            <a:ext cx="7708050" cy="1632052"/>
            <a:chOff x="6217425" y="2316186"/>
            <a:chExt cx="4058835" cy="816026"/>
          </a:xfrm>
        </p:grpSpPr>
        <p:sp>
          <p:nvSpPr>
            <p:cNvPr id="170" name="TextBox 169"/>
            <p:cNvSpPr txBox="1"/>
            <p:nvPr/>
          </p:nvSpPr>
          <p:spPr>
            <a:xfrm>
              <a:off x="7403049" y="2316186"/>
              <a:ext cx="2754675" cy="323166"/>
            </a:xfrm>
            <a:prstGeom prst="rect">
              <a:avLst/>
            </a:prstGeom>
            <a:noFill/>
          </p:spPr>
          <p:txBody>
            <a:bodyPr wrap="square" rtlCol="0">
              <a:spAutoFit/>
            </a:bodyPr>
            <a:lstStyle/>
            <a:p>
              <a:pPr algn="r"/>
              <a:r>
                <a:rPr lang="id-ID" b="1" dirty="0" smtClean="0">
                  <a:latin typeface="微软雅黑" panose="020B0503020204020204" pitchFamily="34" charset="-122"/>
                  <a:cs typeface="Aparajita" panose="020B0604020202020204" pitchFamily="34" charset="0"/>
                </a:rPr>
                <a:t>Powerful</a:t>
              </a:r>
              <a:endParaRPr lang="id-ID" b="1" dirty="0">
                <a:latin typeface="微软雅黑" panose="020B0503020204020204" pitchFamily="34" charset="-122"/>
                <a:cs typeface="Aparajita" panose="020B0604020202020204" pitchFamily="34" charset="0"/>
              </a:endParaRPr>
            </a:p>
          </p:txBody>
        </p:sp>
        <p:sp>
          <p:nvSpPr>
            <p:cNvPr id="171" name="TextBox 170"/>
            <p:cNvSpPr txBox="1"/>
            <p:nvPr/>
          </p:nvSpPr>
          <p:spPr>
            <a:xfrm>
              <a:off x="6217425" y="2564685"/>
              <a:ext cx="4058835" cy="567527"/>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a:t>
              </a:r>
              <a:r>
                <a:rPr lang="en-US" sz="2400" dirty="0" smtClean="0">
                  <a:latin typeface="微软雅黑" panose="020B0503020204020204" pitchFamily="34" charset="-122"/>
                  <a:cs typeface="Aparajita" panose="020B0604020202020204" pitchFamily="34" charset="0"/>
                </a:rPr>
                <a:t>dolor sit amet</a:t>
              </a:r>
              <a:r>
                <a:rPr lang="en-US" sz="2400" dirty="0">
                  <a:latin typeface="微软雅黑" panose="020B0503020204020204" pitchFamily="34" charset="-122"/>
                  <a:cs typeface="Aparajita" panose="020B0604020202020204" pitchFamily="34" charset="0"/>
                </a:rPr>
                <a:t>, consectetur adipiscing elit. Curabitur elementum posuere pretium. </a:t>
              </a:r>
            </a:p>
          </p:txBody>
        </p:sp>
      </p:grpSp>
      <p:grpSp>
        <p:nvGrpSpPr>
          <p:cNvPr id="172" name="Group 171"/>
          <p:cNvGrpSpPr/>
          <p:nvPr/>
        </p:nvGrpSpPr>
        <p:grpSpPr>
          <a:xfrm>
            <a:off x="2084633" y="7383117"/>
            <a:ext cx="7708050" cy="1632052"/>
            <a:chOff x="6217425" y="2316186"/>
            <a:chExt cx="4058835" cy="816026"/>
          </a:xfrm>
        </p:grpSpPr>
        <p:sp>
          <p:nvSpPr>
            <p:cNvPr id="173" name="TextBox 172"/>
            <p:cNvSpPr txBox="1"/>
            <p:nvPr/>
          </p:nvSpPr>
          <p:spPr>
            <a:xfrm>
              <a:off x="7260282" y="2316186"/>
              <a:ext cx="2897442" cy="323166"/>
            </a:xfrm>
            <a:prstGeom prst="rect">
              <a:avLst/>
            </a:prstGeom>
            <a:noFill/>
          </p:spPr>
          <p:txBody>
            <a:bodyPr wrap="square" rtlCol="0">
              <a:spAutoFit/>
            </a:bodyPr>
            <a:lstStyle/>
            <a:p>
              <a:pPr algn="r"/>
              <a:r>
                <a:rPr lang="id-ID" b="1" dirty="0" smtClean="0">
                  <a:latin typeface="微软雅黑" panose="020B0503020204020204" pitchFamily="34" charset="-122"/>
                </a:rPr>
                <a:t>Music</a:t>
              </a:r>
              <a:endParaRPr lang="id-ID" b="1" dirty="0">
                <a:latin typeface="微软雅黑" panose="020B0503020204020204" pitchFamily="34" charset="-122"/>
              </a:endParaRPr>
            </a:p>
          </p:txBody>
        </p:sp>
        <p:sp>
          <p:nvSpPr>
            <p:cNvPr id="174" name="TextBox 173"/>
            <p:cNvSpPr txBox="1"/>
            <p:nvPr/>
          </p:nvSpPr>
          <p:spPr>
            <a:xfrm>
              <a:off x="6217425" y="2564685"/>
              <a:ext cx="4058835" cy="567527"/>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grpSp>
        <p:nvGrpSpPr>
          <p:cNvPr id="175" name="Group 174"/>
          <p:cNvGrpSpPr/>
          <p:nvPr/>
        </p:nvGrpSpPr>
        <p:grpSpPr>
          <a:xfrm>
            <a:off x="2078902" y="9447927"/>
            <a:ext cx="7708050" cy="1632052"/>
            <a:chOff x="6217425" y="2316186"/>
            <a:chExt cx="4058835" cy="816026"/>
          </a:xfrm>
        </p:grpSpPr>
        <p:sp>
          <p:nvSpPr>
            <p:cNvPr id="176" name="TextBox 175"/>
            <p:cNvSpPr txBox="1"/>
            <p:nvPr/>
          </p:nvSpPr>
          <p:spPr>
            <a:xfrm>
              <a:off x="7263299" y="2316186"/>
              <a:ext cx="2894425" cy="323166"/>
            </a:xfrm>
            <a:prstGeom prst="rect">
              <a:avLst/>
            </a:prstGeom>
            <a:noFill/>
          </p:spPr>
          <p:txBody>
            <a:bodyPr wrap="square" rtlCol="0">
              <a:spAutoFit/>
            </a:bodyPr>
            <a:lstStyle/>
            <a:p>
              <a:pPr algn="r"/>
              <a:r>
                <a:rPr lang="id-ID" b="1" dirty="0" smtClean="0">
                  <a:latin typeface="微软雅黑" panose="020B0503020204020204" pitchFamily="34" charset="-122"/>
                </a:rPr>
                <a:t>Energy</a:t>
              </a:r>
              <a:endParaRPr lang="id-ID" b="1" dirty="0">
                <a:latin typeface="微软雅黑" panose="020B0503020204020204" pitchFamily="34" charset="-122"/>
              </a:endParaRPr>
            </a:p>
          </p:txBody>
        </p:sp>
        <p:sp>
          <p:nvSpPr>
            <p:cNvPr id="177" name="TextBox 176"/>
            <p:cNvSpPr txBox="1"/>
            <p:nvPr/>
          </p:nvSpPr>
          <p:spPr>
            <a:xfrm>
              <a:off x="6217425" y="2564685"/>
              <a:ext cx="4058835" cy="567527"/>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sp>
        <p:nvSpPr>
          <p:cNvPr id="178" name="AutoShape 124"/>
          <p:cNvSpPr>
            <a:spLocks/>
          </p:cNvSpPr>
          <p:nvPr/>
        </p:nvSpPr>
        <p:spPr bwMode="auto">
          <a:xfrm>
            <a:off x="10763418" y="3934631"/>
            <a:ext cx="920458" cy="735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2813953" y="5931119"/>
            <a:ext cx="814524" cy="896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2844965" y="3873673"/>
            <a:ext cx="814524" cy="896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12879148" y="7909231"/>
            <a:ext cx="661960" cy="728346"/>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10877425" y="10021457"/>
            <a:ext cx="664615" cy="7283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10877425" y="6052846"/>
            <a:ext cx="661960" cy="664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10854341" y="7903204"/>
            <a:ext cx="661960" cy="664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12940778" y="9998367"/>
            <a:ext cx="664615" cy="7283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6008975" y="483017"/>
            <a:ext cx="12359700" cy="2079087"/>
            <a:chOff x="5988388" y="483017"/>
            <a:chExt cx="12359700" cy="2079087"/>
          </a:xfrm>
        </p:grpSpPr>
        <p:sp>
          <p:nvSpPr>
            <p:cNvPr id="45" name="TextBox 4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77462020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995553" y="4151107"/>
            <a:ext cx="20580347" cy="5263570"/>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grpSp>
      <p:sp>
        <p:nvSpPr>
          <p:cNvPr id="36" name="TextBox 35"/>
          <p:cNvSpPr txBox="1"/>
          <p:nvPr/>
        </p:nvSpPr>
        <p:spPr>
          <a:xfrm>
            <a:off x="1458352" y="5981564"/>
            <a:ext cx="1632423"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2013</a:t>
            </a:r>
          </a:p>
        </p:txBody>
      </p:sp>
      <p:sp>
        <p:nvSpPr>
          <p:cNvPr id="37" name="TextBox 36"/>
          <p:cNvSpPr txBox="1"/>
          <p:nvPr/>
        </p:nvSpPr>
        <p:spPr>
          <a:xfrm>
            <a:off x="21727278" y="5981564"/>
            <a:ext cx="1632423"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2018</a:t>
            </a:r>
          </a:p>
        </p:txBody>
      </p:sp>
      <p:grpSp>
        <p:nvGrpSpPr>
          <p:cNvPr id="74" name="Group 73"/>
          <p:cNvGrpSpPr/>
          <p:nvPr/>
        </p:nvGrpSpPr>
        <p:grpSpPr>
          <a:xfrm>
            <a:off x="7529943" y="10569030"/>
            <a:ext cx="1922814" cy="759960"/>
            <a:chOff x="1253920" y="2219659"/>
            <a:chExt cx="961658"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TextBox 75"/>
            <p:cNvSpPr txBox="1"/>
            <p:nvPr/>
          </p:nvSpPr>
          <p:spPr>
            <a:xfrm>
              <a:off x="1581265" y="2219659"/>
              <a:ext cx="634313"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2013</a:t>
              </a:r>
              <a:endParaRPr lang="id-ID" dirty="0">
                <a:solidFill>
                  <a:schemeClr val="tx2"/>
                </a:solidFill>
                <a:latin typeface="微软雅黑" panose="020B0503020204020204" pitchFamily="34" charset="-122"/>
                <a:cs typeface="Aparajita" panose="020B0604020202020204" pitchFamily="34" charset="0"/>
              </a:endParaRPr>
            </a:p>
          </p:txBody>
        </p:sp>
      </p:grpSp>
      <p:grpSp>
        <p:nvGrpSpPr>
          <p:cNvPr id="78" name="Group 77"/>
          <p:cNvGrpSpPr/>
          <p:nvPr/>
        </p:nvGrpSpPr>
        <p:grpSpPr>
          <a:xfrm>
            <a:off x="10074052" y="10557248"/>
            <a:ext cx="1922814" cy="759960"/>
            <a:chOff x="1253920" y="2219659"/>
            <a:chExt cx="961658"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TextBox 79"/>
            <p:cNvSpPr txBox="1"/>
            <p:nvPr/>
          </p:nvSpPr>
          <p:spPr>
            <a:xfrm>
              <a:off x="1581265" y="2219659"/>
              <a:ext cx="634313"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2014</a:t>
              </a:r>
              <a:endParaRPr lang="id-ID" dirty="0">
                <a:solidFill>
                  <a:schemeClr val="tx2"/>
                </a:solidFill>
                <a:latin typeface="微软雅黑" panose="020B0503020204020204" pitchFamily="34" charset="-122"/>
                <a:cs typeface="Aparajita" panose="020B0604020202020204" pitchFamily="34" charset="0"/>
              </a:endParaRPr>
            </a:p>
          </p:txBody>
        </p:sp>
      </p:grpSp>
      <p:grpSp>
        <p:nvGrpSpPr>
          <p:cNvPr id="81" name="Group 80"/>
          <p:cNvGrpSpPr/>
          <p:nvPr/>
        </p:nvGrpSpPr>
        <p:grpSpPr>
          <a:xfrm>
            <a:off x="12594572" y="10557248"/>
            <a:ext cx="1922814" cy="759960"/>
            <a:chOff x="1253920" y="2219659"/>
            <a:chExt cx="961658"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TextBox 82"/>
            <p:cNvSpPr txBox="1"/>
            <p:nvPr/>
          </p:nvSpPr>
          <p:spPr>
            <a:xfrm>
              <a:off x="1581265" y="2219659"/>
              <a:ext cx="634313"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2015</a:t>
              </a:r>
              <a:endParaRPr lang="id-ID" dirty="0">
                <a:solidFill>
                  <a:schemeClr val="tx2"/>
                </a:solidFill>
                <a:latin typeface="微软雅黑" panose="020B0503020204020204" pitchFamily="34" charset="-122"/>
                <a:cs typeface="Aparajita" panose="020B0604020202020204" pitchFamily="34" charset="0"/>
              </a:endParaRPr>
            </a:p>
          </p:txBody>
        </p:sp>
      </p:grpSp>
      <p:grpSp>
        <p:nvGrpSpPr>
          <p:cNvPr id="84" name="Group 83"/>
          <p:cNvGrpSpPr/>
          <p:nvPr/>
        </p:nvGrpSpPr>
        <p:grpSpPr>
          <a:xfrm>
            <a:off x="15057419" y="10557248"/>
            <a:ext cx="1922814" cy="759960"/>
            <a:chOff x="1253920" y="2219659"/>
            <a:chExt cx="961658"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 name="TextBox 85"/>
            <p:cNvSpPr txBox="1"/>
            <p:nvPr/>
          </p:nvSpPr>
          <p:spPr>
            <a:xfrm>
              <a:off x="1581265" y="2219659"/>
              <a:ext cx="634313"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2016</a:t>
              </a:r>
              <a:endParaRPr lang="id-ID" dirty="0">
                <a:solidFill>
                  <a:schemeClr val="tx2"/>
                </a:solidFill>
                <a:latin typeface="微软雅黑" panose="020B0503020204020204" pitchFamily="34" charset="-122"/>
                <a:cs typeface="Aparajita" panose="020B0604020202020204" pitchFamily="34" charset="0"/>
              </a:endParaRPr>
            </a:p>
          </p:txBody>
        </p:sp>
      </p:grpSp>
      <p:grpSp>
        <p:nvGrpSpPr>
          <p:cNvPr id="53" name="Group 52"/>
          <p:cNvGrpSpPr/>
          <p:nvPr/>
        </p:nvGrpSpPr>
        <p:grpSpPr>
          <a:xfrm>
            <a:off x="6008975" y="483017"/>
            <a:ext cx="12359700" cy="2079087"/>
            <a:chOff x="5988388" y="483017"/>
            <a:chExt cx="12359700" cy="2079087"/>
          </a:xfrm>
        </p:grpSpPr>
        <p:sp>
          <p:nvSpPr>
            <p:cNvPr id="54" name="TextBox 5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Sales </a:t>
              </a:r>
              <a:r>
                <a:rPr lang="id-ID" sz="8000" b="1" dirty="0" smtClean="0">
                  <a:solidFill>
                    <a:schemeClr val="tx2"/>
                  </a:solidFill>
                  <a:latin typeface="微软雅黑" panose="020B0503020204020204" pitchFamily="34" charset="-122"/>
                  <a:cs typeface="Aparajita" panose="020B0604020202020204" pitchFamily="34" charset="0"/>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xmlns:p14="http://schemas.microsoft.com/office/powerpoint/2010/mai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952118" y="3469645"/>
            <a:ext cx="5147203" cy="1301530"/>
            <a:chOff x="6965260" y="1985874"/>
            <a:chExt cx="2574272" cy="650765"/>
          </a:xfrm>
        </p:grpSpPr>
        <p:grpSp>
          <p:nvGrpSpPr>
            <p:cNvPr id="41" name="Group 40"/>
            <p:cNvGrpSpPr/>
            <p:nvPr/>
          </p:nvGrpSpPr>
          <p:grpSpPr>
            <a:xfrm>
              <a:off x="6965260" y="1985874"/>
              <a:ext cx="1266661" cy="460795"/>
              <a:chOff x="1253920" y="2219659"/>
              <a:chExt cx="1266661"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 name="TextBox 42"/>
              <p:cNvSpPr txBox="1"/>
              <p:nvPr/>
            </p:nvSpPr>
            <p:spPr>
              <a:xfrm>
                <a:off x="1581265" y="2219659"/>
                <a:ext cx="939316"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January</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68" name="TextBox 67"/>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74" name="Group 73"/>
          <p:cNvGrpSpPr/>
          <p:nvPr/>
        </p:nvGrpSpPr>
        <p:grpSpPr>
          <a:xfrm>
            <a:off x="9635856" y="3469645"/>
            <a:ext cx="5147203" cy="1301530"/>
            <a:chOff x="6965260" y="1985874"/>
            <a:chExt cx="2574272" cy="650765"/>
          </a:xfrm>
        </p:grpSpPr>
        <p:grpSp>
          <p:nvGrpSpPr>
            <p:cNvPr id="75" name="Group 74"/>
            <p:cNvGrpSpPr/>
            <p:nvPr/>
          </p:nvGrpSpPr>
          <p:grpSpPr>
            <a:xfrm>
              <a:off x="6965260" y="1985874"/>
              <a:ext cx="1398206" cy="460795"/>
              <a:chOff x="1253920" y="2219659"/>
              <a:chExt cx="1398206"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TextBox 77"/>
              <p:cNvSpPr txBox="1"/>
              <p:nvPr/>
            </p:nvSpPr>
            <p:spPr>
              <a:xfrm>
                <a:off x="1581265" y="2219659"/>
                <a:ext cx="1070861"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February</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76" name="TextBox 75"/>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99" name="Group 98"/>
          <p:cNvGrpSpPr/>
          <p:nvPr/>
        </p:nvGrpSpPr>
        <p:grpSpPr>
          <a:xfrm>
            <a:off x="17416835" y="3488287"/>
            <a:ext cx="5147203" cy="1301530"/>
            <a:chOff x="6965260" y="1985874"/>
            <a:chExt cx="2574272" cy="650765"/>
          </a:xfrm>
        </p:grpSpPr>
        <p:grpSp>
          <p:nvGrpSpPr>
            <p:cNvPr id="100" name="Group 99"/>
            <p:cNvGrpSpPr/>
            <p:nvPr/>
          </p:nvGrpSpPr>
          <p:grpSpPr>
            <a:xfrm>
              <a:off x="6965260" y="1985874"/>
              <a:ext cx="1114721" cy="460795"/>
              <a:chOff x="1253920" y="2219659"/>
              <a:chExt cx="1114721"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3" name="TextBox 102"/>
              <p:cNvSpPr txBox="1"/>
              <p:nvPr/>
            </p:nvSpPr>
            <p:spPr>
              <a:xfrm>
                <a:off x="1581265" y="2219659"/>
                <a:ext cx="787376"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March</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101" name="TextBox 100"/>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104" name="Group 103"/>
          <p:cNvGrpSpPr/>
          <p:nvPr/>
        </p:nvGrpSpPr>
        <p:grpSpPr>
          <a:xfrm>
            <a:off x="1994593" y="10726347"/>
            <a:ext cx="5147203" cy="1301530"/>
            <a:chOff x="6965260" y="1985874"/>
            <a:chExt cx="2574272" cy="650765"/>
          </a:xfrm>
        </p:grpSpPr>
        <p:grpSp>
          <p:nvGrpSpPr>
            <p:cNvPr id="105" name="Group 104"/>
            <p:cNvGrpSpPr/>
            <p:nvPr/>
          </p:nvGrpSpPr>
          <p:grpSpPr>
            <a:xfrm>
              <a:off x="6965260" y="1985874"/>
              <a:ext cx="941615" cy="460795"/>
              <a:chOff x="1253920" y="2219659"/>
              <a:chExt cx="941615"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8" name="TextBox 107"/>
              <p:cNvSpPr txBox="1"/>
              <p:nvPr/>
            </p:nvSpPr>
            <p:spPr>
              <a:xfrm>
                <a:off x="1581265" y="2219659"/>
                <a:ext cx="614270"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April</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106" name="TextBox 105"/>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109" name="Group 108"/>
          <p:cNvGrpSpPr/>
          <p:nvPr/>
        </p:nvGrpSpPr>
        <p:grpSpPr>
          <a:xfrm>
            <a:off x="9655043" y="10726347"/>
            <a:ext cx="5147203" cy="1301530"/>
            <a:chOff x="6965260" y="1985874"/>
            <a:chExt cx="2574272" cy="650765"/>
          </a:xfrm>
        </p:grpSpPr>
        <p:grpSp>
          <p:nvGrpSpPr>
            <p:cNvPr id="110" name="Group 109"/>
            <p:cNvGrpSpPr/>
            <p:nvPr/>
          </p:nvGrpSpPr>
          <p:grpSpPr>
            <a:xfrm>
              <a:off x="6965260" y="1985874"/>
              <a:ext cx="894315" cy="460795"/>
              <a:chOff x="1253920" y="2219659"/>
              <a:chExt cx="894315"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3" name="TextBox 112"/>
              <p:cNvSpPr txBox="1"/>
              <p:nvPr/>
            </p:nvSpPr>
            <p:spPr>
              <a:xfrm>
                <a:off x="1581265" y="2219659"/>
                <a:ext cx="566970"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May</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111" name="TextBox 110"/>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114" name="Group 113"/>
          <p:cNvGrpSpPr/>
          <p:nvPr/>
        </p:nvGrpSpPr>
        <p:grpSpPr>
          <a:xfrm>
            <a:off x="17439919" y="10722061"/>
            <a:ext cx="5147203" cy="1301530"/>
            <a:chOff x="6965260" y="1985874"/>
            <a:chExt cx="2574272" cy="650765"/>
          </a:xfrm>
        </p:grpSpPr>
        <p:grpSp>
          <p:nvGrpSpPr>
            <p:cNvPr id="115" name="Group 114"/>
            <p:cNvGrpSpPr/>
            <p:nvPr/>
          </p:nvGrpSpPr>
          <p:grpSpPr>
            <a:xfrm>
              <a:off x="6965260" y="1985874"/>
              <a:ext cx="925581" cy="460795"/>
              <a:chOff x="1253920" y="2219659"/>
              <a:chExt cx="925581"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8" name="TextBox 117"/>
              <p:cNvSpPr txBox="1"/>
              <p:nvPr/>
            </p:nvSpPr>
            <p:spPr>
              <a:xfrm>
                <a:off x="1581265" y="2219659"/>
                <a:ext cx="598236" cy="323166"/>
              </a:xfrm>
              <a:prstGeom prst="rect">
                <a:avLst/>
              </a:prstGeom>
              <a:noFill/>
            </p:spPr>
            <p:txBody>
              <a:bodyPr wrap="none" rtlCol="0">
                <a:spAutoFit/>
              </a:bodyPr>
              <a:lstStyle/>
              <a:p>
                <a:r>
                  <a:rPr lang="id-ID" dirty="0" smtClean="0">
                    <a:solidFill>
                      <a:schemeClr val="tx2"/>
                    </a:solidFill>
                    <a:latin typeface="微软雅黑" panose="020B0503020204020204" pitchFamily="34" charset="-122"/>
                    <a:cs typeface="Aparajita" panose="020B0604020202020204" pitchFamily="34" charset="0"/>
                  </a:rPr>
                  <a:t>June</a:t>
                </a:r>
                <a:endParaRPr lang="id-ID" dirty="0">
                  <a:solidFill>
                    <a:schemeClr val="tx2"/>
                  </a:solidFill>
                  <a:latin typeface="微软雅黑" panose="020B0503020204020204" pitchFamily="34" charset="-122"/>
                  <a:cs typeface="Aparajita" panose="020B0604020202020204" pitchFamily="34" charset="0"/>
                </a:endParaRPr>
              </a:p>
            </p:txBody>
          </p:sp>
        </p:grpSp>
        <p:sp>
          <p:nvSpPr>
            <p:cNvPr id="116" name="TextBox 115"/>
            <p:cNvSpPr txBox="1"/>
            <p:nvPr/>
          </p:nvSpPr>
          <p:spPr>
            <a:xfrm>
              <a:off x="7299263" y="2251918"/>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grpSp>
        <p:nvGrpSpPr>
          <p:cNvPr id="25" name="Group 24"/>
          <p:cNvGrpSpPr/>
          <p:nvPr/>
        </p:nvGrpSpPr>
        <p:grpSpPr>
          <a:xfrm>
            <a:off x="4367373" y="7270521"/>
            <a:ext cx="4461536" cy="2382282"/>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28" name="Group 27"/>
          <p:cNvGrpSpPr/>
          <p:nvPr/>
        </p:nvGrpSpPr>
        <p:grpSpPr>
          <a:xfrm>
            <a:off x="6623967" y="5729661"/>
            <a:ext cx="4469694" cy="3923134"/>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31" name="Group 30"/>
          <p:cNvGrpSpPr/>
          <p:nvPr/>
        </p:nvGrpSpPr>
        <p:grpSpPr>
          <a:xfrm>
            <a:off x="8875127" y="5518378"/>
            <a:ext cx="4461536" cy="4134420"/>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34" name="Group 33"/>
          <p:cNvGrpSpPr/>
          <p:nvPr/>
        </p:nvGrpSpPr>
        <p:grpSpPr>
          <a:xfrm>
            <a:off x="11139881" y="6291507"/>
            <a:ext cx="4461536" cy="3361298"/>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19" name="Group 118"/>
          <p:cNvGrpSpPr/>
          <p:nvPr/>
        </p:nvGrpSpPr>
        <p:grpSpPr>
          <a:xfrm>
            <a:off x="13369287" y="5330523"/>
            <a:ext cx="4469696" cy="4334878"/>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23" name="Group 122"/>
          <p:cNvGrpSpPr/>
          <p:nvPr/>
        </p:nvGrpSpPr>
        <p:grpSpPr>
          <a:xfrm>
            <a:off x="15582212" y="4733288"/>
            <a:ext cx="4461536" cy="4932504"/>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129" name="TextBox 128"/>
          <p:cNvSpPr txBox="1"/>
          <p:nvPr/>
        </p:nvSpPr>
        <p:spPr>
          <a:xfrm>
            <a:off x="6082609" y="9560273"/>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sp>
        <p:nvSpPr>
          <p:cNvPr id="131" name="TextBox 130"/>
          <p:cNvSpPr txBox="1"/>
          <p:nvPr/>
        </p:nvSpPr>
        <p:spPr>
          <a:xfrm>
            <a:off x="8383454" y="9548585"/>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sp>
        <p:nvSpPr>
          <p:cNvPr id="132" name="TextBox 131"/>
          <p:cNvSpPr txBox="1"/>
          <p:nvPr/>
        </p:nvSpPr>
        <p:spPr>
          <a:xfrm>
            <a:off x="10610796" y="9548585"/>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sp>
        <p:nvSpPr>
          <p:cNvPr id="133" name="TextBox 132"/>
          <p:cNvSpPr txBox="1"/>
          <p:nvPr/>
        </p:nvSpPr>
        <p:spPr>
          <a:xfrm>
            <a:off x="12850035" y="9548585"/>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sp>
        <p:nvSpPr>
          <p:cNvPr id="134" name="TextBox 133"/>
          <p:cNvSpPr txBox="1"/>
          <p:nvPr/>
        </p:nvSpPr>
        <p:spPr>
          <a:xfrm>
            <a:off x="15112359" y="9548585"/>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sp>
        <p:nvSpPr>
          <p:cNvPr id="135" name="TextBox 134"/>
          <p:cNvSpPr txBox="1"/>
          <p:nvPr/>
        </p:nvSpPr>
        <p:spPr>
          <a:xfrm>
            <a:off x="17324499" y="9559979"/>
            <a:ext cx="1531435" cy="861738"/>
          </a:xfrm>
          <a:prstGeom prst="rect">
            <a:avLst/>
          </a:prstGeom>
          <a:noFill/>
        </p:spPr>
        <p:txBody>
          <a:bodyPr wrap="none" lIns="182843" tIns="91422" rIns="182843" bIns="91422" rtlCol="0">
            <a:spAutoFit/>
          </a:bodyPr>
          <a:lstStyle/>
          <a:p>
            <a:r>
              <a:rPr lang="id-ID" sz="4400" dirty="0">
                <a:solidFill>
                  <a:schemeClr val="tx2"/>
                </a:solidFill>
                <a:latin typeface="微软雅黑" panose="020B0503020204020204" pitchFamily="34" charset="-122"/>
                <a:cs typeface="Aparajita" panose="020B0604020202020204" pitchFamily="34" charset="0"/>
              </a:rPr>
              <a:t>30%</a:t>
            </a:r>
          </a:p>
        </p:txBody>
      </p:sp>
      <p:grpSp>
        <p:nvGrpSpPr>
          <p:cNvPr id="58" name="Group 57"/>
          <p:cNvGrpSpPr/>
          <p:nvPr/>
        </p:nvGrpSpPr>
        <p:grpSpPr>
          <a:xfrm>
            <a:off x="6008975" y="483017"/>
            <a:ext cx="12359700" cy="2079087"/>
            <a:chOff x="5988388" y="483017"/>
            <a:chExt cx="12359700" cy="2079087"/>
          </a:xfrm>
        </p:grpSpPr>
        <p:sp>
          <p:nvSpPr>
            <p:cNvPr id="59" name="TextBox 5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a:t>
              </a:r>
              <a:r>
                <a:rPr lang="id-ID" sz="8000" b="1" dirty="0" smtClean="0">
                  <a:solidFill>
                    <a:schemeClr val="tx2"/>
                  </a:solidFill>
                  <a:latin typeface="微软雅黑" panose="020B0503020204020204" pitchFamily="34" charset="-122"/>
                  <a:cs typeface="Aparajita" panose="020B0604020202020204" pitchFamily="34" charset="0"/>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878378803"/>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789763" y="8356564"/>
            <a:ext cx="4265345" cy="2414068"/>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61" name="Group 4"/>
          <p:cNvGrpSpPr>
            <a:grpSpLocks noChangeAspect="1"/>
          </p:cNvGrpSpPr>
          <p:nvPr/>
        </p:nvGrpSpPr>
        <p:grpSpPr bwMode="auto">
          <a:xfrm>
            <a:off x="5662951" y="7631084"/>
            <a:ext cx="4265345" cy="3139548"/>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64" name="Group 4"/>
          <p:cNvGrpSpPr>
            <a:grpSpLocks noChangeAspect="1"/>
          </p:cNvGrpSpPr>
          <p:nvPr/>
        </p:nvGrpSpPr>
        <p:grpSpPr bwMode="auto">
          <a:xfrm>
            <a:off x="8536138" y="6228241"/>
            <a:ext cx="4265345" cy="4542390"/>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67" name="Group 4"/>
          <p:cNvGrpSpPr>
            <a:grpSpLocks noChangeAspect="1"/>
          </p:cNvGrpSpPr>
          <p:nvPr/>
        </p:nvGrpSpPr>
        <p:grpSpPr bwMode="auto">
          <a:xfrm>
            <a:off x="11409322" y="8602105"/>
            <a:ext cx="4265345" cy="2168526"/>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71" name="Group 4"/>
          <p:cNvGrpSpPr>
            <a:grpSpLocks noChangeAspect="1"/>
          </p:cNvGrpSpPr>
          <p:nvPr/>
        </p:nvGrpSpPr>
        <p:grpSpPr bwMode="auto">
          <a:xfrm>
            <a:off x="14282512" y="5516007"/>
            <a:ext cx="4265345" cy="525462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79" name="Group 4"/>
          <p:cNvGrpSpPr>
            <a:grpSpLocks noChangeAspect="1"/>
          </p:cNvGrpSpPr>
          <p:nvPr/>
        </p:nvGrpSpPr>
        <p:grpSpPr bwMode="auto">
          <a:xfrm>
            <a:off x="17155697" y="7173356"/>
            <a:ext cx="4265345" cy="3597276"/>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82" name="Group 4"/>
          <p:cNvGrpSpPr>
            <a:grpSpLocks noChangeAspect="1"/>
          </p:cNvGrpSpPr>
          <p:nvPr/>
        </p:nvGrpSpPr>
        <p:grpSpPr bwMode="auto">
          <a:xfrm rot="10800000">
            <a:off x="7209385" y="3171266"/>
            <a:ext cx="1212330" cy="1463040"/>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3200" dirty="0">
                  <a:solidFill>
                    <a:schemeClr val="bg1"/>
                  </a:solidFill>
                  <a:latin typeface="微软雅黑" panose="020B0503020204020204" pitchFamily="34" charset="-122"/>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85" name="Group 4"/>
          <p:cNvGrpSpPr>
            <a:grpSpLocks noChangeAspect="1"/>
          </p:cNvGrpSpPr>
          <p:nvPr/>
        </p:nvGrpSpPr>
        <p:grpSpPr bwMode="auto">
          <a:xfrm rot="10800000">
            <a:off x="10052858" y="3193352"/>
            <a:ext cx="1212330" cy="1463040"/>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3200" dirty="0">
                  <a:solidFill>
                    <a:schemeClr val="bg1"/>
                  </a:solidFill>
                  <a:latin typeface="微软雅黑" panose="020B0503020204020204" pitchFamily="34" charset="-122"/>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88" name="Group 4"/>
          <p:cNvGrpSpPr>
            <a:grpSpLocks noChangeAspect="1"/>
          </p:cNvGrpSpPr>
          <p:nvPr/>
        </p:nvGrpSpPr>
        <p:grpSpPr bwMode="auto">
          <a:xfrm rot="10800000">
            <a:off x="12913749" y="3171662"/>
            <a:ext cx="1212330" cy="1463040"/>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3200" dirty="0">
                  <a:solidFill>
                    <a:schemeClr val="bg1"/>
                  </a:solidFill>
                  <a:latin typeface="微软雅黑" panose="020B0503020204020204" pitchFamily="34" charset="-122"/>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91" name="Group 4"/>
          <p:cNvGrpSpPr>
            <a:grpSpLocks noChangeAspect="1"/>
          </p:cNvGrpSpPr>
          <p:nvPr/>
        </p:nvGrpSpPr>
        <p:grpSpPr bwMode="auto">
          <a:xfrm rot="10800000">
            <a:off x="15824705" y="3171266"/>
            <a:ext cx="1212330" cy="1463040"/>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800" dirty="0">
                  <a:solidFill>
                    <a:schemeClr val="bg1"/>
                  </a:solidFill>
                  <a:latin typeface="微软雅黑" panose="020B0503020204020204" pitchFamily="34" charset="-122"/>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94" name="Group 4"/>
          <p:cNvGrpSpPr>
            <a:grpSpLocks noChangeAspect="1"/>
          </p:cNvGrpSpPr>
          <p:nvPr/>
        </p:nvGrpSpPr>
        <p:grpSpPr bwMode="auto">
          <a:xfrm rot="10800000">
            <a:off x="18702331" y="3178546"/>
            <a:ext cx="1212330" cy="1463040"/>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800" dirty="0">
                  <a:solidFill>
                    <a:schemeClr val="bg1"/>
                  </a:solidFill>
                  <a:latin typeface="微软雅黑" panose="020B0503020204020204" pitchFamily="34" charset="-122"/>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97" name="Group 4"/>
          <p:cNvGrpSpPr>
            <a:grpSpLocks noChangeAspect="1"/>
          </p:cNvGrpSpPr>
          <p:nvPr/>
        </p:nvGrpSpPr>
        <p:grpSpPr bwMode="auto">
          <a:xfrm rot="10800000">
            <a:off x="4305528" y="3171266"/>
            <a:ext cx="1212330" cy="1463040"/>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3200" dirty="0">
                  <a:solidFill>
                    <a:schemeClr val="bg1"/>
                  </a:solidFill>
                  <a:latin typeface="微软雅黑" panose="020B0503020204020204" pitchFamily="34" charset="-122"/>
                  <a:cs typeface="Aparajita" panose="020B0604020202020204" pitchFamily="34" charset="0"/>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cxnSp>
        <p:nvCxnSpPr>
          <p:cNvPr id="126" name="Straight Connector 125"/>
          <p:cNvCxnSpPr>
            <a:endCxn id="60" idx="1"/>
          </p:cNvCxnSpPr>
          <p:nvPr/>
        </p:nvCxnSpPr>
        <p:spPr>
          <a:xfrm>
            <a:off x="4922436" y="4917828"/>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7791796" y="4917828"/>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0668811" y="4917828"/>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3541995" y="4917828"/>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6415184" y="4917829"/>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9307581" y="4917828"/>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3730275" y="10796015"/>
            <a:ext cx="2590518" cy="1031218"/>
            <a:chOff x="1638658" y="2139889"/>
            <a:chExt cx="1295597" cy="515609"/>
          </a:xfrm>
        </p:grpSpPr>
        <p:sp>
          <p:nvSpPr>
            <p:cNvPr id="139" name="TextBox 138"/>
            <p:cNvSpPr txBox="1"/>
            <p:nvPr/>
          </p:nvSpPr>
          <p:spPr>
            <a:xfrm>
              <a:off x="1766777" y="2139889"/>
              <a:ext cx="939317"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January</a:t>
              </a:r>
              <a:endParaRPr lang="id-ID" dirty="0">
                <a:solidFill>
                  <a:schemeClr val="tx2"/>
                </a:solidFill>
                <a:latin typeface="微软雅黑" panose="020B0503020204020204" pitchFamily="34" charset="-122"/>
                <a:cs typeface="Aparajita" panose="020B0604020202020204" pitchFamily="34" charset="0"/>
              </a:endParaRPr>
            </a:p>
          </p:txBody>
        </p:sp>
        <p:sp>
          <p:nvSpPr>
            <p:cNvPr id="140" name="TextBox 139"/>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141" name="Group 140"/>
          <p:cNvGrpSpPr/>
          <p:nvPr/>
        </p:nvGrpSpPr>
        <p:grpSpPr>
          <a:xfrm>
            <a:off x="6625464" y="10818301"/>
            <a:ext cx="2590518" cy="1031218"/>
            <a:chOff x="1638658" y="2139889"/>
            <a:chExt cx="1295597" cy="515609"/>
          </a:xfrm>
        </p:grpSpPr>
        <p:sp>
          <p:nvSpPr>
            <p:cNvPr id="142" name="TextBox 141"/>
            <p:cNvSpPr txBox="1"/>
            <p:nvPr/>
          </p:nvSpPr>
          <p:spPr>
            <a:xfrm>
              <a:off x="1703499" y="2139889"/>
              <a:ext cx="1070862"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February</a:t>
              </a:r>
              <a:endParaRPr lang="id-ID" dirty="0">
                <a:solidFill>
                  <a:schemeClr val="tx2"/>
                </a:solidFill>
                <a:latin typeface="微软雅黑" panose="020B0503020204020204" pitchFamily="34" charset="-122"/>
                <a:cs typeface="Aparajita" panose="020B0604020202020204" pitchFamily="34" charset="0"/>
              </a:endParaRPr>
            </a:p>
          </p:txBody>
        </p:sp>
        <p:sp>
          <p:nvSpPr>
            <p:cNvPr id="143" name="TextBox 142"/>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144" name="Group 143"/>
          <p:cNvGrpSpPr/>
          <p:nvPr/>
        </p:nvGrpSpPr>
        <p:grpSpPr>
          <a:xfrm>
            <a:off x="9460611" y="10817901"/>
            <a:ext cx="2590518" cy="1031218"/>
            <a:chOff x="1638658" y="2139889"/>
            <a:chExt cx="1295597" cy="515609"/>
          </a:xfrm>
        </p:grpSpPr>
        <p:sp>
          <p:nvSpPr>
            <p:cNvPr id="145" name="TextBox 144"/>
            <p:cNvSpPr txBox="1"/>
            <p:nvPr/>
          </p:nvSpPr>
          <p:spPr>
            <a:xfrm>
              <a:off x="1845372" y="2139889"/>
              <a:ext cx="787377"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March</a:t>
              </a:r>
              <a:endParaRPr lang="id-ID" dirty="0">
                <a:solidFill>
                  <a:schemeClr val="tx2"/>
                </a:solidFill>
                <a:latin typeface="微软雅黑" panose="020B0503020204020204" pitchFamily="34" charset="-122"/>
                <a:cs typeface="Aparajita" panose="020B0604020202020204" pitchFamily="34" charset="0"/>
              </a:endParaRPr>
            </a:p>
          </p:txBody>
        </p:sp>
        <p:sp>
          <p:nvSpPr>
            <p:cNvPr id="146" name="TextBox 145"/>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147" name="Group 146"/>
          <p:cNvGrpSpPr/>
          <p:nvPr/>
        </p:nvGrpSpPr>
        <p:grpSpPr>
          <a:xfrm>
            <a:off x="12355798" y="10840187"/>
            <a:ext cx="2590518" cy="1031218"/>
            <a:chOff x="1638658" y="2139889"/>
            <a:chExt cx="1295597" cy="515609"/>
          </a:xfrm>
        </p:grpSpPr>
        <p:sp>
          <p:nvSpPr>
            <p:cNvPr id="148" name="TextBox 147"/>
            <p:cNvSpPr txBox="1"/>
            <p:nvPr/>
          </p:nvSpPr>
          <p:spPr>
            <a:xfrm>
              <a:off x="1927741" y="2139889"/>
              <a:ext cx="614271"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April</a:t>
              </a:r>
              <a:endParaRPr lang="id-ID" dirty="0">
                <a:solidFill>
                  <a:schemeClr val="tx2"/>
                </a:solidFill>
                <a:latin typeface="微软雅黑" panose="020B0503020204020204" pitchFamily="34" charset="-122"/>
                <a:cs typeface="Aparajita" panose="020B0604020202020204" pitchFamily="34" charset="0"/>
              </a:endParaRPr>
            </a:p>
          </p:txBody>
        </p:sp>
        <p:sp>
          <p:nvSpPr>
            <p:cNvPr id="149" name="TextBox 148"/>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150" name="Group 149"/>
          <p:cNvGrpSpPr/>
          <p:nvPr/>
        </p:nvGrpSpPr>
        <p:grpSpPr>
          <a:xfrm>
            <a:off x="15249887" y="10840187"/>
            <a:ext cx="2590518" cy="1031218"/>
            <a:chOff x="1638658" y="2139889"/>
            <a:chExt cx="1295597" cy="515609"/>
          </a:xfrm>
        </p:grpSpPr>
        <p:sp>
          <p:nvSpPr>
            <p:cNvPr id="151" name="TextBox 150"/>
            <p:cNvSpPr txBox="1"/>
            <p:nvPr/>
          </p:nvSpPr>
          <p:spPr>
            <a:xfrm>
              <a:off x="1947625" y="2139889"/>
              <a:ext cx="566971"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May</a:t>
              </a:r>
              <a:endParaRPr lang="id-ID" dirty="0">
                <a:solidFill>
                  <a:schemeClr val="tx2"/>
                </a:solidFill>
                <a:latin typeface="微软雅黑" panose="020B0503020204020204" pitchFamily="34" charset="-122"/>
                <a:cs typeface="Aparajita" panose="020B0604020202020204" pitchFamily="34" charset="0"/>
              </a:endParaRPr>
            </a:p>
          </p:txBody>
        </p:sp>
        <p:sp>
          <p:nvSpPr>
            <p:cNvPr id="152" name="TextBox 151"/>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153" name="Group 152"/>
          <p:cNvGrpSpPr/>
          <p:nvPr/>
        </p:nvGrpSpPr>
        <p:grpSpPr>
          <a:xfrm>
            <a:off x="18145074" y="10862473"/>
            <a:ext cx="2590518" cy="1031218"/>
            <a:chOff x="1638658" y="2139889"/>
            <a:chExt cx="1295597" cy="515609"/>
          </a:xfrm>
        </p:grpSpPr>
        <p:sp>
          <p:nvSpPr>
            <p:cNvPr id="154" name="TextBox 153"/>
            <p:cNvSpPr txBox="1"/>
            <p:nvPr/>
          </p:nvSpPr>
          <p:spPr>
            <a:xfrm>
              <a:off x="1928025" y="2139889"/>
              <a:ext cx="598237" cy="323166"/>
            </a:xfrm>
            <a:prstGeom prst="rect">
              <a:avLst/>
            </a:prstGeom>
            <a:noFill/>
          </p:spPr>
          <p:txBody>
            <a:bodyPr wrap="none" rtlCol="0">
              <a:spAutoFit/>
            </a:bodyPr>
            <a:lstStyle/>
            <a:p>
              <a:pPr algn="ctr"/>
              <a:r>
                <a:rPr lang="id-ID" dirty="0" smtClean="0">
                  <a:solidFill>
                    <a:schemeClr val="tx2"/>
                  </a:solidFill>
                  <a:latin typeface="微软雅黑" panose="020B0503020204020204" pitchFamily="34" charset="-122"/>
                  <a:cs typeface="Aparajita" panose="020B0604020202020204" pitchFamily="34" charset="0"/>
                </a:rPr>
                <a:t>June</a:t>
              </a:r>
              <a:endParaRPr lang="id-ID" dirty="0">
                <a:solidFill>
                  <a:schemeClr val="tx2"/>
                </a:solidFill>
                <a:latin typeface="微软雅黑" panose="020B0503020204020204" pitchFamily="34" charset="-122"/>
                <a:cs typeface="Aparajita" panose="020B0604020202020204" pitchFamily="34" charset="0"/>
              </a:endParaRPr>
            </a:p>
          </p:txBody>
        </p:sp>
        <p:sp>
          <p:nvSpPr>
            <p:cNvPr id="155" name="TextBox 154"/>
            <p:cNvSpPr txBox="1"/>
            <p:nvPr/>
          </p:nvSpPr>
          <p:spPr>
            <a:xfrm>
              <a:off x="1638658" y="2440054"/>
              <a:ext cx="1295597" cy="215444"/>
            </a:xfrm>
            <a:prstGeom prst="rect">
              <a:avLst/>
            </a:prstGeom>
            <a:noFill/>
          </p:spPr>
          <p:txBody>
            <a:bodyPr wrap="none" rtlCol="0">
              <a:spAutoFit/>
            </a:bodyPr>
            <a:lstStyle/>
            <a:p>
              <a:r>
                <a:rPr lang="id-ID" sz="2200" i="1" dirty="0">
                  <a:latin typeface="微软雅黑" panose="020B0503020204020204" pitchFamily="34" charset="-122"/>
                  <a:cs typeface="Aparajita" panose="020B0604020202020204" pitchFamily="34" charset="0"/>
                </a:rPr>
                <a:t>Your Subtitle here</a:t>
              </a:r>
            </a:p>
          </p:txBody>
        </p:sp>
      </p:grpSp>
      <p:grpSp>
        <p:nvGrpSpPr>
          <p:cNvPr id="68" name="Group 67"/>
          <p:cNvGrpSpPr/>
          <p:nvPr/>
        </p:nvGrpSpPr>
        <p:grpSpPr>
          <a:xfrm>
            <a:off x="6008975" y="483017"/>
            <a:ext cx="12359700" cy="2079087"/>
            <a:chOff x="5988388" y="483017"/>
            <a:chExt cx="12359700" cy="2079087"/>
          </a:xfrm>
        </p:grpSpPr>
        <p:sp>
          <p:nvSpPr>
            <p:cNvPr id="74" name="TextBox 7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a:t>
              </a:r>
              <a:r>
                <a:rPr lang="id-ID" sz="8000" b="1" dirty="0" smtClean="0">
                  <a:solidFill>
                    <a:schemeClr val="tx2"/>
                  </a:solidFill>
                  <a:latin typeface="微软雅黑" panose="020B0503020204020204" pitchFamily="34" charset="-122"/>
                  <a:cs typeface="Aparajita" panose="020B0604020202020204" pitchFamily="34" charset="0"/>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0015118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5901197" y="8414713"/>
            <a:ext cx="0" cy="121319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5901197" y="6739803"/>
            <a:ext cx="0" cy="121319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901197" y="5062985"/>
            <a:ext cx="0" cy="121319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5901197" y="3393327"/>
            <a:ext cx="0" cy="121319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6030482" y="9871212"/>
            <a:ext cx="12034891"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5741285" y="9711734"/>
            <a:ext cx="319829" cy="318956"/>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cxnSp>
        <p:nvCxnSpPr>
          <p:cNvPr id="17" name="Straight Connector 16"/>
          <p:cNvCxnSpPr/>
          <p:nvPr/>
        </p:nvCxnSpPr>
        <p:spPr>
          <a:xfrm>
            <a:off x="6030482" y="8177106"/>
            <a:ext cx="12034891"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5741285" y="8036824"/>
            <a:ext cx="319829" cy="318956"/>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cxnSp>
        <p:nvCxnSpPr>
          <p:cNvPr id="23" name="Straight Connector 22"/>
          <p:cNvCxnSpPr/>
          <p:nvPr/>
        </p:nvCxnSpPr>
        <p:spPr>
          <a:xfrm>
            <a:off x="6030482" y="6534288"/>
            <a:ext cx="12034891"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5741285" y="6374810"/>
            <a:ext cx="319829" cy="318956"/>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cxnSp>
        <p:nvCxnSpPr>
          <p:cNvPr id="29" name="Straight Connector 28"/>
          <p:cNvCxnSpPr/>
          <p:nvPr/>
        </p:nvCxnSpPr>
        <p:spPr>
          <a:xfrm>
            <a:off x="6030482" y="4876826"/>
            <a:ext cx="12034891"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5741285" y="4697990"/>
            <a:ext cx="319829" cy="318956"/>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cxnSp>
        <p:nvCxnSpPr>
          <p:cNvPr id="35" name="Straight Connector 34"/>
          <p:cNvCxnSpPr/>
          <p:nvPr/>
        </p:nvCxnSpPr>
        <p:spPr>
          <a:xfrm>
            <a:off x="6030482" y="3195244"/>
            <a:ext cx="12034891"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5741285" y="3028334"/>
            <a:ext cx="319829" cy="318956"/>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36" name="Group 135"/>
          <p:cNvGrpSpPr/>
          <p:nvPr/>
        </p:nvGrpSpPr>
        <p:grpSpPr>
          <a:xfrm>
            <a:off x="16437975" y="4331065"/>
            <a:ext cx="1055971" cy="5816346"/>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35" name="Group 134"/>
          <p:cNvGrpSpPr/>
          <p:nvPr/>
        </p:nvGrpSpPr>
        <p:grpSpPr>
          <a:xfrm>
            <a:off x="13456319" y="5040789"/>
            <a:ext cx="1055969" cy="5106622"/>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34" name="Group 133"/>
          <p:cNvGrpSpPr/>
          <p:nvPr/>
        </p:nvGrpSpPr>
        <p:grpSpPr>
          <a:xfrm>
            <a:off x="10454669" y="5750514"/>
            <a:ext cx="1055969" cy="4396896"/>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33" name="Group 132"/>
          <p:cNvGrpSpPr/>
          <p:nvPr/>
        </p:nvGrpSpPr>
        <p:grpSpPr>
          <a:xfrm>
            <a:off x="7453021" y="6460238"/>
            <a:ext cx="1055969" cy="3687172"/>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9" name="TextBox 78"/>
          <p:cNvSpPr txBox="1"/>
          <p:nvPr/>
        </p:nvSpPr>
        <p:spPr>
          <a:xfrm>
            <a:off x="7299892" y="5406842"/>
            <a:ext cx="1478535" cy="800183"/>
          </a:xfrm>
          <a:prstGeom prst="rect">
            <a:avLst/>
          </a:prstGeom>
          <a:noFill/>
        </p:spPr>
        <p:txBody>
          <a:bodyPr wrap="none" lIns="182843" tIns="91422" rIns="182843" bIns="91422" rtlCol="0">
            <a:spAutoFit/>
          </a:bodyPr>
          <a:lstStyle/>
          <a:p>
            <a:pPr algn="ctr"/>
            <a:r>
              <a:rPr lang="id-ID" sz="4000" b="1" dirty="0">
                <a:solidFill>
                  <a:schemeClr val="tx2"/>
                </a:solidFill>
                <a:latin typeface="微软雅黑" panose="020B0503020204020204" pitchFamily="34" charset="-122"/>
              </a:rPr>
              <a:t>50%</a:t>
            </a:r>
          </a:p>
        </p:txBody>
      </p:sp>
      <p:sp>
        <p:nvSpPr>
          <p:cNvPr id="80" name="TextBox 79"/>
          <p:cNvSpPr txBox="1"/>
          <p:nvPr/>
        </p:nvSpPr>
        <p:spPr>
          <a:xfrm>
            <a:off x="10342587" y="4721476"/>
            <a:ext cx="1478535" cy="800183"/>
          </a:xfrm>
          <a:prstGeom prst="rect">
            <a:avLst/>
          </a:prstGeom>
          <a:noFill/>
        </p:spPr>
        <p:txBody>
          <a:bodyPr wrap="none" lIns="182843" tIns="91422" rIns="182843" bIns="91422" rtlCol="0">
            <a:spAutoFit/>
          </a:bodyPr>
          <a:lstStyle/>
          <a:p>
            <a:pPr algn="ctr"/>
            <a:r>
              <a:rPr lang="id-ID" sz="4000" b="1" dirty="0">
                <a:solidFill>
                  <a:schemeClr val="tx2"/>
                </a:solidFill>
                <a:latin typeface="微软雅黑" panose="020B0503020204020204" pitchFamily="34" charset="-122"/>
              </a:rPr>
              <a:t>50%</a:t>
            </a:r>
          </a:p>
        </p:txBody>
      </p:sp>
      <p:sp>
        <p:nvSpPr>
          <p:cNvPr id="81" name="TextBox 80"/>
          <p:cNvSpPr txBox="1"/>
          <p:nvPr/>
        </p:nvSpPr>
        <p:spPr>
          <a:xfrm>
            <a:off x="13349410" y="4035338"/>
            <a:ext cx="1478535" cy="800183"/>
          </a:xfrm>
          <a:prstGeom prst="rect">
            <a:avLst/>
          </a:prstGeom>
          <a:noFill/>
        </p:spPr>
        <p:txBody>
          <a:bodyPr wrap="none" lIns="182843" tIns="91422" rIns="182843" bIns="91422" rtlCol="0">
            <a:spAutoFit/>
          </a:bodyPr>
          <a:lstStyle/>
          <a:p>
            <a:pPr algn="ctr"/>
            <a:r>
              <a:rPr lang="id-ID" sz="4000" b="1" dirty="0">
                <a:solidFill>
                  <a:schemeClr val="tx2"/>
                </a:solidFill>
                <a:latin typeface="微软雅黑" panose="020B0503020204020204" pitchFamily="34" charset="-122"/>
              </a:rPr>
              <a:t>50%</a:t>
            </a:r>
          </a:p>
        </p:txBody>
      </p:sp>
      <p:sp>
        <p:nvSpPr>
          <p:cNvPr id="82" name="TextBox 81"/>
          <p:cNvSpPr txBox="1"/>
          <p:nvPr/>
        </p:nvSpPr>
        <p:spPr>
          <a:xfrm>
            <a:off x="16311182" y="3291514"/>
            <a:ext cx="1478535" cy="800183"/>
          </a:xfrm>
          <a:prstGeom prst="rect">
            <a:avLst/>
          </a:prstGeom>
          <a:noFill/>
        </p:spPr>
        <p:txBody>
          <a:bodyPr wrap="none" lIns="182843" tIns="91422" rIns="182843" bIns="91422" rtlCol="0">
            <a:spAutoFit/>
          </a:bodyPr>
          <a:lstStyle/>
          <a:p>
            <a:pPr algn="ctr"/>
            <a:r>
              <a:rPr lang="id-ID" sz="4000" b="1" dirty="0">
                <a:solidFill>
                  <a:schemeClr val="tx2"/>
                </a:solidFill>
                <a:latin typeface="微软雅黑" panose="020B0503020204020204" pitchFamily="34" charset="-122"/>
              </a:rPr>
              <a:t>50%</a:t>
            </a:r>
          </a:p>
        </p:txBody>
      </p:sp>
      <p:sp>
        <p:nvSpPr>
          <p:cNvPr id="96" name="Freeform 239"/>
          <p:cNvSpPr>
            <a:spLocks noChangeArrowheads="1"/>
          </p:cNvSpPr>
          <p:nvPr/>
        </p:nvSpPr>
        <p:spPr bwMode="auto">
          <a:xfrm>
            <a:off x="7302936" y="5421840"/>
            <a:ext cx="1401135" cy="1038756"/>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97" name="Freeform 239"/>
          <p:cNvSpPr>
            <a:spLocks noChangeArrowheads="1"/>
          </p:cNvSpPr>
          <p:nvPr/>
        </p:nvSpPr>
        <p:spPr bwMode="auto">
          <a:xfrm>
            <a:off x="10315019" y="4711760"/>
            <a:ext cx="1401135" cy="1038756"/>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98" name="Freeform 239"/>
          <p:cNvSpPr>
            <a:spLocks noChangeArrowheads="1"/>
          </p:cNvSpPr>
          <p:nvPr/>
        </p:nvSpPr>
        <p:spPr bwMode="auto">
          <a:xfrm>
            <a:off x="13320544" y="4024228"/>
            <a:ext cx="1401135" cy="1038756"/>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99" name="Freeform 239"/>
          <p:cNvSpPr>
            <a:spLocks noChangeArrowheads="1"/>
          </p:cNvSpPr>
          <p:nvPr/>
        </p:nvSpPr>
        <p:spPr bwMode="auto">
          <a:xfrm>
            <a:off x="16278014" y="3292308"/>
            <a:ext cx="1401135" cy="1038756"/>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113" name="Group 112"/>
          <p:cNvGrpSpPr/>
          <p:nvPr/>
        </p:nvGrpSpPr>
        <p:grpSpPr>
          <a:xfrm>
            <a:off x="13114374" y="10314935"/>
            <a:ext cx="3564929" cy="1714502"/>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7755367" y="10306119"/>
            <a:ext cx="3570430" cy="1714502"/>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2522511" y="10368123"/>
            <a:ext cx="3541951" cy="1714502"/>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8415569" y="10310449"/>
            <a:ext cx="3560026" cy="1714502"/>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6008975" y="483017"/>
            <a:ext cx="12359700" cy="2079087"/>
            <a:chOff x="5988388" y="483017"/>
            <a:chExt cx="12359700" cy="2079087"/>
          </a:xfrm>
        </p:grpSpPr>
        <p:sp>
          <p:nvSpPr>
            <p:cNvPr id="86" name="TextBox 8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a:t>
              </a:r>
              <a:r>
                <a:rPr lang="id-ID" sz="8000" b="1" dirty="0" smtClean="0">
                  <a:solidFill>
                    <a:schemeClr val="tx2"/>
                  </a:solidFill>
                  <a:latin typeface="微软雅黑" panose="020B0503020204020204" pitchFamily="34" charset="-122"/>
                  <a:cs typeface="Aparajita" panose="020B0604020202020204" pitchFamily="34" charset="0"/>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12964527" y="3316319"/>
            <a:ext cx="1566742" cy="8670658"/>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0" name="Title 20"/>
            <p:cNvSpPr txBox="1">
              <a:spLocks/>
            </p:cNvSpPr>
            <p:nvPr/>
          </p:nvSpPr>
          <p:spPr>
            <a:xfrm rot="16200000">
              <a:off x="5890556" y="4918437"/>
              <a:ext cx="1773753" cy="32829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01 – January </a:t>
              </a:r>
            </a:p>
          </p:txBody>
        </p:sp>
        <p:sp>
          <p:nvSpPr>
            <p:cNvPr id="26" name="Title 20"/>
            <p:cNvSpPr txBox="1">
              <a:spLocks/>
            </p:cNvSpPr>
            <p:nvPr/>
          </p:nvSpPr>
          <p:spPr>
            <a:xfrm>
              <a:off x="6417094"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solidFill>
                    <a:schemeClr val="accent1"/>
                  </a:solidFill>
                  <a:latin typeface="微软雅黑" panose="020B0503020204020204" pitchFamily="34" charset="-122"/>
                  <a:cs typeface="Aparajita" panose="020B0604020202020204" pitchFamily="34" charset="0"/>
                </a:rPr>
                <a:t>70%</a:t>
              </a:r>
            </a:p>
          </p:txBody>
        </p:sp>
      </p:grpSp>
      <p:grpSp>
        <p:nvGrpSpPr>
          <p:cNvPr id="122" name="Group 121"/>
          <p:cNvGrpSpPr/>
          <p:nvPr/>
        </p:nvGrpSpPr>
        <p:grpSpPr>
          <a:xfrm>
            <a:off x="14606503" y="3316319"/>
            <a:ext cx="1566742" cy="8670658"/>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1" name="Title 20"/>
            <p:cNvSpPr txBox="1">
              <a:spLocks/>
            </p:cNvSpPr>
            <p:nvPr/>
          </p:nvSpPr>
          <p:spPr>
            <a:xfrm rot="16200000">
              <a:off x="6596105" y="4775543"/>
              <a:ext cx="2064669" cy="32316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02 - February</a:t>
              </a:r>
            </a:p>
          </p:txBody>
        </p:sp>
        <p:sp>
          <p:nvSpPr>
            <p:cNvPr id="27" name="Title 20"/>
            <p:cNvSpPr txBox="1">
              <a:spLocks/>
            </p:cNvSpPr>
            <p:nvPr/>
          </p:nvSpPr>
          <p:spPr>
            <a:xfrm>
              <a:off x="7238296"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solidFill>
                    <a:schemeClr val="accent2"/>
                  </a:solidFill>
                  <a:latin typeface="微软雅黑" panose="020B0503020204020204" pitchFamily="34" charset="-122"/>
                  <a:cs typeface="Aparajita" panose="020B0604020202020204" pitchFamily="34" charset="0"/>
                </a:rPr>
                <a:t>40%</a:t>
              </a:r>
            </a:p>
          </p:txBody>
        </p:sp>
      </p:grpSp>
      <p:grpSp>
        <p:nvGrpSpPr>
          <p:cNvPr id="123" name="Group 122"/>
          <p:cNvGrpSpPr/>
          <p:nvPr/>
        </p:nvGrpSpPr>
        <p:grpSpPr>
          <a:xfrm>
            <a:off x="16218487" y="3316318"/>
            <a:ext cx="1566742" cy="8670660"/>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2" name="Title 20"/>
            <p:cNvSpPr txBox="1">
              <a:spLocks/>
            </p:cNvSpPr>
            <p:nvPr/>
          </p:nvSpPr>
          <p:spPr>
            <a:xfrm rot="16200000">
              <a:off x="7545521" y="4918436"/>
              <a:ext cx="1773753" cy="32829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03 - March</a:t>
              </a:r>
            </a:p>
          </p:txBody>
        </p:sp>
        <p:sp>
          <p:nvSpPr>
            <p:cNvPr id="28" name="Title 20"/>
            <p:cNvSpPr txBox="1">
              <a:spLocks/>
            </p:cNvSpPr>
            <p:nvPr/>
          </p:nvSpPr>
          <p:spPr>
            <a:xfrm>
              <a:off x="8044498"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solidFill>
                    <a:schemeClr val="accent3"/>
                  </a:solidFill>
                  <a:latin typeface="微软雅黑" panose="020B0503020204020204" pitchFamily="34" charset="-122"/>
                  <a:cs typeface="Aparajita" panose="020B0604020202020204" pitchFamily="34" charset="0"/>
                </a:rPr>
                <a:t>85%</a:t>
              </a:r>
            </a:p>
          </p:txBody>
        </p:sp>
      </p:grpSp>
      <p:grpSp>
        <p:nvGrpSpPr>
          <p:cNvPr id="124" name="Group 123"/>
          <p:cNvGrpSpPr/>
          <p:nvPr/>
        </p:nvGrpSpPr>
        <p:grpSpPr>
          <a:xfrm>
            <a:off x="17860463" y="3316318"/>
            <a:ext cx="1566742" cy="8670660"/>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3" name="Title 20"/>
            <p:cNvSpPr txBox="1">
              <a:spLocks/>
            </p:cNvSpPr>
            <p:nvPr/>
          </p:nvSpPr>
          <p:spPr>
            <a:xfrm rot="16200000">
              <a:off x="8392715" y="4918436"/>
              <a:ext cx="1773753" cy="32829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04 - April</a:t>
              </a:r>
            </a:p>
          </p:txBody>
        </p:sp>
        <p:sp>
          <p:nvSpPr>
            <p:cNvPr id="29" name="Title 20"/>
            <p:cNvSpPr txBox="1">
              <a:spLocks/>
            </p:cNvSpPr>
            <p:nvPr/>
          </p:nvSpPr>
          <p:spPr>
            <a:xfrm>
              <a:off x="8865700"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solidFill>
                    <a:schemeClr val="accent4"/>
                  </a:solidFill>
                  <a:latin typeface="微软雅黑" panose="020B0503020204020204" pitchFamily="34" charset="-122"/>
                  <a:cs typeface="Aparajita" panose="020B0604020202020204" pitchFamily="34" charset="0"/>
                </a:rPr>
                <a:t>76%</a:t>
              </a:r>
            </a:p>
          </p:txBody>
        </p:sp>
      </p:grpSp>
      <p:grpSp>
        <p:nvGrpSpPr>
          <p:cNvPr id="127" name="Group 126"/>
          <p:cNvGrpSpPr/>
          <p:nvPr/>
        </p:nvGrpSpPr>
        <p:grpSpPr>
          <a:xfrm>
            <a:off x="19548222" y="3316318"/>
            <a:ext cx="1566742" cy="8670668"/>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4" name="Title 20"/>
              <p:cNvSpPr txBox="1">
                <a:spLocks/>
              </p:cNvSpPr>
              <p:nvPr/>
            </p:nvSpPr>
            <p:spPr>
              <a:xfrm rot="16200000">
                <a:off x="9208144" y="4918436"/>
                <a:ext cx="1773753" cy="32829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05 - May</a:t>
                </a:r>
              </a:p>
            </p:txBody>
          </p:sp>
        </p:grpSp>
        <p:sp>
          <p:nvSpPr>
            <p:cNvPr id="30" name="Title 20"/>
            <p:cNvSpPr txBox="1">
              <a:spLocks/>
            </p:cNvSpPr>
            <p:nvPr/>
          </p:nvSpPr>
          <p:spPr>
            <a:xfrm>
              <a:off x="9709799"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solidFill>
                    <a:schemeClr val="accent5"/>
                  </a:solidFill>
                  <a:latin typeface="微软雅黑" panose="020B0503020204020204" pitchFamily="34" charset="-122"/>
                  <a:cs typeface="Aparajita" panose="020B0604020202020204" pitchFamily="34" charset="0"/>
                </a:rPr>
                <a:t>92%</a:t>
              </a:r>
            </a:p>
          </p:txBody>
        </p:sp>
      </p:grpSp>
      <p:grpSp>
        <p:nvGrpSpPr>
          <p:cNvPr id="128" name="Group 127"/>
          <p:cNvGrpSpPr/>
          <p:nvPr/>
        </p:nvGrpSpPr>
        <p:grpSpPr>
          <a:xfrm>
            <a:off x="21190200" y="3316319"/>
            <a:ext cx="1566742" cy="8670662"/>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5" name="Title 20"/>
              <p:cNvSpPr txBox="1">
                <a:spLocks/>
              </p:cNvSpPr>
              <p:nvPr/>
            </p:nvSpPr>
            <p:spPr>
              <a:xfrm rot="16200000">
                <a:off x="10041785" y="4918437"/>
                <a:ext cx="1773753" cy="328295"/>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200" dirty="0">
                    <a:solidFill>
                      <a:schemeClr val="bg1"/>
                    </a:solidFill>
                    <a:latin typeface="微软雅黑" panose="020B0503020204020204" pitchFamily="34" charset="-122"/>
                    <a:cs typeface="Aparajita" panose="020B0604020202020204" pitchFamily="34" charset="0"/>
                  </a:rPr>
                  <a:t>06 -June</a:t>
                </a:r>
              </a:p>
            </p:txBody>
          </p:sp>
        </p:grpSp>
        <p:sp>
          <p:nvSpPr>
            <p:cNvPr id="31" name="Title 20"/>
            <p:cNvSpPr txBox="1">
              <a:spLocks/>
            </p:cNvSpPr>
            <p:nvPr/>
          </p:nvSpPr>
          <p:spPr>
            <a:xfrm>
              <a:off x="10531002" y="2120035"/>
              <a:ext cx="783575" cy="292388"/>
            </a:xfrm>
            <a:prstGeom prst="rect">
              <a:avLst/>
            </a:prstGeom>
          </p:spPr>
          <p:txBody>
            <a:bodyPr vert="horz" wrap="square" lIns="121917" tIns="0" rIns="12191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800" dirty="0">
                  <a:latin typeface="微软雅黑" panose="020B0503020204020204" pitchFamily="34" charset="-122"/>
                  <a:cs typeface="Aparajita" panose="020B0604020202020204" pitchFamily="34" charset="0"/>
                </a:rPr>
                <a:t>65%</a:t>
              </a:r>
            </a:p>
          </p:txBody>
        </p:sp>
      </p:grpSp>
      <p:grpSp>
        <p:nvGrpSpPr>
          <p:cNvPr id="3" name="Group 2"/>
          <p:cNvGrpSpPr/>
          <p:nvPr/>
        </p:nvGrpSpPr>
        <p:grpSpPr>
          <a:xfrm>
            <a:off x="2131500" y="7192118"/>
            <a:ext cx="5689806" cy="1387732"/>
            <a:chOff x="3983178" y="1959026"/>
            <a:chExt cx="2845644" cy="693866"/>
          </a:xfrm>
        </p:grpSpPr>
        <p:grpSp>
          <p:nvGrpSpPr>
            <p:cNvPr id="47" name="Group 46"/>
            <p:cNvGrpSpPr/>
            <p:nvPr/>
          </p:nvGrpSpPr>
          <p:grpSpPr>
            <a:xfrm>
              <a:off x="4588553" y="1959026"/>
              <a:ext cx="2240269" cy="693866"/>
              <a:chOff x="8198838" y="3829029"/>
              <a:chExt cx="2240269" cy="693866"/>
            </a:xfrm>
          </p:grpSpPr>
          <p:sp>
            <p:nvSpPr>
              <p:cNvPr id="48" name="TextBox 47"/>
              <p:cNvSpPr txBox="1"/>
              <p:nvPr/>
            </p:nvSpPr>
            <p:spPr>
              <a:xfrm>
                <a:off x="8198838" y="3829029"/>
                <a:ext cx="1105719"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January</a:t>
                </a:r>
              </a:p>
            </p:txBody>
          </p:sp>
          <p:sp>
            <p:nvSpPr>
              <p:cNvPr id="49" name="TextBox 48"/>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7161538" y="7275396"/>
            <a:ext cx="5687465" cy="1387732"/>
            <a:chOff x="3986614" y="2668034"/>
            <a:chExt cx="2844473" cy="693866"/>
          </a:xfrm>
        </p:grpSpPr>
        <p:grpSp>
          <p:nvGrpSpPr>
            <p:cNvPr id="63" name="Group 62"/>
            <p:cNvGrpSpPr/>
            <p:nvPr/>
          </p:nvGrpSpPr>
          <p:grpSpPr>
            <a:xfrm>
              <a:off x="4590818" y="2668034"/>
              <a:ext cx="2240269" cy="693866"/>
              <a:chOff x="8198838" y="3829029"/>
              <a:chExt cx="2240269" cy="693866"/>
            </a:xfrm>
          </p:grpSpPr>
          <p:sp>
            <p:nvSpPr>
              <p:cNvPr id="64" name="TextBox 63"/>
              <p:cNvSpPr txBox="1"/>
              <p:nvPr/>
            </p:nvSpPr>
            <p:spPr>
              <a:xfrm>
                <a:off x="8198838" y="3829029"/>
                <a:ext cx="1247269"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February</a:t>
                </a:r>
              </a:p>
            </p:txBody>
          </p:sp>
          <p:sp>
            <p:nvSpPr>
              <p:cNvPr id="65" name="TextBox 64"/>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2131966" y="8938558"/>
            <a:ext cx="5689340" cy="1387732"/>
            <a:chOff x="3986614" y="3390044"/>
            <a:chExt cx="2845411" cy="693866"/>
          </a:xfrm>
        </p:grpSpPr>
        <p:grpSp>
          <p:nvGrpSpPr>
            <p:cNvPr id="81" name="Group 80"/>
            <p:cNvGrpSpPr/>
            <p:nvPr/>
          </p:nvGrpSpPr>
          <p:grpSpPr>
            <a:xfrm>
              <a:off x="4591756" y="3390044"/>
              <a:ext cx="2240269" cy="693866"/>
              <a:chOff x="8198838" y="3829029"/>
              <a:chExt cx="2240269" cy="693866"/>
            </a:xfrm>
          </p:grpSpPr>
          <p:sp>
            <p:nvSpPr>
              <p:cNvPr id="82" name="TextBox 81"/>
              <p:cNvSpPr txBox="1"/>
              <p:nvPr/>
            </p:nvSpPr>
            <p:spPr>
              <a:xfrm>
                <a:off x="8198838" y="3829029"/>
                <a:ext cx="910455"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March</a:t>
                </a:r>
              </a:p>
            </p:txBody>
          </p:sp>
          <p:sp>
            <p:nvSpPr>
              <p:cNvPr id="83" name="TextBox 82"/>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7211907" y="8952566"/>
            <a:ext cx="5654193" cy="1387732"/>
            <a:chOff x="4006457" y="4099052"/>
            <a:chExt cx="2827833" cy="693866"/>
          </a:xfrm>
        </p:grpSpPr>
        <p:grpSp>
          <p:nvGrpSpPr>
            <p:cNvPr id="88" name="Group 87"/>
            <p:cNvGrpSpPr/>
            <p:nvPr/>
          </p:nvGrpSpPr>
          <p:grpSpPr>
            <a:xfrm>
              <a:off x="4594021" y="4099052"/>
              <a:ext cx="2240269" cy="693866"/>
              <a:chOff x="8198838" y="3829029"/>
              <a:chExt cx="2240269" cy="693866"/>
            </a:xfrm>
          </p:grpSpPr>
          <p:sp>
            <p:nvSpPr>
              <p:cNvPr id="89" name="TextBox 88"/>
              <p:cNvSpPr txBox="1"/>
              <p:nvPr/>
            </p:nvSpPr>
            <p:spPr>
              <a:xfrm>
                <a:off x="8198838" y="3829029"/>
                <a:ext cx="718557"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April</a:t>
                </a:r>
              </a:p>
            </p:txBody>
          </p:sp>
          <p:sp>
            <p:nvSpPr>
              <p:cNvPr id="90" name="TextBox 89"/>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2177669" y="10573488"/>
            <a:ext cx="5689340" cy="1387732"/>
            <a:chOff x="3986614" y="4827346"/>
            <a:chExt cx="2845411" cy="693866"/>
          </a:xfrm>
        </p:grpSpPr>
        <p:grpSp>
          <p:nvGrpSpPr>
            <p:cNvPr id="95" name="Group 94"/>
            <p:cNvGrpSpPr/>
            <p:nvPr/>
          </p:nvGrpSpPr>
          <p:grpSpPr>
            <a:xfrm>
              <a:off x="4591756" y="4827346"/>
              <a:ext cx="2240269" cy="693866"/>
              <a:chOff x="8198838" y="3829029"/>
              <a:chExt cx="2240269" cy="693866"/>
            </a:xfrm>
          </p:grpSpPr>
          <p:sp>
            <p:nvSpPr>
              <p:cNvPr id="96" name="TextBox 95"/>
              <p:cNvSpPr txBox="1"/>
              <p:nvPr/>
            </p:nvSpPr>
            <p:spPr>
              <a:xfrm>
                <a:off x="8198838" y="3829029"/>
                <a:ext cx="651951"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May</a:t>
                </a:r>
              </a:p>
            </p:txBody>
          </p:sp>
          <p:sp>
            <p:nvSpPr>
              <p:cNvPr id="97" name="TextBox 96"/>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7218398" y="10551008"/>
            <a:ext cx="5693869" cy="1387732"/>
            <a:chOff x="3986614" y="5536354"/>
            <a:chExt cx="2847676" cy="693866"/>
          </a:xfrm>
        </p:grpSpPr>
        <p:grpSp>
          <p:nvGrpSpPr>
            <p:cNvPr id="102" name="Group 101"/>
            <p:cNvGrpSpPr/>
            <p:nvPr/>
          </p:nvGrpSpPr>
          <p:grpSpPr>
            <a:xfrm>
              <a:off x="4594021" y="5536354"/>
              <a:ext cx="2240269" cy="693866"/>
              <a:chOff x="8198838" y="3829029"/>
              <a:chExt cx="2240269" cy="693866"/>
            </a:xfrm>
          </p:grpSpPr>
          <p:sp>
            <p:nvSpPr>
              <p:cNvPr id="103" name="TextBox 102"/>
              <p:cNvSpPr txBox="1"/>
              <p:nvPr/>
            </p:nvSpPr>
            <p:spPr>
              <a:xfrm>
                <a:off x="8198838" y="3829029"/>
                <a:ext cx="693640"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June</a:t>
                </a:r>
              </a:p>
            </p:txBody>
          </p:sp>
          <p:sp>
            <p:nvSpPr>
              <p:cNvPr id="104" name="TextBox 103"/>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970378" y="2918818"/>
            <a:ext cx="10632810" cy="4446428"/>
            <a:chOff x="36062" y="2273094"/>
            <a:chExt cx="3889391" cy="2223214"/>
          </a:xfrm>
        </p:grpSpPr>
        <p:sp>
          <p:nvSpPr>
            <p:cNvPr id="112" name="TextBox 111"/>
            <p:cNvSpPr txBox="1"/>
            <p:nvPr/>
          </p:nvSpPr>
          <p:spPr>
            <a:xfrm>
              <a:off x="40839" y="3569900"/>
              <a:ext cx="3884614" cy="926408"/>
            </a:xfrm>
            <a:prstGeom prst="rect">
              <a:avLst/>
            </a:prstGeom>
            <a:noFill/>
          </p:spPr>
          <p:txBody>
            <a:bodyPr wrap="square" rtlCol="0">
              <a:spAutoFit/>
            </a:bodyPr>
            <a:lstStyle/>
            <a:p>
              <a:pPr>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200" dirty="0">
                <a:latin typeface="微软雅黑" panose="020B0503020204020204" pitchFamily="34" charset="-122"/>
                <a:cs typeface="Aparajita" panose="020B0604020202020204" pitchFamily="34" charset="0"/>
              </a:endParaRPr>
            </a:p>
          </p:txBody>
        </p:sp>
        <p:sp>
          <p:nvSpPr>
            <p:cNvPr id="113" name="TextBox 112"/>
            <p:cNvSpPr txBox="1"/>
            <p:nvPr/>
          </p:nvSpPr>
          <p:spPr>
            <a:xfrm>
              <a:off x="36062" y="2273094"/>
              <a:ext cx="1526097"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rPr>
                <a:t>Grown Analysis</a:t>
              </a:r>
            </a:p>
          </p:txBody>
        </p:sp>
        <p:sp>
          <p:nvSpPr>
            <p:cNvPr id="114" name="TextBox 113"/>
            <p:cNvSpPr txBox="1"/>
            <p:nvPr/>
          </p:nvSpPr>
          <p:spPr>
            <a:xfrm>
              <a:off x="1427790" y="2829196"/>
              <a:ext cx="2497663" cy="706347"/>
            </a:xfrm>
            <a:prstGeom prst="rect">
              <a:avLst/>
            </a:prstGeom>
            <a:noFill/>
          </p:spPr>
          <p:txBody>
            <a:bodyPr wrap="square" rtlCol="0">
              <a:spAutoFit/>
            </a:bodyPr>
            <a:lstStyle/>
            <a:p>
              <a:pPr>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latin typeface="微软雅黑" panose="020B0503020204020204" pitchFamily="34" charset="-122"/>
                <a:cs typeface="Aparajita" panose="020B0604020202020204" pitchFamily="34" charset="0"/>
              </a:endParaRPr>
            </a:p>
          </p:txBody>
        </p:sp>
        <p:sp>
          <p:nvSpPr>
            <p:cNvPr id="115" name="TextBox 114"/>
            <p:cNvSpPr txBox="1"/>
            <p:nvPr/>
          </p:nvSpPr>
          <p:spPr>
            <a:xfrm>
              <a:off x="36062" y="2627024"/>
              <a:ext cx="1164638" cy="877163"/>
            </a:xfrm>
            <a:prstGeom prst="rect">
              <a:avLst/>
            </a:prstGeom>
            <a:noFill/>
          </p:spPr>
          <p:txBody>
            <a:bodyPr wrap="none" rtlCol="0">
              <a:spAutoFit/>
            </a:bodyPr>
            <a:lstStyle/>
            <a:p>
              <a:r>
                <a:rPr lang="id-ID" sz="10800" b="1" dirty="0">
                  <a:solidFill>
                    <a:schemeClr val="accent2"/>
                  </a:solidFill>
                  <a:latin typeface="微软雅黑" panose="020B0503020204020204" pitchFamily="34" charset="-122"/>
                  <a:cs typeface="Aparajita" panose="020B0604020202020204" pitchFamily="34" charset="0"/>
                </a:rPr>
                <a:t>84%</a:t>
              </a:r>
            </a:p>
          </p:txBody>
        </p:sp>
      </p:grpSp>
      <p:grpSp>
        <p:nvGrpSpPr>
          <p:cNvPr id="71" name="Group 70"/>
          <p:cNvGrpSpPr/>
          <p:nvPr/>
        </p:nvGrpSpPr>
        <p:grpSpPr>
          <a:xfrm>
            <a:off x="6008975" y="483017"/>
            <a:ext cx="12359700" cy="2079087"/>
            <a:chOff x="5988388" y="483017"/>
            <a:chExt cx="12359700" cy="2079087"/>
          </a:xfrm>
        </p:grpSpPr>
        <p:sp>
          <p:nvSpPr>
            <p:cNvPr id="72" name="TextBox 7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a:t>
              </a:r>
              <a:r>
                <a:rPr lang="id-ID" sz="8000" b="1" dirty="0" smtClean="0">
                  <a:solidFill>
                    <a:schemeClr val="tx2"/>
                  </a:solidFill>
                  <a:latin typeface="微软雅黑" panose="020B0503020204020204" pitchFamily="34" charset="-122"/>
                  <a:cs typeface="Aparajita" panose="020B0604020202020204" pitchFamily="34" charset="0"/>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828666856"/>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719336" y="5455448"/>
            <a:ext cx="19028109"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9867570" y="3249889"/>
            <a:ext cx="4604667" cy="4610102"/>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82843" tIns="91422" rIns="182843" bIns="91422" anchor="ctr"/>
          <a:lstStyle/>
          <a:p>
            <a:pPr algn="ctr"/>
            <a:endParaRPr lang="en-US" sz="3000" b="1" dirty="0">
              <a:solidFill>
                <a:schemeClr val="bg1"/>
              </a:solidFill>
              <a:latin typeface="微软雅黑" panose="020B0503020204020204" pitchFamily="34" charset="-122"/>
              <a:ea typeface="ＭＳ Ｐゴシック" charset="0"/>
              <a:cs typeface="Aparajita" panose="020B0604020202020204" pitchFamily="34" charset="0"/>
            </a:endParaRPr>
          </a:p>
          <a:p>
            <a:pPr algn="ctr"/>
            <a:endParaRPr lang="en-US" sz="3000" b="1" dirty="0">
              <a:solidFill>
                <a:schemeClr val="bg1"/>
              </a:solidFill>
              <a:latin typeface="微软雅黑" panose="020B0503020204020204" pitchFamily="34" charset="-122"/>
              <a:ea typeface="ＭＳ Ｐゴシック" charset="0"/>
              <a:cs typeface="Aparajita" panose="020B0604020202020204" pitchFamily="34" charset="0"/>
            </a:endParaRPr>
          </a:p>
          <a:p>
            <a:pPr algn="ctr"/>
            <a:r>
              <a:rPr lang="en-US" sz="3000" b="1" dirty="0">
                <a:solidFill>
                  <a:schemeClr val="bg1"/>
                </a:solidFill>
                <a:latin typeface="微软雅黑" panose="020B0503020204020204" pitchFamily="34" charset="-122"/>
                <a:ea typeface="ＭＳ Ｐゴシック" charset="0"/>
                <a:cs typeface="Aparajita" panose="020B0604020202020204" pitchFamily="34" charset="0"/>
              </a:rPr>
              <a:t>Grown Plan</a:t>
            </a:r>
          </a:p>
        </p:txBody>
      </p:sp>
      <p:sp>
        <p:nvSpPr>
          <p:cNvPr id="41" name="Oval 40"/>
          <p:cNvSpPr/>
          <p:nvPr/>
        </p:nvSpPr>
        <p:spPr bwMode="auto">
          <a:xfrm>
            <a:off x="4331817" y="3753648"/>
            <a:ext cx="3580467" cy="35856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a:defRPr/>
            </a:pPr>
            <a:endParaRPr lang="en-US" sz="3000" b="1" dirty="0">
              <a:solidFill>
                <a:schemeClr val="bg1"/>
              </a:solidFill>
              <a:latin typeface="微软雅黑" panose="020B0503020204020204" pitchFamily="34" charset="-122"/>
              <a:cs typeface="Aparajita" panose="020B0604020202020204" pitchFamily="34" charset="0"/>
            </a:endParaRPr>
          </a:p>
          <a:p>
            <a:pPr algn="ctr">
              <a:defRPr/>
            </a:pPr>
            <a:endParaRPr lang="en-US" sz="3000" b="1" dirty="0">
              <a:solidFill>
                <a:schemeClr val="bg1"/>
              </a:solidFill>
              <a:latin typeface="微软雅黑" panose="020B0503020204020204" pitchFamily="34" charset="-122"/>
              <a:cs typeface="Aparajita" panose="020B0604020202020204" pitchFamily="34" charset="0"/>
            </a:endParaRPr>
          </a:p>
          <a:p>
            <a:pPr algn="ctr">
              <a:defRPr/>
            </a:pPr>
            <a:r>
              <a:rPr lang="en-US" sz="3000" b="1" dirty="0">
                <a:solidFill>
                  <a:schemeClr val="bg1"/>
                </a:solidFill>
                <a:latin typeface="微软雅黑" panose="020B0503020204020204" pitchFamily="34" charset="-122"/>
                <a:cs typeface="Aparajita" panose="020B0604020202020204" pitchFamily="34" charset="0"/>
              </a:rPr>
              <a:t>Achievement</a:t>
            </a:r>
          </a:p>
        </p:txBody>
      </p:sp>
      <p:sp>
        <p:nvSpPr>
          <p:cNvPr id="54" name="Oval 53"/>
          <p:cNvSpPr/>
          <p:nvPr/>
        </p:nvSpPr>
        <p:spPr bwMode="auto">
          <a:xfrm>
            <a:off x="16554498" y="3753648"/>
            <a:ext cx="3580467" cy="358563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82843" tIns="91422" rIns="182843" bIns="91422" anchor="ctr"/>
          <a:lstStyle/>
          <a:p>
            <a:pPr algn="ctr">
              <a:defRPr/>
            </a:pPr>
            <a:endParaRPr lang="en-US" sz="3000" b="1" dirty="0">
              <a:solidFill>
                <a:schemeClr val="bg1"/>
              </a:solidFill>
              <a:latin typeface="微软雅黑" panose="020B0503020204020204" pitchFamily="34" charset="-122"/>
              <a:cs typeface="Aparajita" panose="020B0604020202020204" pitchFamily="34" charset="0"/>
            </a:endParaRPr>
          </a:p>
          <a:p>
            <a:pPr algn="ctr">
              <a:defRPr/>
            </a:pPr>
            <a:endParaRPr lang="en-US" sz="3000" b="1" dirty="0">
              <a:solidFill>
                <a:schemeClr val="bg1"/>
              </a:solidFill>
              <a:latin typeface="微软雅黑" panose="020B0503020204020204" pitchFamily="34" charset="-122"/>
              <a:cs typeface="Aparajita" panose="020B0604020202020204" pitchFamily="34" charset="0"/>
            </a:endParaRPr>
          </a:p>
          <a:p>
            <a:pPr algn="ctr">
              <a:defRPr/>
            </a:pPr>
            <a:r>
              <a:rPr lang="en-US" sz="3000" b="1" dirty="0">
                <a:solidFill>
                  <a:schemeClr val="bg1"/>
                </a:solidFill>
                <a:latin typeface="微软雅黑" panose="020B0503020204020204" pitchFamily="34" charset="-122"/>
                <a:cs typeface="Aparajita" panose="020B0604020202020204" pitchFamily="34" charset="0"/>
              </a:rPr>
              <a:t>Approved</a:t>
            </a:r>
          </a:p>
        </p:txBody>
      </p:sp>
      <p:sp>
        <p:nvSpPr>
          <p:cNvPr id="58" name="Content Placeholder 2"/>
          <p:cNvSpPr txBox="1">
            <a:spLocks/>
          </p:cNvSpPr>
          <p:nvPr/>
        </p:nvSpPr>
        <p:spPr bwMode="auto">
          <a:xfrm>
            <a:off x="3472668" y="9388223"/>
            <a:ext cx="5235270" cy="1947334"/>
          </a:xfrm>
          <a:prstGeom prst="rect">
            <a:avLst/>
          </a:prstGeom>
        </p:spPr>
        <p:txBody>
          <a:bodyPr wrap="square" lIns="182843" tIns="91422" rIns="182843" bIns="91422"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dirty="0">
              <a:latin typeface="微软雅黑" panose="020B0503020204020204" pitchFamily="34" charset="-122"/>
            </a:endParaRPr>
          </a:p>
        </p:txBody>
      </p:sp>
      <p:sp>
        <p:nvSpPr>
          <p:cNvPr id="59" name="Title 13"/>
          <p:cNvSpPr txBox="1">
            <a:spLocks/>
          </p:cNvSpPr>
          <p:nvPr/>
        </p:nvSpPr>
        <p:spPr bwMode="auto">
          <a:xfrm>
            <a:off x="3299147" y="8219814"/>
            <a:ext cx="5582312"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5400" dirty="0">
                <a:solidFill>
                  <a:schemeClr val="tx2"/>
                </a:solidFill>
                <a:latin typeface="微软雅黑" panose="020B0503020204020204" pitchFamily="34" charset="-122"/>
                <a:cs typeface="Aparajita" panose="020B0604020202020204" pitchFamily="34" charset="0"/>
              </a:rPr>
              <a:t>Step 1</a:t>
            </a:r>
          </a:p>
        </p:txBody>
      </p:sp>
      <p:sp>
        <p:nvSpPr>
          <p:cNvPr id="61" name="Content Placeholder 2"/>
          <p:cNvSpPr txBox="1">
            <a:spLocks/>
          </p:cNvSpPr>
          <p:nvPr/>
        </p:nvSpPr>
        <p:spPr bwMode="auto">
          <a:xfrm>
            <a:off x="9592473" y="9388224"/>
            <a:ext cx="5408791" cy="1645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Quisque nibh dolor, dignissim ac dignissim ut</a:t>
            </a:r>
            <a:endParaRPr lang="en-US" sz="2400" dirty="0">
              <a:latin typeface="微软雅黑" panose="020B0503020204020204" pitchFamily="34" charset="-122"/>
            </a:endParaRPr>
          </a:p>
          <a:p>
            <a:pPr algn="ctr">
              <a:spcBef>
                <a:spcPct val="20000"/>
              </a:spcBef>
              <a:buFont typeface="Arial" charset="0"/>
              <a:buNone/>
            </a:pPr>
            <a:endParaRPr lang="en-US" sz="2400" dirty="0">
              <a:solidFill>
                <a:srgbClr val="A6A6A6"/>
              </a:solidFill>
              <a:latin typeface="微软雅黑" panose="020B0503020204020204" pitchFamily="34" charset="-122"/>
            </a:endParaRPr>
          </a:p>
        </p:txBody>
      </p:sp>
      <p:sp>
        <p:nvSpPr>
          <p:cNvPr id="62" name="Title 13"/>
          <p:cNvSpPr txBox="1">
            <a:spLocks/>
          </p:cNvSpPr>
          <p:nvPr/>
        </p:nvSpPr>
        <p:spPr bwMode="auto">
          <a:xfrm>
            <a:off x="9418953" y="8219814"/>
            <a:ext cx="5582312"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5400" dirty="0">
                <a:solidFill>
                  <a:schemeClr val="tx2"/>
                </a:solidFill>
                <a:latin typeface="微软雅黑" panose="020B0503020204020204" pitchFamily="34" charset="-122"/>
                <a:cs typeface="Aparajita" panose="020B0604020202020204" pitchFamily="34" charset="0"/>
              </a:rPr>
              <a:t>Step 2</a:t>
            </a:r>
          </a:p>
        </p:txBody>
      </p:sp>
      <p:sp>
        <p:nvSpPr>
          <p:cNvPr id="66" name="Title 13"/>
          <p:cNvSpPr txBox="1">
            <a:spLocks/>
          </p:cNvSpPr>
          <p:nvPr/>
        </p:nvSpPr>
        <p:spPr bwMode="auto">
          <a:xfrm>
            <a:off x="15530297" y="8219814"/>
            <a:ext cx="5582312"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5400" dirty="0">
                <a:solidFill>
                  <a:schemeClr val="tx2"/>
                </a:solidFill>
                <a:latin typeface="微软雅黑" panose="020B0503020204020204" pitchFamily="34" charset="-122"/>
                <a:cs typeface="Aparajita" panose="020B0604020202020204" pitchFamily="34" charset="0"/>
              </a:rPr>
              <a:t>Step 3</a:t>
            </a:r>
          </a:p>
        </p:txBody>
      </p:sp>
      <p:sp>
        <p:nvSpPr>
          <p:cNvPr id="67" name="AutoShape 39"/>
          <p:cNvSpPr>
            <a:spLocks/>
          </p:cNvSpPr>
          <p:nvPr/>
        </p:nvSpPr>
        <p:spPr bwMode="auto">
          <a:xfrm>
            <a:off x="18046095" y="4496628"/>
            <a:ext cx="810461" cy="810672"/>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5764645" y="4621686"/>
            <a:ext cx="813714" cy="810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11534953" y="4427357"/>
            <a:ext cx="1252478" cy="1378086"/>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3391482" y="9342044"/>
            <a:ext cx="5408791" cy="1645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Quisque nibh dolor, dignissim ac dignissim ut</a:t>
            </a:r>
            <a:endParaRPr lang="en-US" sz="2400" dirty="0">
              <a:latin typeface="微软雅黑" panose="020B0503020204020204" pitchFamily="34" charset="-122"/>
            </a:endParaRPr>
          </a:p>
          <a:p>
            <a:pPr algn="ctr">
              <a:spcBef>
                <a:spcPct val="20000"/>
              </a:spcBef>
              <a:buFont typeface="Arial" charset="0"/>
              <a:buNone/>
            </a:pPr>
            <a:endParaRPr lang="en-US" sz="2400" dirty="0">
              <a:solidFill>
                <a:srgbClr val="A6A6A6"/>
              </a:solidFill>
              <a:latin typeface="微软雅黑" panose="020B0503020204020204" pitchFamily="34" charset="-122"/>
            </a:endParaRPr>
          </a:p>
        </p:txBody>
      </p:sp>
      <p:sp>
        <p:nvSpPr>
          <p:cNvPr id="71" name="Content Placeholder 2"/>
          <p:cNvSpPr txBox="1">
            <a:spLocks/>
          </p:cNvSpPr>
          <p:nvPr/>
        </p:nvSpPr>
        <p:spPr bwMode="auto">
          <a:xfrm>
            <a:off x="15599548" y="9388224"/>
            <a:ext cx="5408791" cy="1645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Quisque nibh dolor, dignissim ac dignissim ut</a:t>
            </a:r>
            <a:endParaRPr lang="en-US" sz="2400" dirty="0">
              <a:latin typeface="微软雅黑" panose="020B0503020204020204" pitchFamily="34" charset="-122"/>
            </a:endParaRPr>
          </a:p>
          <a:p>
            <a:pPr algn="ctr">
              <a:spcBef>
                <a:spcPct val="20000"/>
              </a:spcBef>
              <a:buFont typeface="Arial" charset="0"/>
              <a:buNone/>
            </a:pPr>
            <a:endParaRPr lang="en-US" sz="2400" dirty="0">
              <a:solidFill>
                <a:srgbClr val="A6A6A6"/>
              </a:solidFill>
              <a:latin typeface="微软雅黑" panose="020B0503020204020204" pitchFamily="34" charset="-122"/>
            </a:endParaRPr>
          </a:p>
        </p:txBody>
      </p:sp>
      <p:grpSp>
        <p:nvGrpSpPr>
          <p:cNvPr id="18" name="Group 17"/>
          <p:cNvGrpSpPr/>
          <p:nvPr/>
        </p:nvGrpSpPr>
        <p:grpSpPr>
          <a:xfrm>
            <a:off x="6008975" y="483017"/>
            <a:ext cx="12359700" cy="2079087"/>
            <a:chOff x="5988388" y="483017"/>
            <a:chExt cx="12359700" cy="2079087"/>
          </a:xfrm>
        </p:grpSpPr>
        <p:sp>
          <p:nvSpPr>
            <p:cNvPr id="19" name="TextBox 1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Three Steps for Success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6111593" y="7386992"/>
            <a:ext cx="4446312" cy="221469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7" name="Freeform 6"/>
          <p:cNvSpPr/>
          <p:nvPr/>
        </p:nvSpPr>
        <p:spPr>
          <a:xfrm flipV="1">
            <a:off x="2233331" y="5172300"/>
            <a:ext cx="4446312" cy="221469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 name="Freeform 7"/>
          <p:cNvSpPr/>
          <p:nvPr/>
        </p:nvSpPr>
        <p:spPr>
          <a:xfrm>
            <a:off x="13868116" y="7386992"/>
            <a:ext cx="4446312" cy="221469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9" name="Freeform 8"/>
          <p:cNvSpPr/>
          <p:nvPr/>
        </p:nvSpPr>
        <p:spPr>
          <a:xfrm flipV="1">
            <a:off x="9989855" y="5172300"/>
            <a:ext cx="4446312" cy="221469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0" name="Freeform 9"/>
          <p:cNvSpPr/>
          <p:nvPr/>
        </p:nvSpPr>
        <p:spPr>
          <a:xfrm flipV="1">
            <a:off x="17746378" y="5172300"/>
            <a:ext cx="4446312" cy="2214692"/>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grpSp>
        <p:nvGrpSpPr>
          <p:cNvPr id="2" name="Group 1"/>
          <p:cNvGrpSpPr/>
          <p:nvPr/>
        </p:nvGrpSpPr>
        <p:grpSpPr>
          <a:xfrm>
            <a:off x="2801381" y="8939553"/>
            <a:ext cx="3806840" cy="2163866"/>
            <a:chOff x="1413150" y="4179496"/>
            <a:chExt cx="1903916" cy="1081933"/>
          </a:xfrm>
        </p:grpSpPr>
        <p:sp>
          <p:nvSpPr>
            <p:cNvPr id="11" name="Text Placeholder 32"/>
            <p:cNvSpPr txBox="1">
              <a:spLocks/>
            </p:cNvSpPr>
            <p:nvPr/>
          </p:nvSpPr>
          <p:spPr>
            <a:xfrm>
              <a:off x="1413150" y="4455669"/>
              <a:ext cx="1903916"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2400" dirty="0">
                  <a:latin typeface="微软雅黑" panose="020B0503020204020204" pitchFamily="34" charset="-122"/>
                  <a:cs typeface="Aparajita" panose="020B0604020202020204" pitchFamily="34" charset="0"/>
                </a:rPr>
                <a:t>Lorem ipsum dolor sit amet, consectetur adipiscing elit. In in tortor in urna pulvinar blandit. </a:t>
              </a:r>
            </a:p>
          </p:txBody>
        </p:sp>
        <p:sp>
          <p:nvSpPr>
            <p:cNvPr id="12" name="Text Placeholder 33"/>
            <p:cNvSpPr txBox="1">
              <a:spLocks/>
            </p:cNvSpPr>
            <p:nvPr/>
          </p:nvSpPr>
          <p:spPr>
            <a:xfrm>
              <a:off x="1413151" y="4179496"/>
              <a:ext cx="1903915"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3200" b="1" dirty="0">
                  <a:solidFill>
                    <a:schemeClr val="tx2"/>
                  </a:solidFill>
                  <a:latin typeface="微软雅黑" panose="020B0503020204020204" pitchFamily="34" charset="-122"/>
                  <a:cs typeface="Aparajita" panose="020B0604020202020204" pitchFamily="34" charset="0"/>
                </a:rPr>
                <a:t>Business Strategy</a:t>
              </a:r>
              <a:endParaRPr lang="en-AU" sz="3200" dirty="0">
                <a:solidFill>
                  <a:schemeClr val="tx2"/>
                </a:solidFill>
                <a:latin typeface="微软雅黑" panose="020B0503020204020204" pitchFamily="34" charset="-122"/>
                <a:cs typeface="Aparajita" panose="020B0604020202020204" pitchFamily="34" charset="0"/>
              </a:endParaRPr>
            </a:p>
          </p:txBody>
        </p:sp>
      </p:grpSp>
      <p:sp>
        <p:nvSpPr>
          <p:cNvPr id="13" name="Oval 12"/>
          <p:cNvSpPr>
            <a:spLocks noChangeAspect="1"/>
          </p:cNvSpPr>
          <p:nvPr/>
        </p:nvSpPr>
        <p:spPr>
          <a:xfrm>
            <a:off x="3302418" y="6225190"/>
            <a:ext cx="2297745" cy="229834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微软雅黑" panose="020B0503020204020204" pitchFamily="34" charset="-122"/>
              <a:cs typeface="Aparajita" panose="020B0604020202020204" pitchFamily="34" charset="0"/>
            </a:endParaRPr>
          </a:p>
        </p:txBody>
      </p:sp>
      <p:sp>
        <p:nvSpPr>
          <p:cNvPr id="14" name="Oval 13"/>
          <p:cNvSpPr>
            <a:spLocks noChangeAspect="1"/>
          </p:cNvSpPr>
          <p:nvPr/>
        </p:nvSpPr>
        <p:spPr>
          <a:xfrm>
            <a:off x="7185091" y="6225190"/>
            <a:ext cx="2297745" cy="229834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微软雅黑" panose="020B0503020204020204" pitchFamily="34" charset="-122"/>
              <a:cs typeface="Aparajita" panose="020B0604020202020204" pitchFamily="34" charset="0"/>
            </a:endParaRPr>
          </a:p>
        </p:txBody>
      </p:sp>
      <p:sp>
        <p:nvSpPr>
          <p:cNvPr id="15" name="Oval 14"/>
          <p:cNvSpPr>
            <a:spLocks noChangeAspect="1"/>
          </p:cNvSpPr>
          <p:nvPr/>
        </p:nvSpPr>
        <p:spPr>
          <a:xfrm>
            <a:off x="11063352" y="6225190"/>
            <a:ext cx="2297745" cy="22983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微软雅黑" panose="020B0503020204020204" pitchFamily="34" charset="-122"/>
              <a:cs typeface="Aparajita" panose="020B0604020202020204" pitchFamily="34" charset="0"/>
            </a:endParaRPr>
          </a:p>
        </p:txBody>
      </p:sp>
      <p:sp>
        <p:nvSpPr>
          <p:cNvPr id="16" name="Oval 15"/>
          <p:cNvSpPr>
            <a:spLocks noChangeAspect="1"/>
          </p:cNvSpPr>
          <p:nvPr/>
        </p:nvSpPr>
        <p:spPr>
          <a:xfrm>
            <a:off x="14941614" y="6225190"/>
            <a:ext cx="2297745" cy="229834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微软雅黑" panose="020B0503020204020204" pitchFamily="34" charset="-122"/>
              <a:cs typeface="Aparajita" panose="020B0604020202020204" pitchFamily="34" charset="0"/>
            </a:endParaRPr>
          </a:p>
        </p:txBody>
      </p:sp>
      <p:sp>
        <p:nvSpPr>
          <p:cNvPr id="17" name="Oval 16"/>
          <p:cNvSpPr>
            <a:spLocks noChangeAspect="1"/>
          </p:cNvSpPr>
          <p:nvPr/>
        </p:nvSpPr>
        <p:spPr>
          <a:xfrm>
            <a:off x="18819876" y="6225190"/>
            <a:ext cx="2297745" cy="22983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微软雅黑" panose="020B0503020204020204" pitchFamily="34" charset="-122"/>
                <a:cs typeface="Aparajita" panose="020B0604020202020204" pitchFamily="34" charset="0"/>
              </a:rPr>
              <a:t></a:t>
            </a:r>
            <a:endParaRPr lang="en-US" sz="6400" dirty="0">
              <a:solidFill>
                <a:schemeClr val="bg1"/>
              </a:solidFill>
              <a:latin typeface="微软雅黑" panose="020B0503020204020204" pitchFamily="34" charset="-122"/>
              <a:cs typeface="Aparajita" panose="020B0604020202020204" pitchFamily="34" charset="0"/>
            </a:endParaRPr>
          </a:p>
        </p:txBody>
      </p:sp>
      <p:grpSp>
        <p:nvGrpSpPr>
          <p:cNvPr id="26" name="Group 25"/>
          <p:cNvGrpSpPr/>
          <p:nvPr/>
        </p:nvGrpSpPr>
        <p:grpSpPr>
          <a:xfrm>
            <a:off x="6690032" y="4028875"/>
            <a:ext cx="3867870" cy="2163866"/>
            <a:chOff x="1413149" y="4179496"/>
            <a:chExt cx="1934439" cy="1081933"/>
          </a:xfrm>
        </p:grpSpPr>
        <p:sp>
          <p:nvSpPr>
            <p:cNvPr id="27" name="Text Placeholder 32"/>
            <p:cNvSpPr txBox="1">
              <a:spLocks/>
            </p:cNvSpPr>
            <p:nvPr/>
          </p:nvSpPr>
          <p:spPr>
            <a:xfrm>
              <a:off x="1413149" y="4455669"/>
              <a:ext cx="1934439"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2400" dirty="0">
                  <a:latin typeface="微软雅黑" panose="020B0503020204020204" pitchFamily="34" charset="-122"/>
                  <a:cs typeface="Aparajita" panose="020B0604020202020204" pitchFamily="34" charset="0"/>
                </a:rPr>
                <a:t>Lorem ipsum dolor sit amet, consectetur adipiscing elit. In in tortor in urna pulvinar blandit. </a:t>
              </a:r>
            </a:p>
          </p:txBody>
        </p:sp>
        <p:sp>
          <p:nvSpPr>
            <p:cNvPr id="28" name="Text Placeholder 33"/>
            <p:cNvSpPr txBox="1">
              <a:spLocks/>
            </p:cNvSpPr>
            <p:nvPr/>
          </p:nvSpPr>
          <p:spPr>
            <a:xfrm>
              <a:off x="1413151" y="4179496"/>
              <a:ext cx="18197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3200" b="1" dirty="0">
                  <a:solidFill>
                    <a:schemeClr val="tx2"/>
                  </a:solidFill>
                  <a:latin typeface="微软雅黑" panose="020B0503020204020204" pitchFamily="34" charset="-122"/>
                  <a:cs typeface="Aparajita" panose="020B0604020202020204" pitchFamily="34" charset="0"/>
                </a:rPr>
                <a:t>Business Strategy</a:t>
              </a:r>
              <a:endParaRPr lang="en-AU" sz="3200" dirty="0">
                <a:solidFill>
                  <a:schemeClr val="tx2"/>
                </a:solidFill>
                <a:latin typeface="微软雅黑" panose="020B0503020204020204" pitchFamily="34" charset="-122"/>
                <a:cs typeface="Aparajita" panose="020B0604020202020204" pitchFamily="34" charset="0"/>
              </a:endParaRPr>
            </a:p>
          </p:txBody>
        </p:sp>
      </p:grpSp>
      <p:grpSp>
        <p:nvGrpSpPr>
          <p:cNvPr id="29" name="Group 28"/>
          <p:cNvGrpSpPr/>
          <p:nvPr/>
        </p:nvGrpSpPr>
        <p:grpSpPr>
          <a:xfrm>
            <a:off x="14446555" y="4021191"/>
            <a:ext cx="3867874" cy="2163866"/>
            <a:chOff x="1413149" y="4179496"/>
            <a:chExt cx="1934441" cy="1081933"/>
          </a:xfrm>
        </p:grpSpPr>
        <p:sp>
          <p:nvSpPr>
            <p:cNvPr id="30" name="Text Placeholder 32"/>
            <p:cNvSpPr txBox="1">
              <a:spLocks/>
            </p:cNvSpPr>
            <p:nvPr/>
          </p:nvSpPr>
          <p:spPr>
            <a:xfrm>
              <a:off x="1413149" y="4455669"/>
              <a:ext cx="1934439"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2400" dirty="0">
                  <a:latin typeface="微软雅黑" panose="020B0503020204020204" pitchFamily="34" charset="-122"/>
                  <a:cs typeface="Aparajita" panose="020B0604020202020204" pitchFamily="34" charset="0"/>
                </a:rPr>
                <a:t>Lorem ipsum dolor sit amet, consectetur adipiscing elit. In in tortor in urna pulvinar blandit. </a:t>
              </a:r>
            </a:p>
          </p:txBody>
        </p:sp>
        <p:sp>
          <p:nvSpPr>
            <p:cNvPr id="31" name="Text Placeholder 33"/>
            <p:cNvSpPr txBox="1">
              <a:spLocks/>
            </p:cNvSpPr>
            <p:nvPr/>
          </p:nvSpPr>
          <p:spPr>
            <a:xfrm>
              <a:off x="1413151" y="4179496"/>
              <a:ext cx="1934439"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3200" b="1" dirty="0">
                  <a:solidFill>
                    <a:schemeClr val="tx2"/>
                  </a:solidFill>
                  <a:latin typeface="微软雅黑" panose="020B0503020204020204" pitchFamily="34" charset="-122"/>
                  <a:cs typeface="Aparajita" panose="020B0604020202020204" pitchFamily="34" charset="0"/>
                </a:rPr>
                <a:t>Business Strategy</a:t>
              </a:r>
              <a:endParaRPr lang="en-AU" sz="3200" dirty="0">
                <a:solidFill>
                  <a:schemeClr val="tx2"/>
                </a:solidFill>
                <a:latin typeface="微软雅黑" panose="020B0503020204020204" pitchFamily="34" charset="-122"/>
                <a:cs typeface="Aparajita" panose="020B0604020202020204" pitchFamily="34" charset="0"/>
              </a:endParaRPr>
            </a:p>
          </p:txBody>
        </p:sp>
      </p:grpSp>
      <p:grpSp>
        <p:nvGrpSpPr>
          <p:cNvPr id="32" name="Group 31"/>
          <p:cNvGrpSpPr/>
          <p:nvPr/>
        </p:nvGrpSpPr>
        <p:grpSpPr>
          <a:xfrm>
            <a:off x="10439806" y="8939553"/>
            <a:ext cx="3870380" cy="2163866"/>
            <a:chOff x="1350785" y="4179496"/>
            <a:chExt cx="1935694" cy="1081933"/>
          </a:xfrm>
        </p:grpSpPr>
        <p:sp>
          <p:nvSpPr>
            <p:cNvPr id="33" name="Text Placeholder 32"/>
            <p:cNvSpPr txBox="1">
              <a:spLocks/>
            </p:cNvSpPr>
            <p:nvPr/>
          </p:nvSpPr>
          <p:spPr>
            <a:xfrm>
              <a:off x="1350785" y="4455669"/>
              <a:ext cx="1935694"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2400" dirty="0">
                  <a:latin typeface="微软雅黑" panose="020B0503020204020204" pitchFamily="34" charset="-122"/>
                  <a:cs typeface="Aparajita" panose="020B0604020202020204" pitchFamily="34" charset="0"/>
                </a:rPr>
                <a:t>Lorem ipsum dolor sit amet, consectetur adipiscing elit. In in tortor in urna pulvinar blandit. </a:t>
              </a:r>
            </a:p>
          </p:txBody>
        </p:sp>
        <p:sp>
          <p:nvSpPr>
            <p:cNvPr id="34" name="Text Placeholder 33"/>
            <p:cNvSpPr txBox="1">
              <a:spLocks/>
            </p:cNvSpPr>
            <p:nvPr/>
          </p:nvSpPr>
          <p:spPr>
            <a:xfrm>
              <a:off x="1413151" y="4179496"/>
              <a:ext cx="1804816"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3200" b="1" dirty="0">
                  <a:solidFill>
                    <a:schemeClr val="tx2"/>
                  </a:solidFill>
                  <a:latin typeface="微软雅黑" panose="020B0503020204020204" pitchFamily="34" charset="-122"/>
                  <a:cs typeface="Aparajita" panose="020B0604020202020204" pitchFamily="34" charset="0"/>
                </a:rPr>
                <a:t>Business Strategy</a:t>
              </a:r>
              <a:endParaRPr lang="en-AU" sz="3200" dirty="0">
                <a:solidFill>
                  <a:schemeClr val="tx2"/>
                </a:solidFill>
                <a:latin typeface="微软雅黑" panose="020B0503020204020204" pitchFamily="34" charset="-122"/>
                <a:cs typeface="Aparajita" panose="020B0604020202020204" pitchFamily="34" charset="0"/>
              </a:endParaRPr>
            </a:p>
          </p:txBody>
        </p:sp>
      </p:grpSp>
      <p:grpSp>
        <p:nvGrpSpPr>
          <p:cNvPr id="35" name="Group 34"/>
          <p:cNvGrpSpPr/>
          <p:nvPr/>
        </p:nvGrpSpPr>
        <p:grpSpPr>
          <a:xfrm>
            <a:off x="18384567" y="8915363"/>
            <a:ext cx="3808122" cy="2163866"/>
            <a:chOff x="1413149" y="4179496"/>
            <a:chExt cx="1904557" cy="1081933"/>
          </a:xfrm>
        </p:grpSpPr>
        <p:sp>
          <p:nvSpPr>
            <p:cNvPr id="36" name="Text Placeholder 32"/>
            <p:cNvSpPr txBox="1">
              <a:spLocks/>
            </p:cNvSpPr>
            <p:nvPr/>
          </p:nvSpPr>
          <p:spPr>
            <a:xfrm>
              <a:off x="1413149" y="4455669"/>
              <a:ext cx="1904557"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2400" dirty="0">
                  <a:latin typeface="微软雅黑" panose="020B0503020204020204" pitchFamily="34" charset="-122"/>
                  <a:cs typeface="Aparajita" panose="020B0604020202020204" pitchFamily="34" charset="0"/>
                </a:rPr>
                <a:t>Lorem ipsum dolor sit amet, consectetur adipiscing elit. In in tortor in urna pulvinar blandit. </a:t>
              </a:r>
            </a:p>
          </p:txBody>
        </p:sp>
        <p:sp>
          <p:nvSpPr>
            <p:cNvPr id="37" name="Text Placeholder 33"/>
            <p:cNvSpPr txBox="1">
              <a:spLocks/>
            </p:cNvSpPr>
            <p:nvPr/>
          </p:nvSpPr>
          <p:spPr>
            <a:xfrm>
              <a:off x="1413151" y="4179496"/>
              <a:ext cx="1812159"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3200" b="1" dirty="0">
                  <a:solidFill>
                    <a:schemeClr val="tx2"/>
                  </a:solidFill>
                  <a:latin typeface="微软雅黑" panose="020B0503020204020204" pitchFamily="34" charset="-122"/>
                  <a:cs typeface="Aparajita" panose="020B0604020202020204" pitchFamily="34" charset="0"/>
                </a:rPr>
                <a:t>Business Strategy</a:t>
              </a:r>
              <a:endParaRPr lang="en-AU" sz="3200" dirty="0">
                <a:solidFill>
                  <a:schemeClr val="tx2"/>
                </a:solidFill>
                <a:latin typeface="微软雅黑" panose="020B0503020204020204" pitchFamily="34" charset="-122"/>
                <a:cs typeface="Aparajita" panose="020B0604020202020204" pitchFamily="34" charset="0"/>
              </a:endParaRPr>
            </a:p>
          </p:txBody>
        </p:sp>
      </p:grpSp>
      <p:grpSp>
        <p:nvGrpSpPr>
          <p:cNvPr id="38" name="Group 37"/>
          <p:cNvGrpSpPr/>
          <p:nvPr/>
        </p:nvGrpSpPr>
        <p:grpSpPr>
          <a:xfrm rot="18900000">
            <a:off x="3810220" y="6717587"/>
            <a:ext cx="1273132" cy="1268930"/>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45" name="Group 44"/>
          <p:cNvGrpSpPr/>
          <p:nvPr/>
        </p:nvGrpSpPr>
        <p:grpSpPr>
          <a:xfrm>
            <a:off x="7853176" y="6814007"/>
            <a:ext cx="1075632" cy="1011830"/>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48" name="Group 47"/>
          <p:cNvGrpSpPr/>
          <p:nvPr/>
        </p:nvGrpSpPr>
        <p:grpSpPr>
          <a:xfrm>
            <a:off x="19436594" y="6677434"/>
            <a:ext cx="1185069" cy="1185892"/>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1" name="Group 50"/>
          <p:cNvGrpSpPr/>
          <p:nvPr/>
        </p:nvGrpSpPr>
        <p:grpSpPr>
          <a:xfrm>
            <a:off x="11762090" y="6833916"/>
            <a:ext cx="940383" cy="1075996"/>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6" name="Group 55"/>
          <p:cNvGrpSpPr/>
          <p:nvPr/>
        </p:nvGrpSpPr>
        <p:grpSpPr>
          <a:xfrm>
            <a:off x="15707452" y="6714672"/>
            <a:ext cx="811161" cy="1186020"/>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9" name="Group 58"/>
          <p:cNvGrpSpPr/>
          <p:nvPr/>
        </p:nvGrpSpPr>
        <p:grpSpPr>
          <a:xfrm>
            <a:off x="6008975" y="483017"/>
            <a:ext cx="12359700" cy="2079087"/>
            <a:chOff x="5988388" y="483017"/>
            <a:chExt cx="12359700" cy="2079087"/>
          </a:xfrm>
        </p:grpSpPr>
        <p:sp>
          <p:nvSpPr>
            <p:cNvPr id="60" name="TextBox 59"/>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Business Strategy </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3953365" y="3516811"/>
            <a:ext cx="2578144" cy="5775672"/>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9" name="Group 8"/>
          <p:cNvGrpSpPr/>
          <p:nvPr/>
        </p:nvGrpSpPr>
        <p:grpSpPr>
          <a:xfrm>
            <a:off x="6730650" y="3516811"/>
            <a:ext cx="2578144" cy="5775672"/>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12" name="Group 11"/>
          <p:cNvGrpSpPr/>
          <p:nvPr/>
        </p:nvGrpSpPr>
        <p:grpSpPr>
          <a:xfrm>
            <a:off x="9534511" y="3509061"/>
            <a:ext cx="2578144" cy="5775672"/>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dirty="0">
                <a:latin typeface="微软雅黑" panose="020B0503020204020204" pitchFamily="34" charset="-122"/>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15" name="Group 14"/>
          <p:cNvGrpSpPr/>
          <p:nvPr/>
        </p:nvGrpSpPr>
        <p:grpSpPr>
          <a:xfrm>
            <a:off x="12311792" y="3499103"/>
            <a:ext cx="2578144" cy="5775672"/>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dirty="0">
                <a:latin typeface="微软雅黑" panose="020B0503020204020204" pitchFamily="34" charset="-122"/>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18" name="Group 17"/>
          <p:cNvGrpSpPr/>
          <p:nvPr/>
        </p:nvGrpSpPr>
        <p:grpSpPr>
          <a:xfrm>
            <a:off x="15115657" y="3494531"/>
            <a:ext cx="2578144" cy="5775672"/>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dirty="0">
                <a:latin typeface="微软雅黑" panose="020B0503020204020204" pitchFamily="34" charset="-122"/>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21" name="Group 20"/>
          <p:cNvGrpSpPr/>
          <p:nvPr/>
        </p:nvGrpSpPr>
        <p:grpSpPr>
          <a:xfrm>
            <a:off x="17892942" y="3516811"/>
            <a:ext cx="2578144" cy="5775672"/>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sp>
        <p:nvSpPr>
          <p:cNvPr id="25" name="Title 20"/>
          <p:cNvSpPr txBox="1">
            <a:spLocks/>
          </p:cNvSpPr>
          <p:nvPr/>
        </p:nvSpPr>
        <p:spPr>
          <a:xfrm>
            <a:off x="3953365" y="3360883"/>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1</a:t>
            </a:r>
          </a:p>
        </p:txBody>
      </p:sp>
      <p:sp>
        <p:nvSpPr>
          <p:cNvPr id="26" name="Title 20"/>
          <p:cNvSpPr txBox="1">
            <a:spLocks/>
          </p:cNvSpPr>
          <p:nvPr/>
        </p:nvSpPr>
        <p:spPr>
          <a:xfrm>
            <a:off x="6730650" y="3412925"/>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2</a:t>
            </a:r>
          </a:p>
        </p:txBody>
      </p:sp>
      <p:sp>
        <p:nvSpPr>
          <p:cNvPr id="27" name="Title 20"/>
          <p:cNvSpPr txBox="1">
            <a:spLocks/>
          </p:cNvSpPr>
          <p:nvPr/>
        </p:nvSpPr>
        <p:spPr>
          <a:xfrm>
            <a:off x="9502266" y="3444555"/>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3</a:t>
            </a:r>
          </a:p>
        </p:txBody>
      </p:sp>
      <p:sp>
        <p:nvSpPr>
          <p:cNvPr id="28" name="Title 20"/>
          <p:cNvSpPr txBox="1">
            <a:spLocks/>
          </p:cNvSpPr>
          <p:nvPr/>
        </p:nvSpPr>
        <p:spPr>
          <a:xfrm>
            <a:off x="12344041" y="3474317"/>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4</a:t>
            </a:r>
          </a:p>
        </p:txBody>
      </p:sp>
      <p:sp>
        <p:nvSpPr>
          <p:cNvPr id="29" name="Title 20"/>
          <p:cNvSpPr txBox="1">
            <a:spLocks/>
          </p:cNvSpPr>
          <p:nvPr/>
        </p:nvSpPr>
        <p:spPr>
          <a:xfrm>
            <a:off x="15115657" y="3457019"/>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5</a:t>
            </a:r>
          </a:p>
        </p:txBody>
      </p:sp>
      <p:sp>
        <p:nvSpPr>
          <p:cNvPr id="30" name="Title 20"/>
          <p:cNvSpPr txBox="1">
            <a:spLocks/>
          </p:cNvSpPr>
          <p:nvPr/>
        </p:nvSpPr>
        <p:spPr>
          <a:xfrm>
            <a:off x="17925188" y="3553621"/>
            <a:ext cx="2578144" cy="221599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2800" dirty="0">
                <a:solidFill>
                  <a:schemeClr val="bg1"/>
                </a:solidFill>
                <a:latin typeface="微软雅黑" panose="020B0503020204020204" pitchFamily="34" charset="-122"/>
                <a:cs typeface="Aparajita" panose="020B0604020202020204" pitchFamily="34" charset="0"/>
              </a:rPr>
              <a:t>6</a:t>
            </a:r>
          </a:p>
        </p:txBody>
      </p:sp>
      <p:sp>
        <p:nvSpPr>
          <p:cNvPr id="32" name="Freeform 218"/>
          <p:cNvSpPr>
            <a:spLocks noChangeArrowheads="1"/>
          </p:cNvSpPr>
          <p:nvPr/>
        </p:nvSpPr>
        <p:spPr bwMode="auto">
          <a:xfrm>
            <a:off x="18758080" y="6162829"/>
            <a:ext cx="859142" cy="1502832"/>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243785" tIns="121892" rIns="243785" bIns="121892" anchor="ctr"/>
          <a:lstStyle/>
          <a:p>
            <a:pPr>
              <a:defRPr/>
            </a:pPr>
            <a:r>
              <a:rPr lang="en-US" dirty="0" smtClean="0">
                <a:latin typeface="微软雅黑" panose="020B0503020204020204" pitchFamily="34" charset="-122"/>
              </a:rPr>
              <a:t>					</a:t>
            </a:r>
            <a:endParaRPr lang="en-US" dirty="0">
              <a:latin typeface="微软雅黑" panose="020B0503020204020204" pitchFamily="34" charset="-122"/>
            </a:endParaRPr>
          </a:p>
        </p:txBody>
      </p:sp>
      <p:grpSp>
        <p:nvGrpSpPr>
          <p:cNvPr id="33" name="Group 13"/>
          <p:cNvGrpSpPr>
            <a:grpSpLocks/>
          </p:cNvGrpSpPr>
          <p:nvPr/>
        </p:nvGrpSpPr>
        <p:grpSpPr bwMode="auto">
          <a:xfrm>
            <a:off x="12942291" y="6232536"/>
            <a:ext cx="1345146" cy="1161682"/>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36" name="Freeform 214"/>
          <p:cNvSpPr>
            <a:spLocks noChangeArrowheads="1"/>
          </p:cNvSpPr>
          <p:nvPr/>
        </p:nvSpPr>
        <p:spPr bwMode="auto">
          <a:xfrm>
            <a:off x="10058010" y="6254120"/>
            <a:ext cx="1498224" cy="1190598"/>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grpSp>
        <p:nvGrpSpPr>
          <p:cNvPr id="37" name="Group 322"/>
          <p:cNvGrpSpPr>
            <a:grpSpLocks/>
          </p:cNvGrpSpPr>
          <p:nvPr/>
        </p:nvGrpSpPr>
        <p:grpSpPr bwMode="auto">
          <a:xfrm>
            <a:off x="15642822" y="6270671"/>
            <a:ext cx="1492931" cy="1198032"/>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41" name="Freeform 299"/>
          <p:cNvSpPr>
            <a:spLocks noChangeArrowheads="1"/>
          </p:cNvSpPr>
          <p:nvPr/>
        </p:nvSpPr>
        <p:spPr bwMode="auto">
          <a:xfrm>
            <a:off x="7206909" y="5980800"/>
            <a:ext cx="1599783" cy="1532466"/>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grpSp>
        <p:nvGrpSpPr>
          <p:cNvPr id="42" name="Group 41"/>
          <p:cNvGrpSpPr/>
          <p:nvPr/>
        </p:nvGrpSpPr>
        <p:grpSpPr>
          <a:xfrm>
            <a:off x="4523043" y="6213454"/>
            <a:ext cx="1317635" cy="1565102"/>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47" name="Title 20"/>
          <p:cNvSpPr txBox="1">
            <a:spLocks/>
          </p:cNvSpPr>
          <p:nvPr/>
        </p:nvSpPr>
        <p:spPr>
          <a:xfrm>
            <a:off x="3410813" y="9569630"/>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a:solidFill>
                  <a:schemeClr val="tx2"/>
                </a:solidFill>
                <a:latin typeface="微软雅黑" panose="020B0503020204020204" pitchFamily="34" charset="-122"/>
                <a:cs typeface="Aparajita" panose="020B0604020202020204" pitchFamily="34" charset="0"/>
              </a:rPr>
              <a:t>Launch</a:t>
            </a: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53" name="Title 20"/>
          <p:cNvSpPr txBox="1">
            <a:spLocks/>
          </p:cNvSpPr>
          <p:nvPr/>
        </p:nvSpPr>
        <p:spPr>
          <a:xfrm>
            <a:off x="6277586" y="9569630"/>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a:solidFill>
                  <a:schemeClr val="tx2"/>
                </a:solidFill>
                <a:latin typeface="微软雅黑" panose="020B0503020204020204" pitchFamily="34" charset="-122"/>
                <a:cs typeface="Aparajita" panose="020B0604020202020204" pitchFamily="34" charset="0"/>
              </a:rPr>
              <a:t>Games</a:t>
            </a: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54" name="Title 20"/>
          <p:cNvSpPr txBox="1">
            <a:spLocks/>
          </p:cNvSpPr>
          <p:nvPr/>
        </p:nvSpPr>
        <p:spPr>
          <a:xfrm>
            <a:off x="9140365" y="9569630"/>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a:solidFill>
                  <a:schemeClr val="tx2"/>
                </a:solidFill>
                <a:latin typeface="微软雅黑" panose="020B0503020204020204" pitchFamily="34" charset="-122"/>
                <a:cs typeface="Aparajita" panose="020B0604020202020204" pitchFamily="34" charset="0"/>
              </a:rPr>
              <a:t>Cameras</a:t>
            </a: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55" name="Title 20"/>
          <p:cNvSpPr txBox="1">
            <a:spLocks/>
          </p:cNvSpPr>
          <p:nvPr/>
        </p:nvSpPr>
        <p:spPr>
          <a:xfrm>
            <a:off x="11896285" y="9577258"/>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a:solidFill>
                  <a:schemeClr val="tx2"/>
                </a:solidFill>
                <a:latin typeface="微软雅黑" panose="020B0503020204020204" pitchFamily="34" charset="-122"/>
                <a:cs typeface="Aparajita" panose="020B0604020202020204" pitchFamily="34" charset="0"/>
              </a:rPr>
              <a:t>Pictures</a:t>
            </a: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56" name="Title 20"/>
          <p:cNvSpPr txBox="1">
            <a:spLocks/>
          </p:cNvSpPr>
          <p:nvPr/>
        </p:nvSpPr>
        <p:spPr>
          <a:xfrm>
            <a:off x="14670106" y="9577258"/>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a:solidFill>
                  <a:schemeClr val="tx2"/>
                </a:solidFill>
                <a:latin typeface="微软雅黑" panose="020B0503020204020204" pitchFamily="34" charset="-122"/>
                <a:cs typeface="Aparajita" panose="020B0604020202020204" pitchFamily="34" charset="0"/>
              </a:rPr>
              <a:t>Sharing</a:t>
            </a: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57" name="Title 20"/>
          <p:cNvSpPr txBox="1">
            <a:spLocks/>
          </p:cNvSpPr>
          <p:nvPr/>
        </p:nvSpPr>
        <p:spPr>
          <a:xfrm>
            <a:off x="17439877" y="9577258"/>
            <a:ext cx="3478752" cy="1625062"/>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3200" dirty="0" err="1">
                <a:solidFill>
                  <a:schemeClr val="tx2"/>
                </a:solidFill>
                <a:latin typeface="微软雅黑" panose="020B0503020204020204" pitchFamily="34" charset="-122"/>
                <a:cs typeface="Aparajita" panose="020B0604020202020204" pitchFamily="34" charset="0"/>
              </a:rPr>
              <a:t>Devices</a:t>
            </a:r>
            <a:endParaRPr lang="fr-FR" sz="3200" dirty="0">
              <a:solidFill>
                <a:schemeClr val="tx2"/>
              </a:solidFill>
              <a:latin typeface="微软雅黑" panose="020B0503020204020204" pitchFamily="34" charset="-122"/>
              <a:cs typeface="Aparajita" panose="020B0604020202020204" pitchFamily="34" charset="0"/>
            </a:endParaRPr>
          </a:p>
          <a:p>
            <a:r>
              <a:rPr lang="fr-FR" sz="2400" dirty="0">
                <a:solidFill>
                  <a:schemeClr val="tx1"/>
                </a:solidFill>
                <a:latin typeface="微软雅黑" panose="020B0503020204020204" pitchFamily="34" charset="-122"/>
                <a:cs typeface="Aparajita" panose="020B0604020202020204" pitchFamily="34" charset="0"/>
              </a:rPr>
              <a:t>amet, consectetur adipiscing elit. </a:t>
            </a:r>
            <a:endParaRPr lang="en-US" sz="2400" dirty="0">
              <a:solidFill>
                <a:schemeClr val="tx1"/>
              </a:solidFill>
              <a:latin typeface="微软雅黑" panose="020B0503020204020204" pitchFamily="34" charset="-122"/>
              <a:cs typeface="Aparajita" panose="020B0604020202020204" pitchFamily="34" charset="0"/>
            </a:endParaRPr>
          </a:p>
        </p:txBody>
      </p:sp>
      <p:grpSp>
        <p:nvGrpSpPr>
          <p:cNvPr id="50" name="Group 49"/>
          <p:cNvGrpSpPr/>
          <p:nvPr/>
        </p:nvGrpSpPr>
        <p:grpSpPr>
          <a:xfrm>
            <a:off x="6008975" y="483017"/>
            <a:ext cx="12359700" cy="2079087"/>
            <a:chOff x="5988388" y="483017"/>
            <a:chExt cx="12359700" cy="2079087"/>
          </a:xfrm>
        </p:grpSpPr>
        <p:sp>
          <p:nvSpPr>
            <p:cNvPr id="51" name="TextBox 5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Business Strategy </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3485675" y="8489759"/>
            <a:ext cx="2273896" cy="2307090"/>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50" name="Group 49"/>
          <p:cNvGrpSpPr/>
          <p:nvPr/>
        </p:nvGrpSpPr>
        <p:grpSpPr>
          <a:xfrm>
            <a:off x="8638706" y="5683159"/>
            <a:ext cx="2273896" cy="2307090"/>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19" name="Straight Connector 18"/>
          <p:cNvCxnSpPr/>
          <p:nvPr/>
        </p:nvCxnSpPr>
        <p:spPr>
          <a:xfrm>
            <a:off x="12188825" y="4204353"/>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087185" y="5757287"/>
            <a:ext cx="3455230"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cs typeface="Aparajita" panose="020B0604020202020204" pitchFamily="34" charset="0"/>
              </a:rPr>
              <a:t>Welcome!</a:t>
            </a:r>
          </a:p>
        </p:txBody>
      </p:sp>
      <p:sp>
        <p:nvSpPr>
          <p:cNvPr id="21" name="TextBox 20"/>
          <p:cNvSpPr txBox="1"/>
          <p:nvPr/>
        </p:nvSpPr>
        <p:spPr>
          <a:xfrm>
            <a:off x="4151266" y="6591637"/>
            <a:ext cx="4369072" cy="1957423"/>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23" name="Oval 22"/>
          <p:cNvSpPr/>
          <p:nvPr/>
        </p:nvSpPr>
        <p:spPr>
          <a:xfrm>
            <a:off x="12075733" y="6733862"/>
            <a:ext cx="226185" cy="226244"/>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24" name="Straight Connector 23"/>
          <p:cNvCxnSpPr/>
          <p:nvPr/>
        </p:nvCxnSpPr>
        <p:spPr>
          <a:xfrm>
            <a:off x="11026489" y="6884692"/>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2188825" y="6977603"/>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2075733" y="9507112"/>
            <a:ext cx="226185" cy="226244"/>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33" name="Straight Connector 32"/>
          <p:cNvCxnSpPr/>
          <p:nvPr/>
        </p:nvCxnSpPr>
        <p:spPr>
          <a:xfrm>
            <a:off x="12301918" y="9657942"/>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2188825" y="9733356"/>
            <a:ext cx="0" cy="3982644"/>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5851979" y="8603579"/>
            <a:ext cx="4258335"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cs typeface="Aparajita" panose="020B0604020202020204" pitchFamily="34" charset="0"/>
              </a:rPr>
              <a:t>Introduction</a:t>
            </a:r>
          </a:p>
        </p:txBody>
      </p:sp>
      <p:cxnSp>
        <p:nvCxnSpPr>
          <p:cNvPr id="54" name="Straight Connector 53"/>
          <p:cNvCxnSpPr/>
          <p:nvPr/>
        </p:nvCxnSpPr>
        <p:spPr>
          <a:xfrm>
            <a:off x="11443355" y="4167998"/>
            <a:ext cx="1474160"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5873980" y="9475035"/>
            <a:ext cx="4369072" cy="1957423"/>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66" name="AutoShape 12"/>
          <p:cNvSpPr>
            <a:spLocks/>
          </p:cNvSpPr>
          <p:nvPr/>
        </p:nvSpPr>
        <p:spPr bwMode="auto">
          <a:xfrm>
            <a:off x="14215637" y="9157675"/>
            <a:ext cx="841605" cy="868018"/>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9392517" y="6468608"/>
            <a:ext cx="841605" cy="7922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5407414" y="483017"/>
            <a:ext cx="13693477" cy="2079087"/>
            <a:chOff x="5386827" y="483017"/>
            <a:chExt cx="13693477" cy="2079087"/>
          </a:xfrm>
        </p:grpSpPr>
        <p:sp>
          <p:nvSpPr>
            <p:cNvPr id="38" name="TextBox 37"/>
            <p:cNvSpPr txBox="1"/>
            <p:nvPr/>
          </p:nvSpPr>
          <p:spPr>
            <a:xfrm>
              <a:off x="5386827" y="483017"/>
              <a:ext cx="13693477"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3535240" y="4290533"/>
            <a:ext cx="2273896" cy="2307090"/>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50" name="Group 49"/>
          <p:cNvGrpSpPr/>
          <p:nvPr/>
        </p:nvGrpSpPr>
        <p:grpSpPr>
          <a:xfrm>
            <a:off x="8688271" y="1483933"/>
            <a:ext cx="2273896" cy="2307090"/>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19" name="Straight Connector 18"/>
          <p:cNvCxnSpPr/>
          <p:nvPr/>
        </p:nvCxnSpPr>
        <p:spPr>
          <a:xfrm>
            <a:off x="12238390" y="512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232931" y="1558061"/>
            <a:ext cx="3359050"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rPr>
              <a:t>Our Team</a:t>
            </a:r>
          </a:p>
        </p:txBody>
      </p:sp>
      <p:sp>
        <p:nvSpPr>
          <p:cNvPr id="21" name="TextBox 20"/>
          <p:cNvSpPr txBox="1"/>
          <p:nvPr/>
        </p:nvSpPr>
        <p:spPr>
          <a:xfrm>
            <a:off x="4200831" y="2392411"/>
            <a:ext cx="4369072" cy="1957423"/>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23" name="Oval 22"/>
          <p:cNvSpPr/>
          <p:nvPr/>
        </p:nvSpPr>
        <p:spPr>
          <a:xfrm>
            <a:off x="12125298" y="2534636"/>
            <a:ext cx="226185" cy="226244"/>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24" name="Straight Connector 23"/>
          <p:cNvCxnSpPr/>
          <p:nvPr/>
        </p:nvCxnSpPr>
        <p:spPr>
          <a:xfrm>
            <a:off x="11076054" y="268546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2238390" y="277837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2125298" y="5307886"/>
            <a:ext cx="226185" cy="226244"/>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33" name="Straight Connector 32"/>
          <p:cNvCxnSpPr/>
          <p:nvPr/>
        </p:nvCxnSpPr>
        <p:spPr>
          <a:xfrm>
            <a:off x="12351483" y="545871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5901545" y="4404353"/>
            <a:ext cx="4461788"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rPr>
              <a:t>Our Portfolio</a:t>
            </a:r>
          </a:p>
        </p:txBody>
      </p:sp>
      <p:sp>
        <p:nvSpPr>
          <p:cNvPr id="63" name="TextBox 62"/>
          <p:cNvSpPr txBox="1"/>
          <p:nvPr/>
        </p:nvSpPr>
        <p:spPr>
          <a:xfrm>
            <a:off x="15923545" y="5275809"/>
            <a:ext cx="4369072" cy="1957423"/>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grpSp>
        <p:nvGrpSpPr>
          <p:cNvPr id="37" name="Group 36"/>
          <p:cNvGrpSpPr/>
          <p:nvPr/>
        </p:nvGrpSpPr>
        <p:grpSpPr>
          <a:xfrm>
            <a:off x="13540907" y="9856605"/>
            <a:ext cx="2273896" cy="2307090"/>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48" name="Group 47"/>
          <p:cNvGrpSpPr/>
          <p:nvPr/>
        </p:nvGrpSpPr>
        <p:grpSpPr>
          <a:xfrm>
            <a:off x="8693937" y="7050005"/>
            <a:ext cx="2273896" cy="2307090"/>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55" name="Straight Connector 54"/>
          <p:cNvCxnSpPr/>
          <p:nvPr/>
        </p:nvCxnSpPr>
        <p:spPr>
          <a:xfrm>
            <a:off x="12244057" y="5571199"/>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4143937" y="7124133"/>
            <a:ext cx="4453710"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rPr>
              <a:t>Our Calendar</a:t>
            </a:r>
          </a:p>
        </p:txBody>
      </p:sp>
      <p:sp>
        <p:nvSpPr>
          <p:cNvPr id="57" name="TextBox 56"/>
          <p:cNvSpPr txBox="1"/>
          <p:nvPr/>
        </p:nvSpPr>
        <p:spPr>
          <a:xfrm>
            <a:off x="4206497" y="7958483"/>
            <a:ext cx="4369072" cy="1957423"/>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61" name="Oval 60"/>
          <p:cNvSpPr/>
          <p:nvPr/>
        </p:nvSpPr>
        <p:spPr>
          <a:xfrm>
            <a:off x="12130964" y="8100708"/>
            <a:ext cx="226185" cy="226244"/>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62" name="Straight Connector 61"/>
          <p:cNvCxnSpPr/>
          <p:nvPr/>
        </p:nvCxnSpPr>
        <p:spPr>
          <a:xfrm>
            <a:off x="11081720" y="8251538"/>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2244057" y="8344449"/>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12130964" y="10873958"/>
            <a:ext cx="226185" cy="226244"/>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71" name="Straight Connector 70"/>
          <p:cNvCxnSpPr/>
          <p:nvPr/>
        </p:nvCxnSpPr>
        <p:spPr>
          <a:xfrm>
            <a:off x="12357150" y="11024788"/>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5907211" y="9970425"/>
            <a:ext cx="3962677"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rPr>
              <a:t>Advertising</a:t>
            </a:r>
          </a:p>
        </p:txBody>
      </p:sp>
      <p:sp>
        <p:nvSpPr>
          <p:cNvPr id="81" name="TextBox 80"/>
          <p:cNvSpPr txBox="1"/>
          <p:nvPr/>
        </p:nvSpPr>
        <p:spPr>
          <a:xfrm>
            <a:off x="15929212" y="10841881"/>
            <a:ext cx="4369072" cy="1957423"/>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cxnSp>
        <p:nvCxnSpPr>
          <p:cNvPr id="82" name="Straight Connector 81"/>
          <p:cNvCxnSpPr/>
          <p:nvPr/>
        </p:nvCxnSpPr>
        <p:spPr>
          <a:xfrm>
            <a:off x="12238390" y="11159183"/>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9419425" y="2223072"/>
            <a:ext cx="844982" cy="7922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4285981" y="10571049"/>
            <a:ext cx="841605" cy="78910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9419425" y="7816585"/>
            <a:ext cx="844982" cy="789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4282605" y="5002621"/>
            <a:ext cx="844982" cy="868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386529"/>
            <a:ext cx="24407572" cy="8867359"/>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2" name="Group 1"/>
          <p:cNvGrpSpPr/>
          <p:nvPr/>
        </p:nvGrpSpPr>
        <p:grpSpPr>
          <a:xfrm>
            <a:off x="10523660" y="4738978"/>
            <a:ext cx="3943968" cy="5353240"/>
            <a:chOff x="10523660" y="4738978"/>
            <a:chExt cx="3943968" cy="5353240"/>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2" y="7045230"/>
              <a:ext cx="3608252"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statistical this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methodologies.</a:t>
              </a:r>
            </a:p>
            <a:p>
              <a:endPar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smtClean="0">
                  <a:solidFill>
                    <a:schemeClr val="bg1"/>
                  </a:solidFill>
                  <a:latin typeface="Calibri"/>
                  <a:ea typeface="Open Sans Light" panose="020B0306030504020204" pitchFamily="34" charset="0"/>
                  <a:cs typeface="Calibri"/>
                </a:rPr>
                <a:t>Data </a:t>
              </a:r>
              <a:r>
                <a:rPr lang="en-US" sz="2400" b="1" dirty="0">
                  <a:solidFill>
                    <a:schemeClr val="bg1"/>
                  </a:solidFill>
                  <a:latin typeface="Calibri"/>
                  <a:ea typeface="Open Sans Light" panose="020B0306030504020204" pitchFamily="34" charset="0"/>
                  <a:cs typeface="Calibri"/>
                </a:rPr>
                <a:t>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 </a:t>
              </a:r>
              <a:r>
                <a:rPr lang="pt-BR" sz="2400" dirty="0">
                  <a:solidFill>
                    <a:schemeClr val="bg1"/>
                  </a:solidFill>
                  <a:latin typeface="微软雅黑" panose="020B0503020204020204" pitchFamily="34" charset="-122"/>
                  <a:cs typeface="Aparajita" panose="020B0604020202020204" pitchFamily="34" charset="0"/>
                </a:rPr>
                <a:t>sed an </a:t>
              </a:r>
              <a:r>
                <a:rPr lang="pt-BR" sz="2400" dirty="0" smtClean="0">
                  <a:solidFill>
                    <a:schemeClr val="bg1"/>
                  </a:solidFill>
                  <a:latin typeface="微软雅黑" panose="020B0503020204020204" pitchFamily="34" charset="-122"/>
                  <a:cs typeface="Aparajita" panose="020B0604020202020204" pitchFamily="34" charset="0"/>
                </a:rPr>
                <a:t>graecie </a:t>
              </a:r>
              <a:r>
                <a:rPr lang="pt-BR" sz="2400" dirty="0">
                  <a:solidFill>
                    <a:schemeClr val="bg1"/>
                  </a:solidFill>
                  <a:latin typeface="微软雅黑" panose="020B0503020204020204" pitchFamily="34" charset="-122"/>
                  <a:cs typeface="Aparajita" panose="020B0604020202020204" pitchFamily="34" charset="0"/>
                </a:rPr>
                <a:t>prompta invenire, in </a:t>
              </a:r>
              <a:r>
                <a:rPr lang="pt-BR" sz="2400" dirty="0" smtClean="0">
                  <a:solidFill>
                    <a:schemeClr val="bg1"/>
                  </a:solidFill>
                  <a:latin typeface="微软雅黑" panose="020B0503020204020204" pitchFamily="34" charset="-122"/>
                  <a:cs typeface="Aparajita" panose="020B0604020202020204" pitchFamily="34" charset="0"/>
                </a:rPr>
                <a:t>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7" name="TextBox 31"/>
            <p:cNvSpPr txBox="1">
              <a:spLocks noChangeArrowheads="1"/>
            </p:cNvSpPr>
            <p:nvPr/>
          </p:nvSpPr>
          <p:spPr bwMode="auto">
            <a:xfrm>
              <a:off x="10523660" y="5986139"/>
              <a:ext cx="3511681" cy="78483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lumMod val="85000"/>
                    </a:schemeClr>
                  </a:solidFill>
                  <a:latin typeface="Calibri"/>
                  <a:cs typeface="Calibri"/>
                </a:rPr>
                <a:t>LIVESTRONG</a:t>
              </a:r>
              <a:endParaRPr lang="id-ID" sz="4500" b="1" dirty="0">
                <a:solidFill>
                  <a:schemeClr val="bg1">
                    <a:lumMod val="85000"/>
                  </a:schemeClr>
                </a:solidFill>
                <a:latin typeface="Calibri"/>
                <a:cs typeface="Calibri"/>
              </a:endParaRP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dirty="0">
                <a:latin typeface="微软雅黑" panose="020B0503020204020204" pitchFamily="34" charset="-122"/>
              </a:endParaRPr>
            </a:p>
          </p:txBody>
        </p:sp>
      </p:grpSp>
      <p:grpSp>
        <p:nvGrpSpPr>
          <p:cNvPr id="3" name="Group 2"/>
          <p:cNvGrpSpPr/>
          <p:nvPr/>
        </p:nvGrpSpPr>
        <p:grpSpPr>
          <a:xfrm>
            <a:off x="14899916" y="4703329"/>
            <a:ext cx="3736880" cy="5370916"/>
            <a:chOff x="14899916" y="4703329"/>
            <a:chExt cx="3736880" cy="5370916"/>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4899916" y="7027257"/>
              <a:ext cx="3594614"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statistical this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methodologies.</a:t>
              </a:r>
            </a:p>
            <a:p>
              <a:endPar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smtClean="0">
                  <a:solidFill>
                    <a:schemeClr val="bg1"/>
                  </a:solidFill>
                  <a:latin typeface="Calibri"/>
                  <a:ea typeface="Open Sans Light" panose="020B0306030504020204" pitchFamily="34" charset="0"/>
                  <a:cs typeface="Calibri"/>
                </a:rPr>
                <a:t>Data </a:t>
              </a:r>
              <a:r>
                <a:rPr lang="en-US" sz="2400" b="1" dirty="0">
                  <a:solidFill>
                    <a:schemeClr val="bg1"/>
                  </a:solidFill>
                  <a:latin typeface="Calibri"/>
                  <a:ea typeface="Open Sans Light" panose="020B0306030504020204" pitchFamily="34" charset="0"/>
                  <a:cs typeface="Calibri"/>
                </a:rPr>
                <a:t>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 </a:t>
              </a:r>
              <a:r>
                <a:rPr lang="pt-BR" sz="2400" dirty="0">
                  <a:solidFill>
                    <a:schemeClr val="bg1"/>
                  </a:solidFill>
                  <a:latin typeface="微软雅黑" panose="020B0503020204020204" pitchFamily="34" charset="-122"/>
                  <a:cs typeface="Aparajita" panose="020B0604020202020204" pitchFamily="34" charset="0"/>
                </a:rPr>
                <a:t>sed an </a:t>
              </a:r>
              <a:r>
                <a:rPr lang="pt-BR" sz="2400" dirty="0" smtClean="0">
                  <a:solidFill>
                    <a:schemeClr val="bg1"/>
                  </a:solidFill>
                  <a:latin typeface="微软雅黑" panose="020B0503020204020204" pitchFamily="34" charset="-122"/>
                  <a:cs typeface="Aparajita" panose="020B0604020202020204" pitchFamily="34" charset="0"/>
                </a:rPr>
                <a:t>graecie </a:t>
              </a:r>
              <a:r>
                <a:rPr lang="pt-BR" sz="2400" dirty="0">
                  <a:solidFill>
                    <a:schemeClr val="bg1"/>
                  </a:solidFill>
                  <a:latin typeface="微软雅黑" panose="020B0503020204020204" pitchFamily="34" charset="-122"/>
                  <a:cs typeface="Aparajita" panose="020B0604020202020204" pitchFamily="34" charset="0"/>
                </a:rPr>
                <a:t>prompta invenire, in </a:t>
              </a:r>
              <a:r>
                <a:rPr lang="pt-BR" sz="2400" dirty="0" smtClean="0">
                  <a:solidFill>
                    <a:schemeClr val="bg1"/>
                  </a:solidFill>
                  <a:latin typeface="微软雅黑" panose="020B0503020204020204" pitchFamily="34" charset="-122"/>
                  <a:cs typeface="Aparajita" panose="020B0604020202020204" pitchFamily="34" charset="0"/>
                </a:rPr>
                <a:t>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9" name="TextBox 31"/>
            <p:cNvSpPr txBox="1">
              <a:spLocks noChangeArrowheads="1"/>
            </p:cNvSpPr>
            <p:nvPr/>
          </p:nvSpPr>
          <p:spPr bwMode="auto">
            <a:xfrm>
              <a:off x="14926262" y="6010759"/>
              <a:ext cx="3531534" cy="6278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accent2"/>
                  </a:solidFill>
                  <a:latin typeface="Calibri"/>
                  <a:cs typeface="Calibri"/>
                </a:rPr>
                <a:t>RECYCLE</a:t>
              </a:r>
              <a:endParaRPr lang="id-ID" sz="4500" b="1" dirty="0">
                <a:solidFill>
                  <a:schemeClr val="accent2"/>
                </a:solidFill>
                <a:latin typeface="Calibri"/>
                <a:cs typeface="Calibri"/>
              </a:endParaRP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bg-BG" dirty="0">
                <a:latin typeface="微软雅黑" panose="020B0503020204020204" pitchFamily="34" charset="-122"/>
              </a:endParaRPr>
            </a:p>
          </p:txBody>
        </p:sp>
      </p:grpSp>
      <p:grpSp>
        <p:nvGrpSpPr>
          <p:cNvPr id="5" name="Group 4"/>
          <p:cNvGrpSpPr/>
          <p:nvPr/>
        </p:nvGrpSpPr>
        <p:grpSpPr>
          <a:xfrm>
            <a:off x="18831421" y="4756802"/>
            <a:ext cx="4702934" cy="5338374"/>
            <a:chOff x="18831421" y="4756802"/>
            <a:chExt cx="4702934" cy="5338374"/>
          </a:xfrm>
        </p:grpSpPr>
        <p:sp>
          <p:nvSpPr>
            <p:cNvPr id="86" name="TextBox 30"/>
            <p:cNvSpPr txBox="1">
              <a:spLocks noChangeArrowheads="1"/>
            </p:cNvSpPr>
            <p:nvPr/>
          </p:nvSpPr>
          <p:spPr bwMode="auto">
            <a:xfrm>
              <a:off x="19306309" y="7048188"/>
              <a:ext cx="3761509"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statistical this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methodologies.</a:t>
              </a:r>
            </a:p>
            <a:p>
              <a:endPar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smtClean="0">
                  <a:solidFill>
                    <a:schemeClr val="bg1"/>
                  </a:solidFill>
                  <a:latin typeface="Calibri"/>
                  <a:ea typeface="Open Sans Light" panose="020B0306030504020204" pitchFamily="34" charset="0"/>
                  <a:cs typeface="Calibri"/>
                </a:rPr>
                <a:t>Data </a:t>
              </a:r>
              <a:r>
                <a:rPr lang="en-US" sz="2400" b="1" dirty="0">
                  <a:solidFill>
                    <a:schemeClr val="bg1"/>
                  </a:solidFill>
                  <a:latin typeface="Calibri"/>
                  <a:ea typeface="Open Sans Light" panose="020B0306030504020204" pitchFamily="34" charset="0"/>
                  <a:cs typeface="Calibri"/>
                </a:rPr>
                <a:t>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 </a:t>
              </a:r>
              <a:r>
                <a:rPr lang="pt-BR" sz="2400" dirty="0">
                  <a:solidFill>
                    <a:schemeClr val="bg1"/>
                  </a:solidFill>
                  <a:latin typeface="微软雅黑" panose="020B0503020204020204" pitchFamily="34" charset="-122"/>
                  <a:cs typeface="Aparajita" panose="020B0604020202020204" pitchFamily="34" charset="0"/>
                </a:rPr>
                <a:t>sed an </a:t>
              </a:r>
              <a:r>
                <a:rPr lang="pt-BR" sz="2400" dirty="0" smtClean="0">
                  <a:solidFill>
                    <a:schemeClr val="bg1"/>
                  </a:solidFill>
                  <a:latin typeface="微软雅黑" panose="020B0503020204020204" pitchFamily="34" charset="-122"/>
                  <a:cs typeface="Aparajita" panose="020B0604020202020204" pitchFamily="34" charset="0"/>
                </a:rPr>
                <a:t>graecie </a:t>
              </a:r>
              <a:r>
                <a:rPr lang="pt-BR" sz="2400" dirty="0">
                  <a:solidFill>
                    <a:schemeClr val="bg1"/>
                  </a:solidFill>
                  <a:latin typeface="微软雅黑" panose="020B0503020204020204" pitchFamily="34" charset="-122"/>
                  <a:cs typeface="Aparajita" panose="020B0604020202020204" pitchFamily="34" charset="0"/>
                </a:rPr>
                <a:t>prompta invenire, in </a:t>
              </a:r>
              <a:r>
                <a:rPr lang="pt-BR" sz="2400" dirty="0" smtClean="0">
                  <a:solidFill>
                    <a:schemeClr val="bg1"/>
                  </a:solidFill>
                  <a:latin typeface="微软雅黑" panose="020B0503020204020204" pitchFamily="34" charset="-122"/>
                  <a:cs typeface="Aparajita" panose="020B0604020202020204" pitchFamily="34" charset="0"/>
                </a:rPr>
                <a:t>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1" name="TextBox 31"/>
            <p:cNvSpPr txBox="1">
              <a:spLocks noChangeArrowheads="1"/>
            </p:cNvSpPr>
            <p:nvPr/>
          </p:nvSpPr>
          <p:spPr bwMode="auto">
            <a:xfrm>
              <a:off x="18831421" y="6010759"/>
              <a:ext cx="4702934" cy="6278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accent3"/>
                  </a:solidFill>
                  <a:latin typeface="Calibri"/>
                  <a:cs typeface="Calibri"/>
                </a:rPr>
                <a:t>SUPPORT</a:t>
              </a:r>
              <a:endParaRPr lang="id-ID" sz="4500" b="1" dirty="0">
                <a:solidFill>
                  <a:schemeClr val="accent3"/>
                </a:solidFill>
                <a:latin typeface="Calibri"/>
                <a:cs typeface="Calibri"/>
              </a:endParaRP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dirty="0">
                <a:latin typeface="微软雅黑" panose="020B0503020204020204" pitchFamily="34" charset="-122"/>
              </a:endParaRPr>
            </a:p>
          </p:txBody>
        </p:sp>
      </p:grpSp>
      <p:pic>
        <p:nvPicPr>
          <p:cNvPr id="6" name="图片占位符 5"/>
          <p:cNvPicPr>
            <a:picLocks noGrp="1" noChangeAspect="1"/>
          </p:cNvPicPr>
          <p:nvPr>
            <p:ph type="pic" sz="quarter" idx="23"/>
          </p:nvPr>
        </p:nvPicPr>
        <p:blipFill>
          <a:blip r:embed="rId2">
            <a:extLst>
              <a:ext uri="{28A0092B-C50C-407E-A947-70E740481C1C}">
                <a14:useLocalDpi xmlns:a14="http://schemas.microsoft.com/office/drawing/2010/main" val="0"/>
              </a:ext>
            </a:extLst>
          </a:blip>
          <a:srcRect t="963" b="963"/>
          <a:stretch>
            <a:fillRect/>
          </a:stretch>
        </p:blipFill>
        <p:spPr>
          <a:xfrm>
            <a:off x="895350" y="3937000"/>
            <a:ext cx="9113838" cy="8310563"/>
          </a:xfrm>
        </p:spPr>
      </p:pic>
    </p:spTree>
    <p:extLst>
      <p:ext uri="{BB962C8B-B14F-4D97-AF65-F5344CB8AC3E}">
        <p14:creationId xmlns:p14="http://schemas.microsoft.com/office/powerpoint/2010/main" val="30539629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3535240" y="4290533"/>
            <a:ext cx="2273896" cy="2307090"/>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50" name="Group 49"/>
          <p:cNvGrpSpPr/>
          <p:nvPr/>
        </p:nvGrpSpPr>
        <p:grpSpPr>
          <a:xfrm>
            <a:off x="8688271" y="1483933"/>
            <a:ext cx="2273896" cy="2307090"/>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19" name="Straight Connector 18"/>
          <p:cNvCxnSpPr/>
          <p:nvPr/>
        </p:nvCxnSpPr>
        <p:spPr>
          <a:xfrm>
            <a:off x="12238390" y="512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668673" y="1558061"/>
            <a:ext cx="3923307"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rPr>
              <a:t>Testimonial</a:t>
            </a:r>
          </a:p>
        </p:txBody>
      </p:sp>
      <p:sp>
        <p:nvSpPr>
          <p:cNvPr id="21" name="TextBox 20"/>
          <p:cNvSpPr txBox="1"/>
          <p:nvPr/>
        </p:nvSpPr>
        <p:spPr>
          <a:xfrm>
            <a:off x="3927764" y="2392411"/>
            <a:ext cx="4642139" cy="1514224"/>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23" name="Oval 22"/>
          <p:cNvSpPr/>
          <p:nvPr/>
        </p:nvSpPr>
        <p:spPr>
          <a:xfrm>
            <a:off x="12125298" y="2534636"/>
            <a:ext cx="226185" cy="226244"/>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24" name="Straight Connector 23"/>
          <p:cNvCxnSpPr/>
          <p:nvPr/>
        </p:nvCxnSpPr>
        <p:spPr>
          <a:xfrm>
            <a:off x="11076054" y="268546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2238390" y="277837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2125298" y="5307886"/>
            <a:ext cx="226185" cy="226244"/>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33" name="Straight Connector 32"/>
          <p:cNvCxnSpPr/>
          <p:nvPr/>
        </p:nvCxnSpPr>
        <p:spPr>
          <a:xfrm>
            <a:off x="12351483" y="545871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5901545" y="4404353"/>
            <a:ext cx="2916429"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rPr>
              <a:t>Analysis</a:t>
            </a:r>
          </a:p>
        </p:txBody>
      </p:sp>
      <p:sp>
        <p:nvSpPr>
          <p:cNvPr id="63" name="TextBox 62"/>
          <p:cNvSpPr txBox="1"/>
          <p:nvPr/>
        </p:nvSpPr>
        <p:spPr>
          <a:xfrm>
            <a:off x="15923544" y="5275809"/>
            <a:ext cx="4650455" cy="1514224"/>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grpSp>
        <p:nvGrpSpPr>
          <p:cNvPr id="37" name="Group 36"/>
          <p:cNvGrpSpPr/>
          <p:nvPr/>
        </p:nvGrpSpPr>
        <p:grpSpPr>
          <a:xfrm>
            <a:off x="13540907" y="9856605"/>
            <a:ext cx="2273896" cy="2307090"/>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48" name="Group 47"/>
          <p:cNvGrpSpPr/>
          <p:nvPr/>
        </p:nvGrpSpPr>
        <p:grpSpPr>
          <a:xfrm>
            <a:off x="8693937" y="7050005"/>
            <a:ext cx="2273896" cy="2307090"/>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55" name="Straight Connector 54"/>
          <p:cNvCxnSpPr/>
          <p:nvPr/>
        </p:nvCxnSpPr>
        <p:spPr>
          <a:xfrm>
            <a:off x="12244057" y="5571199"/>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4783536" y="7124133"/>
            <a:ext cx="3814111"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rPr>
              <a:t>Our Clients</a:t>
            </a:r>
          </a:p>
        </p:txBody>
      </p:sp>
      <p:sp>
        <p:nvSpPr>
          <p:cNvPr id="57" name="TextBox 56"/>
          <p:cNvSpPr txBox="1"/>
          <p:nvPr/>
        </p:nvSpPr>
        <p:spPr>
          <a:xfrm>
            <a:off x="3927764" y="7958483"/>
            <a:ext cx="4647805" cy="1514224"/>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61" name="Oval 60"/>
          <p:cNvSpPr/>
          <p:nvPr/>
        </p:nvSpPr>
        <p:spPr>
          <a:xfrm>
            <a:off x="12130964" y="8100708"/>
            <a:ext cx="226185" cy="226244"/>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62" name="Straight Connector 61"/>
          <p:cNvCxnSpPr/>
          <p:nvPr/>
        </p:nvCxnSpPr>
        <p:spPr>
          <a:xfrm>
            <a:off x="11081720" y="8251538"/>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12244057" y="8344449"/>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12130964" y="10873958"/>
            <a:ext cx="226185" cy="226244"/>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71" name="Straight Connector 70"/>
          <p:cNvCxnSpPr/>
          <p:nvPr/>
        </p:nvCxnSpPr>
        <p:spPr>
          <a:xfrm>
            <a:off x="12357150" y="11024788"/>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5907211" y="9970425"/>
            <a:ext cx="3852775"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rPr>
              <a:t>World Map</a:t>
            </a:r>
          </a:p>
        </p:txBody>
      </p:sp>
      <p:sp>
        <p:nvSpPr>
          <p:cNvPr id="81" name="TextBox 80"/>
          <p:cNvSpPr txBox="1"/>
          <p:nvPr/>
        </p:nvSpPr>
        <p:spPr>
          <a:xfrm>
            <a:off x="15929211" y="10841881"/>
            <a:ext cx="4644787" cy="1514224"/>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cxnSp>
        <p:nvCxnSpPr>
          <p:cNvPr id="82" name="Straight Connector 81"/>
          <p:cNvCxnSpPr/>
          <p:nvPr/>
        </p:nvCxnSpPr>
        <p:spPr>
          <a:xfrm>
            <a:off x="12238390" y="11159183"/>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9419425" y="2175181"/>
            <a:ext cx="844982" cy="789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9268411" y="7773357"/>
            <a:ext cx="1153444" cy="868018"/>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4260524" y="5019811"/>
            <a:ext cx="844982" cy="789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4263900" y="10590779"/>
            <a:ext cx="841605" cy="868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3535240" y="4290533"/>
            <a:ext cx="2273896" cy="2307090"/>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50" name="Group 49"/>
          <p:cNvGrpSpPr/>
          <p:nvPr/>
        </p:nvGrpSpPr>
        <p:grpSpPr>
          <a:xfrm>
            <a:off x="8688271" y="1483933"/>
            <a:ext cx="2273896" cy="2307090"/>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cxnSp>
        <p:nvCxnSpPr>
          <p:cNvPr id="19" name="Straight Connector 18"/>
          <p:cNvCxnSpPr/>
          <p:nvPr/>
        </p:nvCxnSpPr>
        <p:spPr>
          <a:xfrm>
            <a:off x="12238390" y="512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668673" y="1558061"/>
            <a:ext cx="3923307" cy="923293"/>
          </a:xfrm>
          <a:prstGeom prst="rect">
            <a:avLst/>
          </a:prstGeom>
          <a:noFill/>
        </p:spPr>
        <p:txBody>
          <a:bodyPr wrap="none" lIns="182843" tIns="91422" rIns="182843" bIns="91422" rtlCol="0">
            <a:spAutoFit/>
          </a:bodyPr>
          <a:lstStyle/>
          <a:p>
            <a:pPr algn="r"/>
            <a:r>
              <a:rPr lang="id-ID" sz="4800" b="1" dirty="0">
                <a:solidFill>
                  <a:schemeClr val="tx2"/>
                </a:solidFill>
                <a:latin typeface="微软雅黑" panose="020B0503020204020204" pitchFamily="34" charset="-122"/>
              </a:rPr>
              <a:t>Testimonial</a:t>
            </a:r>
          </a:p>
        </p:txBody>
      </p:sp>
      <p:sp>
        <p:nvSpPr>
          <p:cNvPr id="21" name="TextBox 20"/>
          <p:cNvSpPr txBox="1"/>
          <p:nvPr/>
        </p:nvSpPr>
        <p:spPr>
          <a:xfrm>
            <a:off x="3906982" y="2392411"/>
            <a:ext cx="4662921" cy="1514224"/>
          </a:xfrm>
          <a:prstGeom prst="rect">
            <a:avLst/>
          </a:prstGeom>
          <a:noFill/>
        </p:spPr>
        <p:txBody>
          <a:bodyPr wrap="square" lIns="182843" tIns="91422" rIns="182843" bIns="91422" rtlCol="0">
            <a:spAutoFit/>
          </a:bodyPr>
          <a:lstStyle/>
          <a:p>
            <a:pPr algn="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sp>
        <p:nvSpPr>
          <p:cNvPr id="23" name="Oval 22"/>
          <p:cNvSpPr/>
          <p:nvPr/>
        </p:nvSpPr>
        <p:spPr>
          <a:xfrm>
            <a:off x="12125298" y="2534636"/>
            <a:ext cx="226185" cy="226244"/>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24" name="Straight Connector 23"/>
          <p:cNvCxnSpPr/>
          <p:nvPr/>
        </p:nvCxnSpPr>
        <p:spPr>
          <a:xfrm>
            <a:off x="11076054" y="268546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2238390" y="2778377"/>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2125298" y="5307886"/>
            <a:ext cx="226185" cy="226244"/>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cxnSp>
        <p:nvCxnSpPr>
          <p:cNvPr id="33" name="Straight Connector 32"/>
          <p:cNvCxnSpPr/>
          <p:nvPr/>
        </p:nvCxnSpPr>
        <p:spPr>
          <a:xfrm>
            <a:off x="12351483" y="5458716"/>
            <a:ext cx="1049245"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5901544" y="4404353"/>
            <a:ext cx="2666361" cy="923293"/>
          </a:xfrm>
          <a:prstGeom prst="rect">
            <a:avLst/>
          </a:prstGeom>
          <a:noFill/>
        </p:spPr>
        <p:txBody>
          <a:bodyPr wrap="none" lIns="182843" tIns="91422" rIns="182843" bIns="91422" rtlCol="0">
            <a:spAutoFit/>
          </a:bodyPr>
          <a:lstStyle/>
          <a:p>
            <a:r>
              <a:rPr lang="id-ID" sz="4800" b="1" dirty="0">
                <a:solidFill>
                  <a:schemeClr val="tx2"/>
                </a:solidFill>
                <a:latin typeface="微软雅黑" panose="020B0503020204020204" pitchFamily="34" charset="-122"/>
              </a:rPr>
              <a:t>Closing</a:t>
            </a:r>
          </a:p>
        </p:txBody>
      </p:sp>
      <p:sp>
        <p:nvSpPr>
          <p:cNvPr id="63" name="TextBox 62"/>
          <p:cNvSpPr txBox="1"/>
          <p:nvPr/>
        </p:nvSpPr>
        <p:spPr>
          <a:xfrm>
            <a:off x="15923544" y="5275809"/>
            <a:ext cx="4650455" cy="1514224"/>
          </a:xfrm>
          <a:prstGeom prst="rect">
            <a:avLst/>
          </a:prstGeom>
          <a:noFill/>
        </p:spPr>
        <p:txBody>
          <a:bodyPr wrap="square" lIns="182843" tIns="91422" rIns="182843" bIns="91422" rtlCol="0">
            <a:spAutoFit/>
          </a:bodyPr>
          <a:lstStyle/>
          <a:p>
            <a:pPr defTabSz="647570">
              <a:lnSpc>
                <a:spcPct val="120000"/>
              </a:lnSpc>
              <a:spcBef>
                <a:spcPts val="1700"/>
              </a:spcBef>
              <a:defRPr/>
            </a:pPr>
            <a:r>
              <a:rPr lang="en-US" sz="2400" dirty="0">
                <a:latin typeface="微软雅黑" panose="020B0503020204020204" pitchFamily="34" charset="-122"/>
                <a:cs typeface="Aparajita" panose="020B0604020202020204" pitchFamily="34" charset="0"/>
              </a:rPr>
              <a:t>Creativity is the key to success Lorem ipsum Dolores stomata, consectetur </a:t>
            </a:r>
            <a:endParaRPr lang="es-ES" sz="2400" dirty="0">
              <a:latin typeface="微软雅黑" panose="020B0503020204020204" pitchFamily="34" charset="-122"/>
              <a:cs typeface="Aparajita" panose="020B0604020202020204" pitchFamily="34" charset="0"/>
            </a:endParaRPr>
          </a:p>
        </p:txBody>
      </p:sp>
      <p:cxnSp>
        <p:nvCxnSpPr>
          <p:cNvPr id="55" name="Straight Connector 54"/>
          <p:cNvCxnSpPr/>
          <p:nvPr/>
        </p:nvCxnSpPr>
        <p:spPr>
          <a:xfrm>
            <a:off x="12244057" y="5571199"/>
            <a:ext cx="0" cy="2498350"/>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9432266" y="2215501"/>
            <a:ext cx="844982" cy="8680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4253185" y="5007157"/>
            <a:ext cx="841605" cy="86801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11531484" y="8194436"/>
            <a:ext cx="1474160"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9811886" y="6056848"/>
            <a:ext cx="2223200" cy="3693736"/>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6125618" y="4190952"/>
            <a:ext cx="2223200" cy="3693736"/>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732759" y="8240797"/>
            <a:ext cx="1904270"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Cellular</a:t>
            </a:r>
          </a:p>
        </p:txBody>
      </p:sp>
      <p:sp>
        <p:nvSpPr>
          <p:cNvPr id="34" name="L-Shape 33"/>
          <p:cNvSpPr/>
          <p:nvPr/>
        </p:nvSpPr>
        <p:spPr bwMode="auto">
          <a:xfrm rot="5400000">
            <a:off x="2414260" y="6051578"/>
            <a:ext cx="2223202" cy="3693736"/>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3469723" y="7579579"/>
            <a:ext cx="514820" cy="808722"/>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243785" tIns="121892" rIns="243785" bIns="121892" anchor="ctr"/>
          <a:lstStyle/>
          <a:p>
            <a:pPr>
              <a:defRPr/>
            </a:pPr>
            <a:endParaRPr lang="en-US" dirty="0">
              <a:solidFill>
                <a:schemeClr val="accent2"/>
              </a:solidFill>
              <a:latin typeface="微软雅黑" panose="020B0503020204020204" pitchFamily="34" charset="-122"/>
              <a:ea typeface="SimSun" charset="0"/>
            </a:endParaRPr>
          </a:p>
        </p:txBody>
      </p:sp>
      <p:sp>
        <p:nvSpPr>
          <p:cNvPr id="36" name="Content Placeholder 2"/>
          <p:cNvSpPr txBox="1">
            <a:spLocks/>
          </p:cNvSpPr>
          <p:nvPr/>
        </p:nvSpPr>
        <p:spPr bwMode="auto">
          <a:xfrm>
            <a:off x="2236868" y="8657880"/>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37" name="L-Shape 36"/>
          <p:cNvSpPr/>
          <p:nvPr/>
        </p:nvSpPr>
        <p:spPr bwMode="auto">
          <a:xfrm rot="5400000">
            <a:off x="6101643" y="4190466"/>
            <a:ext cx="2223200" cy="3693736"/>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6229220" y="6457543"/>
            <a:ext cx="2246717"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Locations</a:t>
            </a:r>
          </a:p>
        </p:txBody>
      </p:sp>
      <p:sp>
        <p:nvSpPr>
          <p:cNvPr id="39" name="Content Placeholder 2"/>
          <p:cNvSpPr txBox="1">
            <a:spLocks/>
          </p:cNvSpPr>
          <p:nvPr/>
        </p:nvSpPr>
        <p:spPr bwMode="auto">
          <a:xfrm>
            <a:off x="5733335" y="6874626"/>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0" name="L-Shape 39"/>
          <p:cNvSpPr/>
          <p:nvPr/>
        </p:nvSpPr>
        <p:spPr bwMode="auto">
          <a:xfrm rot="5400000">
            <a:off x="9813578" y="2329154"/>
            <a:ext cx="2223200" cy="3693736"/>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9919057" y="4572505"/>
            <a:ext cx="1904270"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Wi-Fi</a:t>
            </a:r>
          </a:p>
        </p:txBody>
      </p:sp>
      <p:sp>
        <p:nvSpPr>
          <p:cNvPr id="42" name="Content Placeholder 2"/>
          <p:cNvSpPr txBox="1">
            <a:spLocks/>
          </p:cNvSpPr>
          <p:nvPr/>
        </p:nvSpPr>
        <p:spPr bwMode="auto">
          <a:xfrm>
            <a:off x="9423174" y="4989588"/>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3" name="L-Shape 42"/>
          <p:cNvSpPr/>
          <p:nvPr/>
        </p:nvSpPr>
        <p:spPr bwMode="auto">
          <a:xfrm rot="5400000" flipV="1">
            <a:off x="12700201" y="2588029"/>
            <a:ext cx="2219220" cy="3172010"/>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12547768" y="4590977"/>
            <a:ext cx="1904270"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Satellite</a:t>
            </a:r>
          </a:p>
        </p:txBody>
      </p:sp>
      <p:sp>
        <p:nvSpPr>
          <p:cNvPr id="46" name="Content Placeholder 2"/>
          <p:cNvSpPr txBox="1">
            <a:spLocks/>
          </p:cNvSpPr>
          <p:nvPr/>
        </p:nvSpPr>
        <p:spPr bwMode="auto">
          <a:xfrm>
            <a:off x="12051874" y="5008060"/>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8" name="Freeform 47"/>
          <p:cNvSpPr/>
          <p:nvPr/>
        </p:nvSpPr>
        <p:spPr bwMode="auto">
          <a:xfrm>
            <a:off x="16094956" y="6428525"/>
            <a:ext cx="1904270"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Mobile</a:t>
            </a:r>
          </a:p>
        </p:txBody>
      </p:sp>
      <p:sp>
        <p:nvSpPr>
          <p:cNvPr id="49" name="Content Placeholder 2"/>
          <p:cNvSpPr txBox="1">
            <a:spLocks/>
          </p:cNvSpPr>
          <p:nvPr/>
        </p:nvSpPr>
        <p:spPr bwMode="auto">
          <a:xfrm>
            <a:off x="15599062" y="6845612"/>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51" name="Freeform 50"/>
          <p:cNvSpPr/>
          <p:nvPr/>
        </p:nvSpPr>
        <p:spPr bwMode="auto">
          <a:xfrm>
            <a:off x="19260065" y="8308537"/>
            <a:ext cx="2632582" cy="60447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Connection</a:t>
            </a:r>
          </a:p>
        </p:txBody>
      </p:sp>
      <p:sp>
        <p:nvSpPr>
          <p:cNvPr id="52" name="Content Placeholder 2"/>
          <p:cNvSpPr txBox="1">
            <a:spLocks/>
          </p:cNvSpPr>
          <p:nvPr/>
        </p:nvSpPr>
        <p:spPr bwMode="auto">
          <a:xfrm>
            <a:off x="19260064" y="8725620"/>
            <a:ext cx="2871330" cy="1035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53" name="Group 26"/>
          <p:cNvGrpSpPr>
            <a:grpSpLocks/>
          </p:cNvGrpSpPr>
          <p:nvPr/>
        </p:nvGrpSpPr>
        <p:grpSpPr bwMode="auto">
          <a:xfrm>
            <a:off x="6859202" y="5654359"/>
            <a:ext cx="625315" cy="910418"/>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65" name="Group 323"/>
          <p:cNvGrpSpPr>
            <a:grpSpLocks/>
          </p:cNvGrpSpPr>
          <p:nvPr/>
        </p:nvGrpSpPr>
        <p:grpSpPr bwMode="auto">
          <a:xfrm>
            <a:off x="10536548" y="4098311"/>
            <a:ext cx="722586" cy="552506"/>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89" name="Group 88"/>
          <p:cNvGrpSpPr/>
          <p:nvPr/>
        </p:nvGrpSpPr>
        <p:grpSpPr>
          <a:xfrm>
            <a:off x="13272710" y="4009577"/>
            <a:ext cx="593779" cy="705294"/>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94" name="Group 18"/>
          <p:cNvGrpSpPr>
            <a:grpSpLocks/>
          </p:cNvGrpSpPr>
          <p:nvPr/>
        </p:nvGrpSpPr>
        <p:grpSpPr bwMode="auto">
          <a:xfrm>
            <a:off x="16674859" y="5751124"/>
            <a:ext cx="666676" cy="749840"/>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103" name="Group 3"/>
          <p:cNvGrpSpPr>
            <a:grpSpLocks/>
          </p:cNvGrpSpPr>
          <p:nvPr/>
        </p:nvGrpSpPr>
        <p:grpSpPr bwMode="auto">
          <a:xfrm>
            <a:off x="20463309" y="7931182"/>
            <a:ext cx="493304" cy="476056"/>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11" name="Freeform 233"/>
          <p:cNvSpPr>
            <a:spLocks noChangeArrowheads="1"/>
          </p:cNvSpPr>
          <p:nvPr/>
        </p:nvSpPr>
        <p:spPr bwMode="auto">
          <a:xfrm>
            <a:off x="9906036" y="7294720"/>
            <a:ext cx="4519149" cy="4854576"/>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54" name="Group 53"/>
          <p:cNvGrpSpPr/>
          <p:nvPr/>
        </p:nvGrpSpPr>
        <p:grpSpPr>
          <a:xfrm>
            <a:off x="6008975" y="483017"/>
            <a:ext cx="12359700" cy="2079087"/>
            <a:chOff x="5988388" y="483017"/>
            <a:chExt cx="12359700" cy="2079087"/>
          </a:xfrm>
        </p:grpSpPr>
        <p:sp>
          <p:nvSpPr>
            <p:cNvPr id="55" name="TextBox 5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621763353"/>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9992" b="29992"/>
          <a:stretch>
            <a:fillRect/>
          </a:stretch>
        </p:blipFill>
        <p:spPr>
          <a:xfrm>
            <a:off x="-5" y="0"/>
            <a:ext cx="24377647" cy="6460435"/>
          </a:xfrm>
        </p:spPr>
      </p:pic>
      <p:sp>
        <p:nvSpPr>
          <p:cNvPr id="61" name="Rectangle 60"/>
          <p:cNvSpPr>
            <a:spLocks noChangeAspect="1"/>
          </p:cNvSpPr>
          <p:nvPr/>
        </p:nvSpPr>
        <p:spPr>
          <a:xfrm>
            <a:off x="-5" y="1"/>
            <a:ext cx="24377655" cy="6460435"/>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69" name="Freeform 7"/>
          <p:cNvSpPr>
            <a:spLocks noEditPoints="1"/>
          </p:cNvSpPr>
          <p:nvPr/>
        </p:nvSpPr>
        <p:spPr bwMode="auto">
          <a:xfrm>
            <a:off x="13235624" y="7797272"/>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0" name="Group 69"/>
          <p:cNvGrpSpPr/>
          <p:nvPr/>
        </p:nvGrpSpPr>
        <p:grpSpPr>
          <a:xfrm>
            <a:off x="13672581" y="8219540"/>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3" name="Freeform 9"/>
          <p:cNvSpPr>
            <a:spLocks noEditPoints="1"/>
          </p:cNvSpPr>
          <p:nvPr/>
        </p:nvSpPr>
        <p:spPr bwMode="auto">
          <a:xfrm>
            <a:off x="16459652" y="777865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4" name="Group 73"/>
          <p:cNvGrpSpPr/>
          <p:nvPr/>
        </p:nvGrpSpPr>
        <p:grpSpPr>
          <a:xfrm>
            <a:off x="16963081" y="8155757"/>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7" name="Freeform 6"/>
          <p:cNvSpPr>
            <a:spLocks noEditPoints="1"/>
          </p:cNvSpPr>
          <p:nvPr/>
        </p:nvSpPr>
        <p:spPr bwMode="auto">
          <a:xfrm>
            <a:off x="19829543" y="7757039"/>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8" name="Group 77"/>
          <p:cNvGrpSpPr/>
          <p:nvPr/>
        </p:nvGrpSpPr>
        <p:grpSpPr>
          <a:xfrm>
            <a:off x="20306210" y="8255666"/>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1" name="Group 80"/>
          <p:cNvGrpSpPr/>
          <p:nvPr/>
        </p:nvGrpSpPr>
        <p:grpSpPr>
          <a:xfrm>
            <a:off x="12294717" y="9419212"/>
            <a:ext cx="3498107" cy="1970144"/>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tx2"/>
                  </a:solidFill>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3" name="TextBox 82"/>
            <p:cNvSpPr txBox="1"/>
            <p:nvPr/>
          </p:nvSpPr>
          <p:spPr>
            <a:xfrm>
              <a:off x="2996937" y="6612406"/>
              <a:ext cx="324825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Design</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37" name="Group 36"/>
          <p:cNvGrpSpPr/>
          <p:nvPr/>
        </p:nvGrpSpPr>
        <p:grpSpPr>
          <a:xfrm>
            <a:off x="15572829" y="9432647"/>
            <a:ext cx="3498107" cy="1970144"/>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tx2"/>
                  </a:solidFill>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39" name="TextBox 38"/>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Idea</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40" name="Group 39"/>
          <p:cNvGrpSpPr/>
          <p:nvPr/>
        </p:nvGrpSpPr>
        <p:grpSpPr>
          <a:xfrm>
            <a:off x="18925464" y="9412203"/>
            <a:ext cx="3498107" cy="1970144"/>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tx2"/>
                  </a:solidFill>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43" name="TextBox 42"/>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Plan</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44" name="Freeform 7"/>
          <p:cNvSpPr>
            <a:spLocks noEditPoints="1"/>
          </p:cNvSpPr>
          <p:nvPr/>
        </p:nvSpPr>
        <p:spPr bwMode="auto">
          <a:xfrm>
            <a:off x="9987367" y="7782602"/>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8" name="Group 47"/>
          <p:cNvGrpSpPr/>
          <p:nvPr/>
        </p:nvGrpSpPr>
        <p:grpSpPr>
          <a:xfrm>
            <a:off x="9046460" y="9404542"/>
            <a:ext cx="3498107" cy="1970144"/>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solidFill>
                    <a:schemeClr val="tx2"/>
                  </a:solidFill>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solidFill>
                  <a:schemeClr val="tx2"/>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0" name="TextBox 49"/>
            <p:cNvSpPr txBox="1"/>
            <p:nvPr/>
          </p:nvSpPr>
          <p:spPr>
            <a:xfrm>
              <a:off x="2858487" y="6612406"/>
              <a:ext cx="349810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Advertising</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51" name="TextBox 50"/>
          <p:cNvSpPr txBox="1"/>
          <p:nvPr/>
        </p:nvSpPr>
        <p:spPr>
          <a:xfrm>
            <a:off x="10626557" y="3040858"/>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methodologies are 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0" name="Freeform 222"/>
          <p:cNvSpPr>
            <a:spLocks noEditPoints="1"/>
          </p:cNvSpPr>
          <p:nvPr/>
        </p:nvSpPr>
        <p:spPr bwMode="auto">
          <a:xfrm>
            <a:off x="10106232" y="311254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89" name="TextBox 88"/>
          <p:cNvSpPr txBox="1"/>
          <p:nvPr/>
        </p:nvSpPr>
        <p:spPr>
          <a:xfrm>
            <a:off x="10626557" y="3798370"/>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methodologies are 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4" name="Freeform 222"/>
          <p:cNvSpPr>
            <a:spLocks noEditPoints="1"/>
          </p:cNvSpPr>
          <p:nvPr/>
        </p:nvSpPr>
        <p:spPr bwMode="auto">
          <a:xfrm>
            <a:off x="10106232" y="3863084"/>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95" name="TextBox 94"/>
          <p:cNvSpPr txBox="1"/>
          <p:nvPr/>
        </p:nvSpPr>
        <p:spPr>
          <a:xfrm>
            <a:off x="10626557" y="4550701"/>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methodologies are 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7" name="TextBox 96"/>
          <p:cNvSpPr txBox="1"/>
          <p:nvPr/>
        </p:nvSpPr>
        <p:spPr>
          <a:xfrm>
            <a:off x="10626557" y="5285933"/>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methodologies are 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8" name="Freeform 222"/>
          <p:cNvSpPr>
            <a:spLocks noEditPoints="1"/>
          </p:cNvSpPr>
          <p:nvPr/>
        </p:nvSpPr>
        <p:spPr bwMode="auto">
          <a:xfrm>
            <a:off x="10106232" y="535064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99" name="Freeform 857"/>
          <p:cNvSpPr>
            <a:spLocks noEditPoints="1"/>
          </p:cNvSpPr>
          <p:nvPr/>
        </p:nvSpPr>
        <p:spPr bwMode="auto">
          <a:xfrm>
            <a:off x="10103636" y="4627507"/>
            <a:ext cx="521208" cy="5212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01" name="TextBox 100"/>
          <p:cNvSpPr txBox="1"/>
          <p:nvPr/>
        </p:nvSpPr>
        <p:spPr>
          <a:xfrm>
            <a:off x="9590168" y="1285089"/>
            <a:ext cx="7698803" cy="1446532"/>
          </a:xfrm>
          <a:prstGeom prst="rect">
            <a:avLst/>
          </a:prstGeom>
          <a:noFill/>
        </p:spPr>
        <p:txBody>
          <a:bodyPr wrap="none" lIns="91422" tIns="45711" rIns="91422" bIns="45711" rtlCol="0">
            <a:spAutoFit/>
          </a:bodyPr>
          <a:lstStyle/>
          <a:p>
            <a:pPr algn="ctr"/>
            <a:r>
              <a:rPr lang="id-ID" sz="8800" b="1" dirty="0" smtClean="0">
                <a:solidFill>
                  <a:schemeClr val="bg1"/>
                </a:solidFill>
                <a:latin typeface="微软雅黑" panose="020B0503020204020204" pitchFamily="34" charset="-122"/>
                <a:cs typeface="Aparajita" panose="020B0604020202020204" pitchFamily="34" charset="0"/>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91866" y="727293"/>
            <a:ext cx="5607363" cy="119374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AutoShape 19"/>
          <p:cNvSpPr>
            <a:spLocks/>
          </p:cNvSpPr>
          <p:nvPr/>
        </p:nvSpPr>
        <p:spPr bwMode="auto">
          <a:xfrm>
            <a:off x="10468884" y="8214708"/>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3" name="图片占位符 2"/>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50" r="50"/>
          <a:stretch>
            <a:fillRect/>
          </a:stretch>
        </p:blipFill>
        <p:spPr>
          <a:xfrm>
            <a:off x="3070225" y="2466975"/>
            <a:ext cx="4721225" cy="8450263"/>
          </a:xfrm>
        </p:spPr>
      </p:pic>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7312516" y="4020661"/>
            <a:ext cx="3458761" cy="7364270"/>
          </a:xfrm>
          <a:prstGeom prst="rect">
            <a:avLst/>
          </a:prstGeom>
        </p:spPr>
      </p:pic>
      <p:pic>
        <p:nvPicPr>
          <p:cNvPr id="16" name="Picture 15"/>
          <p:cNvPicPr>
            <a:picLocks noChangeAspect="1"/>
          </p:cNvPicPr>
          <p:nvPr/>
        </p:nvPicPr>
        <p:blipFill>
          <a:blip r:embed="rId2"/>
          <a:stretch>
            <a:fillRect/>
          </a:stretch>
        </p:blipFill>
        <p:spPr>
          <a:xfrm>
            <a:off x="2018523" y="4020661"/>
            <a:ext cx="3458761" cy="7364270"/>
          </a:xfrm>
          <a:prstGeom prst="rect">
            <a:avLst/>
          </a:prstGeom>
        </p:spPr>
      </p:pic>
      <p:pic>
        <p:nvPicPr>
          <p:cNvPr id="17" name="Picture 16"/>
          <p:cNvPicPr>
            <a:picLocks noChangeAspect="1"/>
          </p:cNvPicPr>
          <p:nvPr/>
        </p:nvPicPr>
        <p:blipFill>
          <a:blip r:embed="rId2"/>
          <a:stretch>
            <a:fillRect/>
          </a:stretch>
        </p:blipFill>
        <p:spPr>
          <a:xfrm>
            <a:off x="4121299" y="3126009"/>
            <a:ext cx="4484294" cy="9547794"/>
          </a:xfrm>
          <a:prstGeom prst="rect">
            <a:avLst/>
          </a:prstGeom>
        </p:spPr>
      </p:pic>
      <p:sp>
        <p:nvSpPr>
          <p:cNvPr id="6" name="TextBox 5"/>
          <p:cNvSpPr txBox="1"/>
          <p:nvPr/>
        </p:nvSpPr>
        <p:spPr>
          <a:xfrm>
            <a:off x="12029691" y="3906812"/>
            <a:ext cx="10578526" cy="8408399"/>
          </a:xfrm>
          <a:prstGeom prst="rect">
            <a:avLst/>
          </a:prstGeom>
          <a:noFill/>
        </p:spPr>
        <p:txBody>
          <a:bodyPr wrap="square" lIns="243785" tIns="121892" rIns="243785" bIns="121892" rtlCol="0">
            <a:spAutoFit/>
          </a:bodyPr>
          <a:lstStyle/>
          <a:p>
            <a:pPr>
              <a:lnSpc>
                <a:spcPct val="120000"/>
              </a:lnSpc>
            </a:pPr>
            <a:r>
              <a:rPr lang="en-US" sz="2600" b="1" dirty="0">
                <a:latin typeface="微软雅黑" panose="020B0503020204020204" pitchFamily="34" charset="-122"/>
                <a:cs typeface="Aparajita" panose="020B0604020202020204" pitchFamily="34" charset="0"/>
              </a:rPr>
              <a:t>Lorem ipsum dolor </a:t>
            </a:r>
            <a:r>
              <a:rPr lang="en-US" sz="2600" dirty="0">
                <a:latin typeface="微软雅黑" panose="020B0503020204020204" pitchFamily="34" charset="-122"/>
                <a:cs typeface="Aparajita" panose="020B0604020202020204" pitchFamily="34" charset="0"/>
              </a:rPr>
              <a:t>sit amet, consectetur adipiscing elit. In in tortor in urna pulvinar blandit. Aliquam dolor nulla, interdum non quam ac, ultricies porttitor tellus. Vivamus vitae vestibulum mauris. In ut congue arcu. In lectus nibh, ultricies a elit ac, laoreet dictum nulla. </a:t>
            </a:r>
            <a:endParaRPr lang="en-US" sz="2600" dirty="0" smtClean="0">
              <a:latin typeface="微软雅黑" panose="020B0503020204020204" pitchFamily="34" charset="-122"/>
              <a:cs typeface="Aparajita" panose="020B0604020202020204" pitchFamily="34" charset="0"/>
            </a:endParaRPr>
          </a:p>
          <a:p>
            <a:pPr>
              <a:lnSpc>
                <a:spcPct val="120000"/>
              </a:lnSpc>
            </a:pPr>
            <a:endParaRPr lang="en-US" sz="2600" dirty="0">
              <a:latin typeface="微软雅黑" panose="020B0503020204020204" pitchFamily="34" charset="-122"/>
              <a:cs typeface="Aparajita" panose="020B0604020202020204" pitchFamily="34" charset="0"/>
            </a:endParaRPr>
          </a:p>
          <a:p>
            <a:pPr>
              <a:lnSpc>
                <a:spcPct val="120000"/>
              </a:lnSpc>
            </a:pPr>
            <a:r>
              <a:rPr lang="en-US" sz="2600" dirty="0" smtClean="0">
                <a:latin typeface="微软雅黑" panose="020B0503020204020204" pitchFamily="34" charset="-122"/>
                <a:cs typeface="Aparajita" panose="020B0604020202020204" pitchFamily="34" charset="0"/>
              </a:rPr>
              <a:t>Proin </a:t>
            </a:r>
            <a:r>
              <a:rPr lang="en-US" sz="2600" dirty="0">
                <a:latin typeface="微软雅黑" panose="020B0503020204020204" pitchFamily="34" charset="-122"/>
                <a:cs typeface="Aparajita" panose="020B0604020202020204" pitchFamily="34" charset="0"/>
              </a:rPr>
              <a:t>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2600" dirty="0">
              <a:latin typeface="微软雅黑" panose="020B0503020204020204" pitchFamily="34" charset="-122"/>
              <a:cs typeface="Aparajita" panose="020B0604020202020204" pitchFamily="34" charset="0"/>
            </a:endParaRPr>
          </a:p>
          <a:p>
            <a:pPr>
              <a:lnSpc>
                <a:spcPct val="120000"/>
              </a:lnSpc>
            </a:pPr>
            <a:r>
              <a:rPr lang="en-US" sz="2600" dirty="0">
                <a:latin typeface="微软雅黑" panose="020B0503020204020204" pitchFamily="34" charset="-122"/>
                <a:cs typeface="Aparajita" panose="020B0604020202020204" pitchFamily="34" charset="0"/>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6008975" y="483017"/>
            <a:ext cx="12359700" cy="2079087"/>
            <a:chOff x="5988388" y="483017"/>
            <a:chExt cx="12359700" cy="2079087"/>
          </a:xfrm>
        </p:grpSpPr>
        <p:sp>
          <p:nvSpPr>
            <p:cNvPr id="11" name="TextBox 1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7" name="图片占位符 6"/>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2247" b="2247"/>
          <a:stretch>
            <a:fillRect/>
          </a:stretch>
        </p:blipFill>
        <p:spPr>
          <a:xfrm>
            <a:off x="2330450" y="5100638"/>
            <a:ext cx="1790700" cy="5143500"/>
          </a:xfrm>
        </p:spPr>
      </p:pic>
      <p:pic>
        <p:nvPicPr>
          <p:cNvPr id="5" name="图片占位符 4"/>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t="304" b="304"/>
          <a:stretch>
            <a:fillRect/>
          </a:stretch>
        </p:blipFill>
        <p:spPr>
          <a:xfrm>
            <a:off x="4505325" y="4535488"/>
            <a:ext cx="3778250" cy="6738937"/>
          </a:xfrm>
        </p:spPr>
      </p:pic>
      <p:pic>
        <p:nvPicPr>
          <p:cNvPr id="8" name="图片占位符 7"/>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t="1332" b="1332"/>
          <a:stretch>
            <a:fillRect/>
          </a:stretch>
        </p:blipFill>
        <p:spPr>
          <a:xfrm>
            <a:off x="8605838" y="5114925"/>
            <a:ext cx="1889125" cy="5143500"/>
          </a:xfrm>
        </p:spPr>
      </p:pic>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3921974" y="3508992"/>
            <a:ext cx="3398755" cy="7236504"/>
          </a:xfrm>
          <a:prstGeom prst="rect">
            <a:avLst/>
          </a:prstGeom>
        </p:spPr>
      </p:pic>
      <p:pic>
        <p:nvPicPr>
          <p:cNvPr id="19" name="Picture 18"/>
          <p:cNvPicPr>
            <a:picLocks noChangeAspect="1"/>
          </p:cNvPicPr>
          <p:nvPr/>
        </p:nvPicPr>
        <p:blipFill>
          <a:blip r:embed="rId2"/>
          <a:stretch>
            <a:fillRect/>
          </a:stretch>
        </p:blipFill>
        <p:spPr>
          <a:xfrm>
            <a:off x="10490987" y="3508992"/>
            <a:ext cx="3398755" cy="7236504"/>
          </a:xfrm>
          <a:prstGeom prst="rect">
            <a:avLst/>
          </a:prstGeom>
        </p:spPr>
      </p:pic>
      <p:pic>
        <p:nvPicPr>
          <p:cNvPr id="21" name="Picture 20"/>
          <p:cNvPicPr>
            <a:picLocks noChangeAspect="1"/>
          </p:cNvPicPr>
          <p:nvPr/>
        </p:nvPicPr>
        <p:blipFill>
          <a:blip r:embed="rId2"/>
          <a:stretch>
            <a:fillRect/>
          </a:stretch>
        </p:blipFill>
        <p:spPr>
          <a:xfrm>
            <a:off x="17149731" y="3508992"/>
            <a:ext cx="3398755" cy="7236504"/>
          </a:xfrm>
          <a:prstGeom prst="rect">
            <a:avLst/>
          </a:prstGeom>
        </p:spPr>
      </p:pic>
      <p:sp>
        <p:nvSpPr>
          <p:cNvPr id="6" name="TextBox 5"/>
          <p:cNvSpPr txBox="1"/>
          <p:nvPr/>
        </p:nvSpPr>
        <p:spPr>
          <a:xfrm>
            <a:off x="2600656" y="10866620"/>
            <a:ext cx="6132693" cy="738664"/>
          </a:xfrm>
          <a:prstGeom prst="rect">
            <a:avLst/>
          </a:prstGeom>
          <a:noFill/>
        </p:spPr>
        <p:txBody>
          <a:bodyPr wrap="square" lIns="243785" tIns="121892" rIns="243785" bIns="121892" rtlCol="0">
            <a:spAutoFit/>
          </a:bodyPr>
          <a:lstStyle/>
          <a:p>
            <a:pPr algn="ctr"/>
            <a:r>
              <a:rPr lang="en-US" sz="3200" b="1" dirty="0">
                <a:solidFill>
                  <a:schemeClr val="tx2"/>
                </a:solidFill>
                <a:latin typeface="微软雅黑" panose="020B0503020204020204" pitchFamily="34" charset="-122"/>
                <a:cs typeface="Aparajita" panose="020B0604020202020204" pitchFamily="34" charset="0"/>
              </a:rPr>
              <a:t>Smartphone</a:t>
            </a:r>
          </a:p>
        </p:txBody>
      </p:sp>
      <p:sp>
        <p:nvSpPr>
          <p:cNvPr id="14" name="TextBox 13"/>
          <p:cNvSpPr txBox="1"/>
          <p:nvPr/>
        </p:nvSpPr>
        <p:spPr>
          <a:xfrm>
            <a:off x="9162922" y="10879532"/>
            <a:ext cx="6132693" cy="738664"/>
          </a:xfrm>
          <a:prstGeom prst="rect">
            <a:avLst/>
          </a:prstGeom>
          <a:noFill/>
        </p:spPr>
        <p:txBody>
          <a:bodyPr wrap="square" lIns="243785" tIns="121892" rIns="243785" bIns="121892" rtlCol="0">
            <a:spAutoFit/>
          </a:bodyPr>
          <a:lstStyle/>
          <a:p>
            <a:pPr algn="ctr"/>
            <a:r>
              <a:rPr lang="en-US" sz="3200" b="1" dirty="0">
                <a:solidFill>
                  <a:schemeClr val="tx2"/>
                </a:solidFill>
                <a:latin typeface="微软雅黑" panose="020B0503020204020204" pitchFamily="34" charset="-122"/>
                <a:cs typeface="Aparajita" panose="020B0604020202020204" pitchFamily="34" charset="0"/>
              </a:rPr>
              <a:t>Data Plan</a:t>
            </a:r>
          </a:p>
        </p:txBody>
      </p:sp>
      <p:sp>
        <p:nvSpPr>
          <p:cNvPr id="20" name="TextBox 19"/>
          <p:cNvSpPr txBox="1"/>
          <p:nvPr/>
        </p:nvSpPr>
        <p:spPr>
          <a:xfrm>
            <a:off x="15871423" y="10834972"/>
            <a:ext cx="6132693" cy="738664"/>
          </a:xfrm>
          <a:prstGeom prst="rect">
            <a:avLst/>
          </a:prstGeom>
          <a:noFill/>
        </p:spPr>
        <p:txBody>
          <a:bodyPr wrap="square" lIns="243785" tIns="121892" rIns="243785" bIns="121892" rtlCol="0">
            <a:spAutoFit/>
          </a:bodyPr>
          <a:lstStyle/>
          <a:p>
            <a:pPr algn="ctr"/>
            <a:r>
              <a:rPr lang="en-US" sz="3200" b="1" dirty="0">
                <a:solidFill>
                  <a:schemeClr val="tx2"/>
                </a:solidFill>
                <a:latin typeface="微软雅黑" panose="020B0503020204020204" pitchFamily="34" charset="-122"/>
                <a:cs typeface="Aparajita" panose="020B0604020202020204" pitchFamily="34" charset="0"/>
              </a:rPr>
              <a:t>Roaming</a:t>
            </a:r>
          </a:p>
        </p:txBody>
      </p:sp>
      <p:grpSp>
        <p:nvGrpSpPr>
          <p:cNvPr id="13" name="Group 12"/>
          <p:cNvGrpSpPr/>
          <p:nvPr/>
        </p:nvGrpSpPr>
        <p:grpSpPr>
          <a:xfrm>
            <a:off x="6008975" y="483017"/>
            <a:ext cx="12359700" cy="2079087"/>
            <a:chOff x="5988388" y="483017"/>
            <a:chExt cx="12359700" cy="2079087"/>
          </a:xfrm>
        </p:grpSpPr>
        <p:sp>
          <p:nvSpPr>
            <p:cNvPr id="16" name="TextBox 1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5" name="图片占位符 4"/>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364" b="364"/>
          <a:stretch>
            <a:fillRect/>
          </a:stretch>
        </p:blipFill>
        <p:spPr>
          <a:xfrm>
            <a:off x="4232275" y="4584700"/>
            <a:ext cx="2835275" cy="5089525"/>
          </a:xfrm>
        </p:spPr>
      </p:pic>
      <p:pic>
        <p:nvPicPr>
          <p:cNvPr id="7" name="图片占位符 6"/>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112" b="112"/>
          <a:stretch>
            <a:fillRect/>
          </a:stretch>
        </p:blipFill>
        <p:spPr>
          <a:xfrm>
            <a:off x="10801350" y="4584700"/>
            <a:ext cx="2835275" cy="5089525"/>
          </a:xfrm>
        </p:spPr>
      </p:pic>
      <p:pic>
        <p:nvPicPr>
          <p:cNvPr id="8" name="图片占位符 7"/>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t="162" b="162"/>
          <a:stretch>
            <a:fillRect/>
          </a:stretch>
        </p:blipFill>
        <p:spPr>
          <a:xfrm>
            <a:off x="17459325" y="4584700"/>
            <a:ext cx="2835275" cy="5089525"/>
          </a:xfrm>
        </p:spPr>
      </p:pic>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13179038" y="3767110"/>
            <a:ext cx="3207119" cy="6828484"/>
          </a:xfrm>
          <a:prstGeom prst="rect">
            <a:avLst/>
          </a:prstGeom>
        </p:spPr>
      </p:pic>
      <p:pic>
        <p:nvPicPr>
          <p:cNvPr id="45" name="Picture 44"/>
          <p:cNvPicPr>
            <a:picLocks noChangeAspect="1"/>
          </p:cNvPicPr>
          <p:nvPr/>
        </p:nvPicPr>
        <p:blipFill>
          <a:blip r:embed="rId2"/>
          <a:stretch>
            <a:fillRect/>
          </a:stretch>
        </p:blipFill>
        <p:spPr>
          <a:xfrm>
            <a:off x="7809489" y="3767110"/>
            <a:ext cx="3207119" cy="6828484"/>
          </a:xfrm>
          <a:prstGeom prst="rect">
            <a:avLst/>
          </a:prstGeom>
        </p:spPr>
      </p:pic>
      <p:pic>
        <p:nvPicPr>
          <p:cNvPr id="46" name="Picture 45"/>
          <p:cNvPicPr>
            <a:picLocks noChangeAspect="1"/>
          </p:cNvPicPr>
          <p:nvPr/>
        </p:nvPicPr>
        <p:blipFill>
          <a:blip r:embed="rId2"/>
          <a:stretch>
            <a:fillRect/>
          </a:stretch>
        </p:blipFill>
        <p:spPr>
          <a:xfrm>
            <a:off x="9912267" y="3031318"/>
            <a:ext cx="4158039" cy="8853148"/>
          </a:xfrm>
          <a:prstGeom prst="rect">
            <a:avLst/>
          </a:prstGeom>
        </p:spPr>
      </p:pic>
      <p:sp>
        <p:nvSpPr>
          <p:cNvPr id="7" name="TextBox 6"/>
          <p:cNvSpPr txBox="1"/>
          <p:nvPr/>
        </p:nvSpPr>
        <p:spPr>
          <a:xfrm>
            <a:off x="3631538" y="4062008"/>
            <a:ext cx="3946668"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Search</a:t>
            </a:r>
          </a:p>
        </p:txBody>
      </p:sp>
      <p:sp>
        <p:nvSpPr>
          <p:cNvPr id="8" name="TextBox 7"/>
          <p:cNvSpPr txBox="1"/>
          <p:nvPr/>
        </p:nvSpPr>
        <p:spPr>
          <a:xfrm>
            <a:off x="3602366" y="4746856"/>
            <a:ext cx="3946668"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sp>
        <p:nvSpPr>
          <p:cNvPr id="9" name="TextBox 8"/>
          <p:cNvSpPr txBox="1"/>
          <p:nvPr/>
        </p:nvSpPr>
        <p:spPr>
          <a:xfrm>
            <a:off x="3631538" y="6427956"/>
            <a:ext cx="3946668"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Tags</a:t>
            </a:r>
          </a:p>
        </p:txBody>
      </p:sp>
      <p:sp>
        <p:nvSpPr>
          <p:cNvPr id="10" name="TextBox 9"/>
          <p:cNvSpPr txBox="1"/>
          <p:nvPr/>
        </p:nvSpPr>
        <p:spPr>
          <a:xfrm>
            <a:off x="3602366" y="7112802"/>
            <a:ext cx="3946668"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sp>
        <p:nvSpPr>
          <p:cNvPr id="11" name="TextBox 10"/>
          <p:cNvSpPr txBox="1"/>
          <p:nvPr/>
        </p:nvSpPr>
        <p:spPr>
          <a:xfrm>
            <a:off x="3631538" y="8707076"/>
            <a:ext cx="3946668"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Messages</a:t>
            </a:r>
          </a:p>
        </p:txBody>
      </p:sp>
      <p:sp>
        <p:nvSpPr>
          <p:cNvPr id="12" name="TextBox 11"/>
          <p:cNvSpPr txBox="1"/>
          <p:nvPr/>
        </p:nvSpPr>
        <p:spPr>
          <a:xfrm>
            <a:off x="3602366" y="9391924"/>
            <a:ext cx="3946668"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sp>
        <p:nvSpPr>
          <p:cNvPr id="13" name="TextBox 12"/>
          <p:cNvSpPr txBox="1"/>
          <p:nvPr/>
        </p:nvSpPr>
        <p:spPr>
          <a:xfrm>
            <a:off x="18825304" y="4014796"/>
            <a:ext cx="3976540"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Quality</a:t>
            </a:r>
          </a:p>
        </p:txBody>
      </p:sp>
      <p:sp>
        <p:nvSpPr>
          <p:cNvPr id="14" name="TextBox 13"/>
          <p:cNvSpPr txBox="1"/>
          <p:nvPr/>
        </p:nvSpPr>
        <p:spPr>
          <a:xfrm>
            <a:off x="18795910" y="4674558"/>
            <a:ext cx="3976540"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sp>
        <p:nvSpPr>
          <p:cNvPr id="15" name="TextBox 14"/>
          <p:cNvSpPr txBox="1"/>
          <p:nvPr/>
        </p:nvSpPr>
        <p:spPr>
          <a:xfrm>
            <a:off x="18825304" y="6425302"/>
            <a:ext cx="3976540"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Security</a:t>
            </a:r>
          </a:p>
        </p:txBody>
      </p:sp>
      <p:sp>
        <p:nvSpPr>
          <p:cNvPr id="16" name="TextBox 15"/>
          <p:cNvSpPr txBox="1"/>
          <p:nvPr/>
        </p:nvSpPr>
        <p:spPr>
          <a:xfrm>
            <a:off x="18795910" y="7085064"/>
            <a:ext cx="3976540"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sp>
        <p:nvSpPr>
          <p:cNvPr id="17" name="TextBox 16"/>
          <p:cNvSpPr txBox="1"/>
          <p:nvPr/>
        </p:nvSpPr>
        <p:spPr>
          <a:xfrm>
            <a:off x="18825304" y="8682142"/>
            <a:ext cx="3976540" cy="800232"/>
          </a:xfrm>
          <a:prstGeom prst="rect">
            <a:avLst/>
          </a:prstGeom>
          <a:noFill/>
        </p:spPr>
        <p:txBody>
          <a:bodyPr wrap="square" lIns="243755" tIns="121878" rIns="243755" bIns="121878" rtlCol="0">
            <a:spAutoFit/>
          </a:bodyPr>
          <a:lstStyle/>
          <a:p>
            <a:r>
              <a:rPr lang="en-US" dirty="0">
                <a:solidFill>
                  <a:schemeClr val="tx2"/>
                </a:solidFill>
                <a:latin typeface="微软雅黑" panose="020B0503020204020204" pitchFamily="34" charset="-122"/>
                <a:cs typeface="Aparajita" panose="020B0604020202020204" pitchFamily="34" charset="0"/>
              </a:rPr>
              <a:t>Favorites</a:t>
            </a:r>
          </a:p>
        </p:txBody>
      </p:sp>
      <p:sp>
        <p:nvSpPr>
          <p:cNvPr id="18" name="TextBox 17"/>
          <p:cNvSpPr txBox="1"/>
          <p:nvPr/>
        </p:nvSpPr>
        <p:spPr>
          <a:xfrm>
            <a:off x="18795910" y="9319624"/>
            <a:ext cx="3976540" cy="1354132"/>
          </a:xfrm>
          <a:prstGeom prst="rect">
            <a:avLst/>
          </a:prstGeom>
          <a:noFill/>
        </p:spPr>
        <p:txBody>
          <a:bodyPr wrap="square" lIns="243755" tIns="121878" rIns="243755" bIns="121878" rtlCol="0">
            <a:spAutoFit/>
          </a:bodyPr>
          <a:lstStyle/>
          <a:p>
            <a:r>
              <a:rPr lang="en-US" sz="2400" dirty="0">
                <a:latin typeface="微软雅黑" panose="020B0503020204020204" pitchFamily="34" charset="-122"/>
                <a:cs typeface="Aparajita" panose="020B0604020202020204" pitchFamily="34" charset="0"/>
              </a:rPr>
              <a:t>Lorem ipsum dolor sit amet, consectetur adipisicing elit, sed</a:t>
            </a:r>
            <a:endParaRPr lang="en-US" sz="2400" b="1" dirty="0">
              <a:latin typeface="微软雅黑" panose="020B0503020204020204" pitchFamily="34" charset="-122"/>
              <a:cs typeface="Aparajita" panose="020B0604020202020204" pitchFamily="34" charset="0"/>
            </a:endParaRPr>
          </a:p>
        </p:txBody>
      </p:sp>
      <p:grpSp>
        <p:nvGrpSpPr>
          <p:cNvPr id="19" name="Group 18"/>
          <p:cNvGrpSpPr/>
          <p:nvPr/>
        </p:nvGrpSpPr>
        <p:grpSpPr>
          <a:xfrm>
            <a:off x="1961722" y="4073673"/>
            <a:ext cx="1521602" cy="1591898"/>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987621" y="6417535"/>
            <a:ext cx="1521602" cy="1591898"/>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2015724" y="8769748"/>
            <a:ext cx="1521602" cy="1591900"/>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7155266" y="4001372"/>
            <a:ext cx="1521602" cy="1591900"/>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solidFill>
                  <a:schemeClr val="tx2"/>
                </a:solidFill>
                <a:latin typeface="微软雅黑" panose="020B0503020204020204" pitchFamily="34" charset="-122"/>
                <a:cs typeface="Aparajita" panose="020B0604020202020204" pitchFamily="34" charset="0"/>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7181163" y="6345234"/>
            <a:ext cx="1521602" cy="1591900"/>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solidFill>
                  <a:schemeClr val="tx2"/>
                </a:solidFill>
                <a:latin typeface="微软雅黑" panose="020B0503020204020204" pitchFamily="34" charset="-122"/>
                <a:cs typeface="Aparajita" panose="020B0604020202020204" pitchFamily="34" charset="0"/>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7209260" y="8697451"/>
            <a:ext cx="1521602" cy="1591898"/>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solidFill>
                  <a:schemeClr val="tx2"/>
                </a:solidFill>
                <a:latin typeface="微软雅黑" panose="020B0503020204020204" pitchFamily="34" charset="-122"/>
                <a:cs typeface="Aparajita" panose="020B0604020202020204" pitchFamily="34" charset="0"/>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6008975" y="483017"/>
            <a:ext cx="12359700" cy="2079087"/>
            <a:chOff x="5988388" y="483017"/>
            <a:chExt cx="12359700" cy="2079087"/>
          </a:xfrm>
        </p:grpSpPr>
        <p:sp>
          <p:nvSpPr>
            <p:cNvPr id="38" name="TextBox 3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6" name="图片占位符 5"/>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616" r="616"/>
          <a:stretch>
            <a:fillRect/>
          </a:stretch>
        </p:blipFill>
        <p:spPr>
          <a:xfrm>
            <a:off x="8093075" y="4787900"/>
            <a:ext cx="1841500" cy="4770438"/>
          </a:xfrm>
        </p:spPr>
      </p:pic>
      <p:pic>
        <p:nvPicPr>
          <p:cNvPr id="5" name="图片占位符 4"/>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t="169" b="169"/>
          <a:stretch>
            <a:fillRect/>
          </a:stretch>
        </p:blipFill>
        <p:spPr>
          <a:xfrm>
            <a:off x="10279063" y="4349750"/>
            <a:ext cx="3492500" cy="6229350"/>
          </a:xfrm>
        </p:spPr>
      </p:pic>
      <p:pic>
        <p:nvPicPr>
          <p:cNvPr id="41" name="图片占位符 40"/>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489" r="489"/>
          <a:stretch>
            <a:fillRect/>
          </a:stretch>
        </p:blipFill>
        <p:spPr>
          <a:xfrm>
            <a:off x="14070013" y="4789488"/>
            <a:ext cx="2012950" cy="4768850"/>
          </a:xfrm>
        </p:spPr>
      </p:pic>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229466" y="2437591"/>
            <a:ext cx="13314926" cy="10362710"/>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sp>
        <p:nvSpPr>
          <p:cNvPr id="4" name="TextBox 3"/>
          <p:cNvSpPr txBox="1"/>
          <p:nvPr/>
        </p:nvSpPr>
        <p:spPr>
          <a:xfrm>
            <a:off x="16997545" y="4114801"/>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One</a:t>
            </a:r>
          </a:p>
        </p:txBody>
      </p:sp>
      <p:sp>
        <p:nvSpPr>
          <p:cNvPr id="5" name="TextBox 4"/>
          <p:cNvSpPr txBox="1"/>
          <p:nvPr/>
        </p:nvSpPr>
        <p:spPr>
          <a:xfrm>
            <a:off x="17009574" y="4867737"/>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sp>
        <p:nvSpPr>
          <p:cNvPr id="6" name="TextBox 5"/>
          <p:cNvSpPr txBox="1"/>
          <p:nvPr/>
        </p:nvSpPr>
        <p:spPr>
          <a:xfrm>
            <a:off x="16997545" y="6480749"/>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Two</a:t>
            </a:r>
          </a:p>
        </p:txBody>
      </p:sp>
      <p:sp>
        <p:nvSpPr>
          <p:cNvPr id="7" name="TextBox 6"/>
          <p:cNvSpPr txBox="1"/>
          <p:nvPr/>
        </p:nvSpPr>
        <p:spPr>
          <a:xfrm>
            <a:off x="17009574" y="7233685"/>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sp>
        <p:nvSpPr>
          <p:cNvPr id="8" name="TextBox 7"/>
          <p:cNvSpPr txBox="1"/>
          <p:nvPr/>
        </p:nvSpPr>
        <p:spPr>
          <a:xfrm>
            <a:off x="16997545" y="8759869"/>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Three</a:t>
            </a:r>
          </a:p>
        </p:txBody>
      </p:sp>
      <p:sp>
        <p:nvSpPr>
          <p:cNvPr id="9" name="TextBox 8"/>
          <p:cNvSpPr txBox="1"/>
          <p:nvPr/>
        </p:nvSpPr>
        <p:spPr>
          <a:xfrm>
            <a:off x="17009574" y="9512805"/>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grpSp>
        <p:nvGrpSpPr>
          <p:cNvPr id="28" name="Group 27"/>
          <p:cNvGrpSpPr/>
          <p:nvPr/>
        </p:nvGrpSpPr>
        <p:grpSpPr>
          <a:xfrm>
            <a:off x="15264509" y="4201719"/>
            <a:ext cx="1591483" cy="1591898"/>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5245428" y="6545580"/>
            <a:ext cx="1591483" cy="1591900"/>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5274822" y="8897797"/>
            <a:ext cx="1591483" cy="1591898"/>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6008975" y="483017"/>
            <a:ext cx="12359700" cy="2079087"/>
            <a:chOff x="5988388" y="483017"/>
            <a:chExt cx="12359700" cy="2079087"/>
          </a:xfrm>
        </p:grpSpPr>
        <p:sp>
          <p:nvSpPr>
            <p:cNvPr id="21" name="TextBox 2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865" r="865"/>
          <a:stretch>
            <a:fillRect/>
          </a:stretch>
        </p:blipFill>
        <p:spPr>
          <a:xfrm>
            <a:off x="3373438" y="4327525"/>
            <a:ext cx="8843962" cy="5537200"/>
          </a:xfrm>
        </p:spPr>
      </p:pic>
    </p:spTree>
    <p:extLst>
      <p:ext uri="{BB962C8B-B14F-4D97-AF65-F5344CB8AC3E}">
        <p14:creationId xmlns:p14="http://schemas.microsoft.com/office/powerpoint/2010/main" val="210835114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799892" y="2323580"/>
            <a:ext cx="11813291" cy="10356700"/>
          </a:xfrm>
          <a:prstGeom prst="rect">
            <a:avLst/>
          </a:prstGeom>
        </p:spPr>
      </p:pic>
      <p:sp>
        <p:nvSpPr>
          <p:cNvPr id="22" name="TextBox 21"/>
          <p:cNvSpPr txBox="1"/>
          <p:nvPr/>
        </p:nvSpPr>
        <p:spPr>
          <a:xfrm>
            <a:off x="5039566" y="3766109"/>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One</a:t>
            </a:r>
          </a:p>
        </p:txBody>
      </p:sp>
      <p:sp>
        <p:nvSpPr>
          <p:cNvPr id="23" name="TextBox 22"/>
          <p:cNvSpPr txBox="1"/>
          <p:nvPr/>
        </p:nvSpPr>
        <p:spPr>
          <a:xfrm>
            <a:off x="5051595" y="4519045"/>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sp>
        <p:nvSpPr>
          <p:cNvPr id="24" name="TextBox 23"/>
          <p:cNvSpPr txBox="1"/>
          <p:nvPr/>
        </p:nvSpPr>
        <p:spPr>
          <a:xfrm>
            <a:off x="5039566" y="6132057"/>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Two</a:t>
            </a:r>
          </a:p>
        </p:txBody>
      </p:sp>
      <p:sp>
        <p:nvSpPr>
          <p:cNvPr id="25" name="TextBox 24"/>
          <p:cNvSpPr txBox="1"/>
          <p:nvPr/>
        </p:nvSpPr>
        <p:spPr>
          <a:xfrm>
            <a:off x="5051595" y="6884993"/>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sp>
        <p:nvSpPr>
          <p:cNvPr id="26" name="TextBox 25"/>
          <p:cNvSpPr txBox="1"/>
          <p:nvPr/>
        </p:nvSpPr>
        <p:spPr>
          <a:xfrm>
            <a:off x="5039566" y="8411177"/>
            <a:ext cx="4618591" cy="861786"/>
          </a:xfrm>
          <a:prstGeom prst="rect">
            <a:avLst/>
          </a:prstGeom>
          <a:noFill/>
        </p:spPr>
        <p:txBody>
          <a:bodyPr wrap="square" lIns="243755" tIns="121878" rIns="243755" bIns="121878" rtlCol="0">
            <a:spAutoFit/>
          </a:bodyPr>
          <a:lstStyle/>
          <a:p>
            <a:r>
              <a:rPr lang="en-US" sz="4000" dirty="0">
                <a:solidFill>
                  <a:schemeClr val="tx2"/>
                </a:solidFill>
                <a:latin typeface="微软雅黑" panose="020B0503020204020204" pitchFamily="34" charset="-122"/>
                <a:cs typeface="Aparajita" panose="020B0604020202020204" pitchFamily="34" charset="0"/>
              </a:rPr>
              <a:t>Feature Three</a:t>
            </a:r>
          </a:p>
        </p:txBody>
      </p:sp>
      <p:sp>
        <p:nvSpPr>
          <p:cNvPr id="33" name="TextBox 32"/>
          <p:cNvSpPr txBox="1"/>
          <p:nvPr/>
        </p:nvSpPr>
        <p:spPr>
          <a:xfrm>
            <a:off x="5051595" y="9164113"/>
            <a:ext cx="4618591" cy="1446465"/>
          </a:xfrm>
          <a:prstGeom prst="rect">
            <a:avLst/>
          </a:prstGeom>
          <a:noFill/>
        </p:spPr>
        <p:txBody>
          <a:bodyPr wrap="square" lIns="243755" tIns="121878" rIns="243755" bIns="121878" rtlCol="0">
            <a:spAutoFit/>
          </a:bodyPr>
          <a:lstStyle/>
          <a:p>
            <a:r>
              <a:rPr lang="en-US" sz="2600" dirty="0">
                <a:latin typeface="微软雅黑" panose="020B0503020204020204" pitchFamily="34" charset="-122"/>
                <a:cs typeface="Aparajita" panose="020B0604020202020204" pitchFamily="34" charset="0"/>
              </a:rPr>
              <a:t>Lorem ipsum dolor sit amet, consectetur adipisicing elit, sed</a:t>
            </a:r>
            <a:endParaRPr lang="en-US" sz="2600" b="1" dirty="0">
              <a:latin typeface="微软雅黑" panose="020B0503020204020204" pitchFamily="34" charset="-122"/>
              <a:cs typeface="Aparajita" panose="020B0604020202020204" pitchFamily="34" charset="0"/>
            </a:endParaRPr>
          </a:p>
        </p:txBody>
      </p:sp>
      <p:grpSp>
        <p:nvGrpSpPr>
          <p:cNvPr id="34" name="Group 33"/>
          <p:cNvGrpSpPr/>
          <p:nvPr/>
        </p:nvGrpSpPr>
        <p:grpSpPr>
          <a:xfrm>
            <a:off x="3306530" y="3853027"/>
            <a:ext cx="1591483" cy="1591898"/>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3287449" y="6196888"/>
            <a:ext cx="1591483" cy="1591900"/>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3316843" y="8549105"/>
            <a:ext cx="1591483" cy="1591898"/>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微软雅黑" panose="020B0503020204020204" pitchFamily="34" charset="-122"/>
                <a:cs typeface="Aparajita" panose="020B0604020202020204" pitchFamily="34" charset="0"/>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6008975" y="483017"/>
            <a:ext cx="12359700" cy="2079087"/>
            <a:chOff x="5988388" y="483017"/>
            <a:chExt cx="12359700" cy="2079087"/>
          </a:xfrm>
        </p:grpSpPr>
        <p:sp>
          <p:nvSpPr>
            <p:cNvPr id="21" name="TextBox 2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971" r="971"/>
          <a:stretch>
            <a:fillRect/>
          </a:stretch>
        </p:blipFill>
        <p:spPr>
          <a:xfrm>
            <a:off x="13420725" y="3752850"/>
            <a:ext cx="8675688" cy="4981575"/>
          </a:xfrm>
        </p:spPr>
      </p:pic>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722499" y="9992430"/>
            <a:ext cx="6132291" cy="2749824"/>
          </a:xfrm>
          <a:prstGeom prst="rect">
            <a:avLst/>
          </a:prstGeom>
        </p:spPr>
        <p:txBody>
          <a:bodyPr vert="horz" lIns="243785" tIns="121892" rIns="243785" bIns="121892"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Address</a:t>
            </a:r>
            <a:endParaRPr lang="en-US" sz="2600" dirty="0">
              <a:latin typeface="微软雅黑" panose="020B0503020204020204" pitchFamily="34" charset="-122"/>
              <a:cs typeface="Aparajita" panose="020B0604020202020204" pitchFamily="34" charset="0"/>
            </a:endParaRPr>
          </a:p>
          <a:p>
            <a:pPr marL="0" indent="0">
              <a:buNone/>
            </a:pPr>
            <a:r>
              <a:rPr lang="en-US" sz="2600" dirty="0">
                <a:latin typeface="微软雅黑" panose="020B0503020204020204" pitchFamily="34" charset="-122"/>
                <a:cs typeface="Aparajita" panose="020B0604020202020204" pitchFamily="34" charset="0"/>
              </a:rPr>
              <a:t>Company Name</a:t>
            </a:r>
          </a:p>
          <a:p>
            <a:pPr marL="0" indent="0">
              <a:buNone/>
            </a:pPr>
            <a:r>
              <a:rPr lang="en-US" sz="2600" dirty="0">
                <a:latin typeface="微软雅黑" panose="020B0503020204020204" pitchFamily="34" charset="-122"/>
                <a:cs typeface="Aparajita" panose="020B0604020202020204" pitchFamily="34" charset="0"/>
              </a:rPr>
              <a:t>1234 Street Name </a:t>
            </a:r>
          </a:p>
          <a:p>
            <a:pPr marL="0" indent="0">
              <a:buNone/>
            </a:pPr>
            <a:r>
              <a:rPr lang="en-US" sz="2600" dirty="0">
                <a:latin typeface="微软雅黑" panose="020B0503020204020204" pitchFamily="34" charset="-122"/>
                <a:cs typeface="Aparajita" panose="020B0604020202020204" pitchFamily="34" charset="0"/>
              </a:rPr>
              <a:t>Miami, FL 88305</a:t>
            </a:r>
          </a:p>
        </p:txBody>
      </p:sp>
      <p:sp>
        <p:nvSpPr>
          <p:cNvPr id="10" name="Subtitle 2"/>
          <p:cNvSpPr txBox="1">
            <a:spLocks/>
          </p:cNvSpPr>
          <p:nvPr/>
        </p:nvSpPr>
        <p:spPr>
          <a:xfrm>
            <a:off x="9818384" y="10074008"/>
            <a:ext cx="6132291" cy="2749824"/>
          </a:xfrm>
          <a:prstGeom prst="rect">
            <a:avLst/>
          </a:prstGeom>
        </p:spPr>
        <p:txBody>
          <a:bodyPr vert="horz" lIns="243785" tIns="121892" rIns="243785" bIns="121892"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Phone &amp; Fax</a:t>
            </a:r>
            <a:endParaRPr lang="en-US" sz="2600" dirty="0">
              <a:latin typeface="微软雅黑" panose="020B0503020204020204" pitchFamily="34" charset="-122"/>
              <a:cs typeface="Aparajita" panose="020B0604020202020204" pitchFamily="34" charset="0"/>
            </a:endParaRPr>
          </a:p>
          <a:p>
            <a:pPr marL="0" indent="0">
              <a:buNone/>
            </a:pPr>
            <a:r>
              <a:rPr lang="en-US" sz="2600" dirty="0">
                <a:latin typeface="微软雅黑" panose="020B0503020204020204" pitchFamily="34" charset="-122"/>
                <a:cs typeface="Aparajita" panose="020B0604020202020204" pitchFamily="34" charset="0"/>
              </a:rPr>
              <a:t>Direct Line: +001 123456789</a:t>
            </a:r>
          </a:p>
          <a:p>
            <a:pPr marL="0" indent="0">
              <a:buNone/>
            </a:pPr>
            <a:r>
              <a:rPr lang="en-US" sz="2600" dirty="0">
                <a:latin typeface="微软雅黑" panose="020B0503020204020204" pitchFamily="34" charset="-122"/>
                <a:cs typeface="Aparajita" panose="020B0604020202020204" pitchFamily="34" charset="0"/>
              </a:rPr>
              <a:t>Fax: +001 123456789</a:t>
            </a:r>
          </a:p>
          <a:p>
            <a:pPr marL="0" indent="0">
              <a:buNone/>
            </a:pPr>
            <a:r>
              <a:rPr lang="en-US" sz="2600" dirty="0" err="1">
                <a:latin typeface="微软雅黑" panose="020B0503020204020204" pitchFamily="34" charset="-122"/>
                <a:cs typeface="Aparajita" panose="020B0604020202020204" pitchFamily="34" charset="0"/>
              </a:rPr>
              <a:t>Contact@company.com</a:t>
            </a:r>
            <a:endParaRPr lang="en-US" sz="2600" dirty="0">
              <a:latin typeface="微软雅黑" panose="020B0503020204020204" pitchFamily="34" charset="-122"/>
              <a:cs typeface="Aparajita" panose="020B0604020202020204" pitchFamily="34" charset="0"/>
            </a:endParaRPr>
          </a:p>
        </p:txBody>
      </p:sp>
      <p:sp>
        <p:nvSpPr>
          <p:cNvPr id="11" name="Subtitle 2"/>
          <p:cNvSpPr txBox="1">
            <a:spLocks/>
          </p:cNvSpPr>
          <p:nvPr/>
        </p:nvSpPr>
        <p:spPr>
          <a:xfrm>
            <a:off x="17683112" y="10033816"/>
            <a:ext cx="6132291" cy="2749824"/>
          </a:xfrm>
          <a:prstGeom prst="rect">
            <a:avLst/>
          </a:prstGeom>
        </p:spPr>
        <p:txBody>
          <a:bodyPr vert="horz" lIns="243785" tIns="121892" rIns="243785" bIns="121892"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Social Media</a:t>
            </a:r>
            <a:endParaRPr lang="en-US" sz="2600" dirty="0">
              <a:latin typeface="微软雅黑" panose="020B0503020204020204" pitchFamily="34" charset="-122"/>
              <a:cs typeface="Aparajita" panose="020B0604020202020204" pitchFamily="34" charset="0"/>
            </a:endParaRPr>
          </a:p>
          <a:p>
            <a:pPr marL="0" indent="0">
              <a:buNone/>
            </a:pPr>
            <a:r>
              <a:rPr lang="en-US" sz="2600" dirty="0" err="1">
                <a:latin typeface="微软雅黑" panose="020B0503020204020204" pitchFamily="34" charset="-122"/>
                <a:cs typeface="Aparajita" panose="020B0604020202020204" pitchFamily="34" charset="0"/>
              </a:rPr>
              <a:t>Facebook.com</a:t>
            </a:r>
            <a:r>
              <a:rPr lang="en-US" sz="2600" dirty="0">
                <a:latin typeface="微软雅黑" panose="020B0503020204020204" pitchFamily="34" charset="-122"/>
                <a:cs typeface="Aparajita" panose="020B0604020202020204" pitchFamily="34" charset="0"/>
              </a:rPr>
              <a:t>/</a:t>
            </a:r>
            <a:r>
              <a:rPr lang="en-US" sz="2600" dirty="0" err="1">
                <a:latin typeface="微软雅黑" panose="020B0503020204020204" pitchFamily="34" charset="-122"/>
                <a:cs typeface="Aparajita" panose="020B0604020202020204" pitchFamily="34" charset="0"/>
              </a:rPr>
              <a:t>CompanyName</a:t>
            </a:r>
            <a:endParaRPr lang="en-US" sz="2600" dirty="0">
              <a:latin typeface="微软雅黑" panose="020B0503020204020204" pitchFamily="34" charset="-122"/>
              <a:cs typeface="Aparajita" panose="020B0604020202020204" pitchFamily="34" charset="0"/>
            </a:endParaRPr>
          </a:p>
          <a:p>
            <a:pPr marL="0" indent="0">
              <a:buNone/>
            </a:pPr>
            <a:r>
              <a:rPr lang="en-US" sz="2600" dirty="0" err="1">
                <a:latin typeface="微软雅黑" panose="020B0503020204020204" pitchFamily="34" charset="-122"/>
                <a:cs typeface="Aparajita" panose="020B0604020202020204" pitchFamily="34" charset="0"/>
              </a:rPr>
              <a:t>Twitter.com</a:t>
            </a:r>
            <a:r>
              <a:rPr lang="en-US" sz="2600" dirty="0">
                <a:latin typeface="微软雅黑" panose="020B0503020204020204" pitchFamily="34" charset="-122"/>
                <a:cs typeface="Aparajita" panose="020B0604020202020204" pitchFamily="34" charset="0"/>
              </a:rPr>
              <a:t>/</a:t>
            </a:r>
            <a:r>
              <a:rPr lang="en-US" sz="2600" dirty="0" err="1">
                <a:latin typeface="微软雅黑" panose="020B0503020204020204" pitchFamily="34" charset="-122"/>
                <a:cs typeface="Aparajita" panose="020B0604020202020204" pitchFamily="34" charset="0"/>
              </a:rPr>
              <a:t>CompanyName</a:t>
            </a:r>
            <a:endParaRPr lang="en-US" sz="2600" dirty="0">
              <a:latin typeface="微软雅黑" panose="020B0503020204020204" pitchFamily="34" charset="-122"/>
              <a:cs typeface="Aparajita" panose="020B0604020202020204" pitchFamily="34" charset="0"/>
            </a:endParaRPr>
          </a:p>
          <a:p>
            <a:pPr marL="0" indent="0">
              <a:buNone/>
            </a:pPr>
            <a:r>
              <a:rPr lang="en-US" sz="2600" dirty="0" err="1">
                <a:latin typeface="微软雅黑" panose="020B0503020204020204" pitchFamily="34" charset="-122"/>
                <a:cs typeface="Aparajita" panose="020B0604020202020204" pitchFamily="34" charset="0"/>
              </a:rPr>
              <a:t>Youtube.com</a:t>
            </a:r>
            <a:r>
              <a:rPr lang="en-US" sz="2600" dirty="0">
                <a:latin typeface="微软雅黑" panose="020B0503020204020204" pitchFamily="34" charset="-122"/>
                <a:cs typeface="Aparajita" panose="020B0604020202020204" pitchFamily="34" charset="0"/>
              </a:rPr>
              <a:t>/</a:t>
            </a:r>
            <a:r>
              <a:rPr lang="en-US" sz="2600" dirty="0" err="1">
                <a:latin typeface="微软雅黑" panose="020B0503020204020204" pitchFamily="34" charset="-122"/>
                <a:cs typeface="Aparajita" panose="020B0604020202020204" pitchFamily="34" charset="0"/>
              </a:rPr>
              <a:t>CompanyName</a:t>
            </a:r>
            <a:endParaRPr lang="en-US" sz="2600" dirty="0">
              <a:latin typeface="微软雅黑" panose="020B0503020204020204" pitchFamily="34" charset="-122"/>
              <a:cs typeface="Aparajita" panose="020B0604020202020204" pitchFamily="34" charset="0"/>
            </a:endParaRPr>
          </a:p>
        </p:txBody>
      </p:sp>
      <p:grpSp>
        <p:nvGrpSpPr>
          <p:cNvPr id="14" name="Group 13"/>
          <p:cNvGrpSpPr/>
          <p:nvPr/>
        </p:nvGrpSpPr>
        <p:grpSpPr>
          <a:xfrm>
            <a:off x="6008975" y="483017"/>
            <a:ext cx="12359700" cy="2079087"/>
            <a:chOff x="5988388" y="483017"/>
            <a:chExt cx="12359700" cy="2079087"/>
          </a:xfrm>
        </p:grpSpPr>
        <p:sp>
          <p:nvSpPr>
            <p:cNvPr id="15" name="TextBox 1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18" r="318"/>
          <a:stretch>
            <a:fillRect/>
          </a:stretch>
        </p:blipFill>
        <p:spPr>
          <a:xfrm>
            <a:off x="0" y="3019425"/>
            <a:ext cx="24377650" cy="6772275"/>
          </a:xfrm>
        </p:spPr>
      </p:pic>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733605" y="483017"/>
            <a:ext cx="20962938" cy="2079087"/>
            <a:chOff x="1713018" y="483017"/>
            <a:chExt cx="20962938" cy="2079087"/>
          </a:xfrm>
        </p:grpSpPr>
        <p:sp>
          <p:nvSpPr>
            <p:cNvPr id="106" name="TextBox 105"/>
            <p:cNvSpPr txBox="1"/>
            <p:nvPr/>
          </p:nvSpPr>
          <p:spPr>
            <a:xfrm>
              <a:off x="1713018" y="483017"/>
              <a:ext cx="20962938"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71" name="Bent Arrow 70"/>
          <p:cNvSpPr/>
          <p:nvPr/>
        </p:nvSpPr>
        <p:spPr>
          <a:xfrm rot="5400000" flipH="1">
            <a:off x="14538431" y="6921749"/>
            <a:ext cx="1123829" cy="1101471"/>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4800" dirty="0">
              <a:solidFill>
                <a:schemeClr val="tx1"/>
              </a:solidFill>
              <a:latin typeface="微软雅黑" panose="020B0503020204020204" pitchFamily="34" charset="-122"/>
            </a:endParaRPr>
          </a:p>
        </p:txBody>
      </p:sp>
      <p:sp>
        <p:nvSpPr>
          <p:cNvPr id="54" name="Round Diagonal Corner Rectangle 53"/>
          <p:cNvSpPr/>
          <p:nvPr/>
        </p:nvSpPr>
        <p:spPr>
          <a:xfrm>
            <a:off x="5600547" y="4649380"/>
            <a:ext cx="2102572" cy="2103120"/>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67" name="TextBox 66"/>
          <p:cNvSpPr txBox="1"/>
          <p:nvPr/>
        </p:nvSpPr>
        <p:spPr>
          <a:xfrm>
            <a:off x="5886317" y="5786835"/>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90" name="Bent Arrow 89"/>
          <p:cNvSpPr/>
          <p:nvPr/>
        </p:nvSpPr>
        <p:spPr>
          <a:xfrm rot="10800000" flipH="1">
            <a:off x="8795371" y="6910570"/>
            <a:ext cx="1123829" cy="1101471"/>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4800" dirty="0">
              <a:solidFill>
                <a:schemeClr val="tx1"/>
              </a:solidFill>
              <a:latin typeface="微软雅黑" panose="020B0503020204020204" pitchFamily="34" charset="-122"/>
            </a:endParaRPr>
          </a:p>
        </p:txBody>
      </p:sp>
      <p:sp>
        <p:nvSpPr>
          <p:cNvPr id="99" name="Freeform 49"/>
          <p:cNvSpPr>
            <a:spLocks noChangeArrowheads="1"/>
          </p:cNvSpPr>
          <p:nvPr/>
        </p:nvSpPr>
        <p:spPr bwMode="auto">
          <a:xfrm>
            <a:off x="6312249" y="5162888"/>
            <a:ext cx="694622" cy="681881"/>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nvGrpSpPr>
          <p:cNvPr id="2" name="Group 1"/>
          <p:cNvGrpSpPr/>
          <p:nvPr/>
        </p:nvGrpSpPr>
        <p:grpSpPr>
          <a:xfrm>
            <a:off x="7817390" y="4649380"/>
            <a:ext cx="2102572" cy="2103120"/>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62" name="TextBox 61"/>
            <p:cNvSpPr txBox="1"/>
            <p:nvPr/>
          </p:nvSpPr>
          <p:spPr>
            <a:xfrm>
              <a:off x="8136716" y="5786835"/>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grpSp>
        <p:nvGrpSpPr>
          <p:cNvPr id="7" name="Group 6"/>
          <p:cNvGrpSpPr/>
          <p:nvPr/>
        </p:nvGrpSpPr>
        <p:grpSpPr>
          <a:xfrm>
            <a:off x="16640470" y="4627100"/>
            <a:ext cx="2102572" cy="2103120"/>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102" name="TextBox 101"/>
            <p:cNvSpPr txBox="1"/>
            <p:nvPr/>
          </p:nvSpPr>
          <p:spPr>
            <a:xfrm>
              <a:off x="16959796" y="5786835"/>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grpSp>
        <p:nvGrpSpPr>
          <p:cNvPr id="6" name="Group 5"/>
          <p:cNvGrpSpPr/>
          <p:nvPr/>
        </p:nvGrpSpPr>
        <p:grpSpPr>
          <a:xfrm>
            <a:off x="14444272" y="4624462"/>
            <a:ext cx="2102572" cy="2103120"/>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104" name="TextBox 103"/>
            <p:cNvSpPr txBox="1"/>
            <p:nvPr/>
          </p:nvSpPr>
          <p:spPr>
            <a:xfrm>
              <a:off x="14763567" y="5778209"/>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grpSp>
        <p:nvGrpSpPr>
          <p:cNvPr id="4" name="Group 3"/>
          <p:cNvGrpSpPr/>
          <p:nvPr/>
        </p:nvGrpSpPr>
        <p:grpSpPr>
          <a:xfrm>
            <a:off x="10013458" y="6752500"/>
            <a:ext cx="2102572" cy="2103120"/>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114" name="TextBox 113"/>
            <p:cNvSpPr txBox="1"/>
            <p:nvPr/>
          </p:nvSpPr>
          <p:spPr>
            <a:xfrm>
              <a:off x="10303218" y="7858857"/>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grpSp>
        <p:nvGrpSpPr>
          <p:cNvPr id="5" name="Group 4"/>
          <p:cNvGrpSpPr/>
          <p:nvPr/>
        </p:nvGrpSpPr>
        <p:grpSpPr>
          <a:xfrm>
            <a:off x="12230300" y="6752500"/>
            <a:ext cx="2102572" cy="2103120"/>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113" name="TextBox 112"/>
            <p:cNvSpPr txBox="1"/>
            <p:nvPr/>
          </p:nvSpPr>
          <p:spPr>
            <a:xfrm>
              <a:off x="12553617" y="7858857"/>
              <a:ext cx="148347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Social</a:t>
              </a:r>
              <a:endParaRPr lang="bg-BG" sz="2900" dirty="0">
                <a:solidFill>
                  <a:schemeClr val="bg1"/>
                </a:solidFill>
                <a:latin typeface="Lato Regular"/>
                <a:ea typeface="Open Sans Light" panose="020B0306030504020204" pitchFamily="34" charset="0"/>
                <a:cs typeface="Aparajita" panose="020B0604020202020204" pitchFamily="34" charset="0"/>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dirty="0">
                <a:latin typeface="微软雅黑" panose="020B0503020204020204" pitchFamily="34" charset="-122"/>
              </a:endParaRPr>
            </a:p>
          </p:txBody>
        </p:sp>
      </p:grpSp>
      <p:sp>
        <p:nvSpPr>
          <p:cNvPr id="119" name="TextBox 118"/>
          <p:cNvSpPr txBox="1"/>
          <p:nvPr/>
        </p:nvSpPr>
        <p:spPr>
          <a:xfrm>
            <a:off x="2419260" y="9651700"/>
            <a:ext cx="19527035" cy="1292662"/>
          </a:xfrm>
          <a:prstGeom prst="rect">
            <a:avLst/>
          </a:prstGeom>
          <a:noFill/>
        </p:spPr>
        <p:txBody>
          <a:bodyPr wrap="square" rtlCol="0">
            <a:spAutoFit/>
          </a:bodyPr>
          <a:lstStyle/>
          <a:p>
            <a:pPr>
              <a:lnSpc>
                <a:spcPct val="130000"/>
              </a:lnSpc>
            </a:pPr>
            <a:r>
              <a:rPr lang="pt-BR" sz="2000" b="1" dirty="0">
                <a:latin typeface="微软雅黑" panose="020B0503020204020204" pitchFamily="34" charset="-122"/>
                <a:cs typeface="Aparajita" panose="020B0604020202020204" pitchFamily="34" charset="0"/>
              </a:rPr>
              <a:t>Lorem ipsum dolor </a:t>
            </a:r>
            <a:r>
              <a:rPr lang="pt-BR" sz="20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000" dirty="0" smtClean="0">
                <a:latin typeface="微软雅黑" panose="020B0503020204020204" pitchFamily="34" charset="-122"/>
                <a:cs typeface="Aparajita" panose="020B0604020202020204" pitchFamily="34" charset="0"/>
              </a:rPr>
              <a:t>nam. Sale </a:t>
            </a:r>
            <a:r>
              <a:rPr lang="pt-BR" sz="2000" dirty="0">
                <a:latin typeface="微软雅黑" panose="020B0503020204020204" pitchFamily="34" charset="-122"/>
                <a:cs typeface="Aparajita" panose="020B0604020202020204" pitchFamily="34" charset="0"/>
              </a:rPr>
              <a:t>omnis indoctum has ei, ne sed ludus tamquam urbanitas. Vis id illud iusto, id omnium percipitur </a:t>
            </a:r>
            <a:r>
              <a:rPr lang="pt-BR" sz="2000" dirty="0" smtClean="0">
                <a:latin typeface="微软雅黑" panose="020B0503020204020204" pitchFamily="34" charset="-122"/>
                <a:cs typeface="Aparajita" panose="020B0604020202020204" pitchFamily="34" charset="0"/>
              </a:rPr>
              <a:t>duo.</a:t>
            </a:r>
            <a:endParaRPr lang="en-US" sz="2000" dirty="0">
              <a:latin typeface="微软雅黑" panose="020B0503020204020204" pitchFamily="34" charset="-122"/>
              <a:cs typeface="Aparajita" panose="020B0604020202020204" pitchFamily="34" charset="0"/>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976" b="7976"/>
          <a:stretch>
            <a:fillRect/>
          </a:stretch>
        </p:blipFill>
        <p:spPr>
          <a:xfrm>
            <a:off x="0" y="0"/>
            <a:ext cx="24377650" cy="13716000"/>
          </a:xfrm>
        </p:spPr>
      </p:pic>
      <p:sp>
        <p:nvSpPr>
          <p:cNvPr id="5" name="Rectangle 4"/>
          <p:cNvSpPr>
            <a:spLocks noChangeAspect="1"/>
          </p:cNvSpPr>
          <p:nvPr/>
        </p:nvSpPr>
        <p:spPr>
          <a:xfrm rot="5400000">
            <a:off x="5330823" y="-5330825"/>
            <a:ext cx="13716000" cy="24377651"/>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243731" tIns="121864" rIns="243731" bIns="121864" rtlCol="0" anchor="ctr"/>
          <a:lstStyle/>
          <a:p>
            <a:pPr algn="ctr"/>
            <a:endParaRPr lang="en-US" dirty="0">
              <a:latin typeface="微软雅黑" panose="020B0503020204020204" pitchFamily="34" charset="-122"/>
            </a:endParaRPr>
          </a:p>
        </p:txBody>
      </p:sp>
      <p:sp>
        <p:nvSpPr>
          <p:cNvPr id="23" name="AutoShape 5"/>
          <p:cNvSpPr>
            <a:spLocks/>
          </p:cNvSpPr>
          <p:nvPr/>
        </p:nvSpPr>
        <p:spPr bwMode="auto">
          <a:xfrm>
            <a:off x="6982304" y="5352662"/>
            <a:ext cx="10469715" cy="3987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90" tIns="50790" rIns="50790" bIns="50790" anchor="ctr"/>
          <a:lstStyle/>
          <a:p>
            <a:pPr algn="ctr">
              <a:defRPr/>
            </a:pPr>
            <a:r>
              <a:rPr lang="es-ES" sz="9200" dirty="0" smtClean="0">
                <a:solidFill>
                  <a:schemeClr val="bg1"/>
                </a:solidFill>
                <a:latin typeface="微软雅黑" panose="020B0503020204020204" pitchFamily="34" charset="-122"/>
                <a:cs typeface="Aparajita" panose="020B0604020202020204" pitchFamily="34" charset="0"/>
              </a:rPr>
              <a:t>THANK YOU</a:t>
            </a:r>
            <a:endParaRPr lang="es-ES" sz="9200" dirty="0">
              <a:solidFill>
                <a:schemeClr val="bg1"/>
              </a:solidFill>
              <a:latin typeface="微软雅黑" panose="020B0503020204020204" pitchFamily="34" charset="-122"/>
              <a:cs typeface="Aparajita" panose="020B0604020202020204" pitchFamily="34" charset="0"/>
            </a:endParaRPr>
          </a:p>
        </p:txBody>
      </p:sp>
      <p:sp>
        <p:nvSpPr>
          <p:cNvPr id="24" name="Line 4"/>
          <p:cNvSpPr>
            <a:spLocks noChangeShapeType="1"/>
          </p:cNvSpPr>
          <p:nvPr/>
        </p:nvSpPr>
        <p:spPr bwMode="auto">
          <a:xfrm flipV="1">
            <a:off x="9824219" y="8272016"/>
            <a:ext cx="4795207"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5600">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8079898" y="8420756"/>
            <a:ext cx="8481253" cy="26749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647570">
              <a:lnSpc>
                <a:spcPct val="120000"/>
              </a:lnSpc>
              <a:spcBef>
                <a:spcPts val="1700"/>
              </a:spcBef>
              <a:defRPr/>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a:t>
            </a:r>
            <a:endParaRPr lang="es-ES" sz="2600" dirty="0">
              <a:solidFill>
                <a:schemeClr val="bg1"/>
              </a:solidFill>
              <a:latin typeface="微软雅黑" panose="020B0503020204020204" pitchFamily="34" charset="-122"/>
              <a:cs typeface="Aparajita" panose="020B0604020202020204" pitchFamily="34" charset="0"/>
            </a:endParaRPr>
          </a:p>
        </p:txBody>
      </p:sp>
      <p:sp>
        <p:nvSpPr>
          <p:cNvPr id="16" name="AutoShape 119"/>
          <p:cNvSpPr>
            <a:spLocks/>
          </p:cNvSpPr>
          <p:nvPr/>
        </p:nvSpPr>
        <p:spPr bwMode="auto">
          <a:xfrm>
            <a:off x="9891060" y="1564864"/>
            <a:ext cx="4613544" cy="45963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p:cNvSpPr>
            <a:spLocks noGrp="1"/>
          </p:cNvSpPr>
          <p:nvPr>
            <p:ph type="pic" sz="quarter" idx="13"/>
          </p:nvPr>
        </p:nvSpPr>
        <p:spPr/>
      </p:sp>
      <p:sp>
        <p:nvSpPr>
          <p:cNvPr id="3" name="文本框 2"/>
          <p:cNvSpPr txBox="1"/>
          <p:nvPr/>
        </p:nvSpPr>
        <p:spPr>
          <a:xfrm>
            <a:off x="1047199" y="12073467"/>
            <a:ext cx="10199202" cy="646331"/>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51492468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xmlns:p14="http://schemas.microsoft.com/office/powerpoint/2010/main" spd="slow" advClick="0" advTm="3000">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3878" y="10325870"/>
            <a:ext cx="24407572" cy="3413220"/>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50" name="Content Placeholder 2"/>
          <p:cNvSpPr txBox="1">
            <a:spLocks/>
          </p:cNvSpPr>
          <p:nvPr/>
        </p:nvSpPr>
        <p:spPr bwMode="auto">
          <a:xfrm>
            <a:off x="13292087" y="9549474"/>
            <a:ext cx="2539265"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Paint</a:t>
            </a:r>
          </a:p>
        </p:txBody>
      </p:sp>
      <p:sp>
        <p:nvSpPr>
          <p:cNvPr id="53" name="Oval 52"/>
          <p:cNvSpPr/>
          <p:nvPr/>
        </p:nvSpPr>
        <p:spPr>
          <a:xfrm>
            <a:off x="7151671" y="6131755"/>
            <a:ext cx="2141508" cy="214629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latin typeface="微软雅黑" panose="020B0503020204020204" pitchFamily="34" charset="-122"/>
            </a:endParaRPr>
          </a:p>
        </p:txBody>
      </p:sp>
      <p:sp>
        <p:nvSpPr>
          <p:cNvPr id="54" name="Oval 53"/>
          <p:cNvSpPr/>
          <p:nvPr/>
        </p:nvSpPr>
        <p:spPr>
          <a:xfrm>
            <a:off x="10617867" y="4531555"/>
            <a:ext cx="2056864" cy="2053166"/>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latin typeface="微软雅黑" panose="020B0503020204020204" pitchFamily="34" charset="-122"/>
            </a:endParaRPr>
          </a:p>
        </p:txBody>
      </p:sp>
      <p:sp>
        <p:nvSpPr>
          <p:cNvPr id="55" name="Oval 54"/>
          <p:cNvSpPr/>
          <p:nvPr/>
        </p:nvSpPr>
        <p:spPr>
          <a:xfrm>
            <a:off x="4303379" y="4429955"/>
            <a:ext cx="2226154" cy="2226734"/>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solidFill>
                <a:schemeClr val="tx1">
                  <a:lumMod val="40000"/>
                  <a:lumOff val="60000"/>
                </a:schemeClr>
              </a:solidFill>
              <a:latin typeface="微软雅黑" panose="020B0503020204020204" pitchFamily="34" charset="-122"/>
            </a:endParaRPr>
          </a:p>
        </p:txBody>
      </p:sp>
      <p:sp>
        <p:nvSpPr>
          <p:cNvPr id="56" name="Oval 55"/>
          <p:cNvSpPr/>
          <p:nvPr/>
        </p:nvSpPr>
        <p:spPr>
          <a:xfrm>
            <a:off x="16873104" y="5831186"/>
            <a:ext cx="2128813" cy="212936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latin typeface="微软雅黑" panose="020B0503020204020204" pitchFamily="34" charset="-122"/>
            </a:endParaRPr>
          </a:p>
        </p:txBody>
      </p:sp>
      <p:cxnSp>
        <p:nvCxnSpPr>
          <p:cNvPr id="57" name="Straight Connector 56"/>
          <p:cNvCxnSpPr/>
          <p:nvPr/>
        </p:nvCxnSpPr>
        <p:spPr>
          <a:xfrm>
            <a:off x="11599744" y="7461022"/>
            <a:ext cx="1984917" cy="817032"/>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6529532" y="5543321"/>
            <a:ext cx="935324" cy="901702"/>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9293181" y="7461022"/>
            <a:ext cx="2306565" cy="15240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11366972" y="6584721"/>
            <a:ext cx="232771" cy="876302"/>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5163284" y="4692420"/>
            <a:ext cx="1709821" cy="3200400"/>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6873103" y="4755921"/>
            <a:ext cx="1062291" cy="1075266"/>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5620365" y="2662115"/>
            <a:ext cx="2090721" cy="2091266"/>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solidFill>
                <a:srgbClr val="A5CD00"/>
              </a:solidFill>
              <a:latin typeface="微软雅黑" panose="020B0503020204020204" pitchFamily="34" charset="-122"/>
            </a:endParaRPr>
          </a:p>
        </p:txBody>
      </p:sp>
      <p:sp>
        <p:nvSpPr>
          <p:cNvPr id="65" name="Oval 64"/>
          <p:cNvSpPr/>
          <p:nvPr/>
        </p:nvSpPr>
        <p:spPr>
          <a:xfrm>
            <a:off x="13525411" y="7613423"/>
            <a:ext cx="1921433" cy="1917698"/>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82843" tIns="91422" rIns="182843" bIns="91422" anchor="ctr"/>
          <a:lstStyle/>
          <a:p>
            <a:pPr algn="ctr">
              <a:defRPr/>
            </a:pPr>
            <a:endParaRPr lang="en-US" dirty="0">
              <a:latin typeface="微软雅黑" panose="020B0503020204020204" pitchFamily="34" charset="-122"/>
            </a:endParaRPr>
          </a:p>
        </p:txBody>
      </p:sp>
      <p:grpSp>
        <p:nvGrpSpPr>
          <p:cNvPr id="67" name="Group 66"/>
          <p:cNvGrpSpPr>
            <a:grpSpLocks/>
          </p:cNvGrpSpPr>
          <p:nvPr/>
        </p:nvGrpSpPr>
        <p:grpSpPr bwMode="auto">
          <a:xfrm>
            <a:off x="6159406" y="10464410"/>
            <a:ext cx="1466234" cy="1466616"/>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69" name="Group 68"/>
          <p:cNvGrpSpPr>
            <a:grpSpLocks/>
          </p:cNvGrpSpPr>
          <p:nvPr/>
        </p:nvGrpSpPr>
        <p:grpSpPr bwMode="auto">
          <a:xfrm>
            <a:off x="8300914" y="10464410"/>
            <a:ext cx="1466234" cy="1466616"/>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70" name="Group 69"/>
          <p:cNvGrpSpPr>
            <a:grpSpLocks/>
          </p:cNvGrpSpPr>
          <p:nvPr/>
        </p:nvGrpSpPr>
        <p:grpSpPr bwMode="auto">
          <a:xfrm>
            <a:off x="10392577" y="10464410"/>
            <a:ext cx="1466234" cy="1466616"/>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71" name="Group 70"/>
          <p:cNvGrpSpPr>
            <a:grpSpLocks/>
          </p:cNvGrpSpPr>
          <p:nvPr/>
        </p:nvGrpSpPr>
        <p:grpSpPr bwMode="auto">
          <a:xfrm>
            <a:off x="12529470" y="10488930"/>
            <a:ext cx="1466234" cy="1466616"/>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73" name="Group 72"/>
          <p:cNvGrpSpPr>
            <a:grpSpLocks/>
          </p:cNvGrpSpPr>
          <p:nvPr/>
        </p:nvGrpSpPr>
        <p:grpSpPr bwMode="auto">
          <a:xfrm>
            <a:off x="14534698" y="10512020"/>
            <a:ext cx="1466234" cy="1466616"/>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74" name="Group 73"/>
          <p:cNvGrpSpPr>
            <a:grpSpLocks/>
          </p:cNvGrpSpPr>
          <p:nvPr/>
        </p:nvGrpSpPr>
        <p:grpSpPr bwMode="auto">
          <a:xfrm>
            <a:off x="16608966" y="10477664"/>
            <a:ext cx="1466234" cy="1466616"/>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120" name="Group 588"/>
          <p:cNvGrpSpPr>
            <a:grpSpLocks/>
          </p:cNvGrpSpPr>
          <p:nvPr/>
        </p:nvGrpSpPr>
        <p:grpSpPr bwMode="auto">
          <a:xfrm>
            <a:off x="6588082" y="10887547"/>
            <a:ext cx="678199" cy="607374"/>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26" name="Freeform 545"/>
          <p:cNvSpPr>
            <a:spLocks noChangeArrowheads="1"/>
          </p:cNvSpPr>
          <p:nvPr/>
        </p:nvSpPr>
        <p:spPr bwMode="auto">
          <a:xfrm>
            <a:off x="10810586" y="10925666"/>
            <a:ext cx="748061" cy="527896"/>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127" name="Group 4700"/>
          <p:cNvGrpSpPr>
            <a:grpSpLocks/>
          </p:cNvGrpSpPr>
          <p:nvPr/>
        </p:nvGrpSpPr>
        <p:grpSpPr bwMode="auto">
          <a:xfrm>
            <a:off x="12895412" y="10857937"/>
            <a:ext cx="810847" cy="811058"/>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32" name="Freeform 290"/>
          <p:cNvSpPr>
            <a:spLocks noChangeArrowheads="1"/>
          </p:cNvSpPr>
          <p:nvPr/>
        </p:nvSpPr>
        <p:spPr bwMode="auto">
          <a:xfrm>
            <a:off x="8676495" y="10963350"/>
            <a:ext cx="766650" cy="593800"/>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33" name="Freeform 417"/>
          <p:cNvSpPr>
            <a:spLocks noChangeArrowheads="1"/>
          </p:cNvSpPr>
          <p:nvPr/>
        </p:nvSpPr>
        <p:spPr bwMode="auto">
          <a:xfrm>
            <a:off x="14967542" y="10861823"/>
            <a:ext cx="695413" cy="695594"/>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34" name="Freeform 237"/>
          <p:cNvSpPr>
            <a:spLocks noChangeArrowheads="1"/>
          </p:cNvSpPr>
          <p:nvPr/>
        </p:nvSpPr>
        <p:spPr bwMode="auto">
          <a:xfrm>
            <a:off x="16970918" y="10935766"/>
            <a:ext cx="782666" cy="574960"/>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135" name="Group 588"/>
          <p:cNvGrpSpPr>
            <a:grpSpLocks/>
          </p:cNvGrpSpPr>
          <p:nvPr/>
        </p:nvGrpSpPr>
        <p:grpSpPr bwMode="auto">
          <a:xfrm>
            <a:off x="4915328" y="5043999"/>
            <a:ext cx="1059148" cy="948538"/>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41" name="Freeform 545"/>
          <p:cNvSpPr>
            <a:spLocks noChangeArrowheads="1"/>
          </p:cNvSpPr>
          <p:nvPr/>
        </p:nvSpPr>
        <p:spPr bwMode="auto">
          <a:xfrm>
            <a:off x="11148483" y="5148701"/>
            <a:ext cx="1168250" cy="824418"/>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142" name="Group 4700"/>
          <p:cNvGrpSpPr>
            <a:grpSpLocks/>
          </p:cNvGrpSpPr>
          <p:nvPr/>
        </p:nvGrpSpPr>
        <p:grpSpPr bwMode="auto">
          <a:xfrm>
            <a:off x="13936853" y="7960553"/>
            <a:ext cx="1266304" cy="1266634"/>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47" name="Freeform 290"/>
          <p:cNvSpPr>
            <a:spLocks noChangeArrowheads="1"/>
          </p:cNvSpPr>
          <p:nvPr/>
        </p:nvSpPr>
        <p:spPr bwMode="auto">
          <a:xfrm>
            <a:off x="7657737" y="6789547"/>
            <a:ext cx="1197282" cy="92734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48" name="Freeform 417"/>
          <p:cNvSpPr>
            <a:spLocks noChangeArrowheads="1"/>
          </p:cNvSpPr>
          <p:nvPr/>
        </p:nvSpPr>
        <p:spPr bwMode="auto">
          <a:xfrm>
            <a:off x="16178191" y="3084203"/>
            <a:ext cx="1086031" cy="1086314"/>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49" name="Freeform 237"/>
          <p:cNvSpPr>
            <a:spLocks noChangeArrowheads="1"/>
          </p:cNvSpPr>
          <p:nvPr/>
        </p:nvSpPr>
        <p:spPr bwMode="auto">
          <a:xfrm>
            <a:off x="17356060" y="6490179"/>
            <a:ext cx="1222292" cy="897918"/>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50" name="Content Placeholder 2"/>
          <p:cNvSpPr txBox="1">
            <a:spLocks/>
          </p:cNvSpPr>
          <p:nvPr/>
        </p:nvSpPr>
        <p:spPr bwMode="auto">
          <a:xfrm>
            <a:off x="4141335" y="6731938"/>
            <a:ext cx="2539265"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Support</a:t>
            </a:r>
          </a:p>
        </p:txBody>
      </p:sp>
      <p:sp>
        <p:nvSpPr>
          <p:cNvPr id="151" name="Content Placeholder 2"/>
          <p:cNvSpPr txBox="1">
            <a:spLocks/>
          </p:cNvSpPr>
          <p:nvPr/>
        </p:nvSpPr>
        <p:spPr bwMode="auto">
          <a:xfrm>
            <a:off x="6959400" y="8362788"/>
            <a:ext cx="2539265"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Decision</a:t>
            </a:r>
          </a:p>
        </p:txBody>
      </p:sp>
      <p:sp>
        <p:nvSpPr>
          <p:cNvPr id="152" name="Content Placeholder 2"/>
          <p:cNvSpPr txBox="1">
            <a:spLocks/>
          </p:cNvSpPr>
          <p:nvPr/>
        </p:nvSpPr>
        <p:spPr bwMode="auto">
          <a:xfrm>
            <a:off x="10403703" y="3594900"/>
            <a:ext cx="2539265"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Delivery</a:t>
            </a:r>
          </a:p>
        </p:txBody>
      </p:sp>
      <p:sp>
        <p:nvSpPr>
          <p:cNvPr id="153" name="Content Placeholder 2"/>
          <p:cNvSpPr txBox="1">
            <a:spLocks/>
          </p:cNvSpPr>
          <p:nvPr/>
        </p:nvSpPr>
        <p:spPr bwMode="auto">
          <a:xfrm>
            <a:off x="17725643" y="3184728"/>
            <a:ext cx="2058648"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Edition</a:t>
            </a:r>
          </a:p>
        </p:txBody>
      </p:sp>
      <p:sp>
        <p:nvSpPr>
          <p:cNvPr id="154" name="Content Placeholder 2"/>
          <p:cNvSpPr txBox="1">
            <a:spLocks/>
          </p:cNvSpPr>
          <p:nvPr/>
        </p:nvSpPr>
        <p:spPr bwMode="auto">
          <a:xfrm>
            <a:off x="16715923" y="8099282"/>
            <a:ext cx="2539265" cy="635624"/>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b="1" dirty="0">
                <a:latin typeface="微软雅黑" panose="020B0503020204020204" pitchFamily="34" charset="-122"/>
                <a:cs typeface="Aparajita" panose="020B0604020202020204" pitchFamily="34" charset="0"/>
              </a:rPr>
              <a:t>Contact</a:t>
            </a:r>
          </a:p>
        </p:txBody>
      </p:sp>
      <p:sp>
        <p:nvSpPr>
          <p:cNvPr id="155" name="Content Placeholder 2"/>
          <p:cNvSpPr txBox="1">
            <a:spLocks/>
          </p:cNvSpPr>
          <p:nvPr/>
        </p:nvSpPr>
        <p:spPr bwMode="auto">
          <a:xfrm>
            <a:off x="1226128" y="12004218"/>
            <a:ext cx="22070290" cy="1573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82843" tIns="91422" rIns="182843" bIns="9142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a:t>
            </a:r>
            <a:r>
              <a:rPr lang="en-US" sz="2600" dirty="0" smtClean="0">
                <a:solidFill>
                  <a:schemeClr val="bg1"/>
                </a:solidFill>
                <a:latin typeface="微软雅黑" panose="020B0503020204020204" pitchFamily="34" charset="-122"/>
                <a:cs typeface="Aparajita" panose="020B0604020202020204" pitchFamily="34" charset="0"/>
              </a:rPr>
              <a:t>curabitur.</a:t>
            </a:r>
            <a:endParaRPr lang="en-US" sz="2400" dirty="0">
              <a:solidFill>
                <a:schemeClr val="bg1"/>
              </a:solidFill>
              <a:latin typeface="Source Sans Pro ExtraLight"/>
              <a:cs typeface="Source Sans Pro ExtraLight"/>
            </a:endParaRPr>
          </a:p>
        </p:txBody>
      </p:sp>
      <p:grpSp>
        <p:nvGrpSpPr>
          <p:cNvPr id="72" name="Group 71"/>
          <p:cNvGrpSpPr/>
          <p:nvPr/>
        </p:nvGrpSpPr>
        <p:grpSpPr>
          <a:xfrm>
            <a:off x="6008975" y="483017"/>
            <a:ext cx="12359700" cy="2079087"/>
            <a:chOff x="5988388" y="483017"/>
            <a:chExt cx="12359700" cy="2079087"/>
          </a:xfrm>
        </p:grpSpPr>
        <p:sp>
          <p:nvSpPr>
            <p:cNvPr id="77" name="TextBox 76"/>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2176125" y="3253012"/>
            <a:ext cx="10534820" cy="7294305"/>
          </a:xfrm>
          <a:prstGeom prst="rect">
            <a:avLst/>
          </a:prstGeom>
          <a:noFill/>
        </p:spPr>
        <p:txBody>
          <a:bodyPr wrap="square" rtlCol="0">
            <a:spAutoFit/>
          </a:bodyPr>
          <a:lstStyle/>
          <a:p>
            <a:pPr algn="just">
              <a:lnSpc>
                <a:spcPct val="120000"/>
              </a:lnSpc>
            </a:pPr>
            <a:r>
              <a:rPr lang="pt-BR" sz="2600" b="1" dirty="0">
                <a:latin typeface="微软雅黑" panose="020B0503020204020204" pitchFamily="34" charset="-122"/>
                <a:cs typeface="Aparajita" panose="020B0604020202020204" pitchFamily="34" charset="0"/>
              </a:rPr>
              <a:t>Lorem ipsum dolor </a:t>
            </a:r>
            <a:r>
              <a:rPr lang="pt-BR" sz="26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a:t>
            </a:r>
            <a:r>
              <a:rPr lang="pt-BR" sz="2600" dirty="0" smtClean="0">
                <a:latin typeface="微软雅黑" panose="020B0503020204020204" pitchFamily="34" charset="-122"/>
                <a:cs typeface="Aparajita" panose="020B0604020202020204" pitchFamily="34" charset="0"/>
              </a:rPr>
              <a:t>usu </a:t>
            </a:r>
            <a:r>
              <a:rPr lang="pt-BR" sz="2600" dirty="0">
                <a:latin typeface="微软雅黑" panose="020B0503020204020204" pitchFamily="34" charset="-122"/>
                <a:cs typeface="Aparajita" panose="020B0604020202020204" pitchFamily="34" charset="0"/>
              </a:rPr>
              <a:t>tractatos salutatus </a:t>
            </a:r>
            <a:r>
              <a:rPr lang="pt-BR" sz="2600" dirty="0" smtClean="0">
                <a:latin typeface="微软雅黑" panose="020B0503020204020204" pitchFamily="34" charset="-122"/>
                <a:cs typeface="Aparajita" panose="020B0604020202020204" pitchFamily="34" charset="0"/>
              </a:rPr>
              <a:t>vel </a:t>
            </a:r>
            <a:r>
              <a:rPr lang="pt-BR" sz="2600" dirty="0">
                <a:latin typeface="微软雅黑" panose="020B0503020204020204" pitchFamily="34" charset="-122"/>
                <a:cs typeface="Aparajita" panose="020B0604020202020204" pitchFamily="34" charset="0"/>
              </a:rPr>
              <a:t>detraxit laboramus. </a:t>
            </a:r>
            <a:endParaRPr lang="pt-BR" sz="2600" dirty="0" smtClean="0">
              <a:latin typeface="微软雅黑" panose="020B0503020204020204" pitchFamily="34" charset="-122"/>
              <a:cs typeface="Aparajita" panose="020B0604020202020204" pitchFamily="34" charset="0"/>
            </a:endParaRPr>
          </a:p>
          <a:p>
            <a:pPr algn="just">
              <a:lnSpc>
                <a:spcPct val="120000"/>
              </a:lnSpc>
            </a:pPr>
            <a:endParaRPr lang="pt-BR" sz="2600" dirty="0">
              <a:latin typeface="微软雅黑" panose="020B0503020204020204" pitchFamily="34" charset="-122"/>
              <a:cs typeface="Aparajita" panose="020B0604020202020204" pitchFamily="34" charset="0"/>
            </a:endParaRPr>
          </a:p>
          <a:p>
            <a:pPr algn="just">
              <a:lnSpc>
                <a:spcPct val="120000"/>
              </a:lnSpc>
            </a:pPr>
            <a:r>
              <a:rPr lang="pt-BR" sz="2600" dirty="0" smtClean="0">
                <a:latin typeface="微软雅黑" panose="020B0503020204020204" pitchFamily="34" charset="-122"/>
                <a:cs typeface="Aparajita" panose="020B0604020202020204" pitchFamily="34" charset="0"/>
              </a:rPr>
              <a:t>Cu </a:t>
            </a:r>
            <a:r>
              <a:rPr lang="pt-BR" sz="2600" dirty="0">
                <a:latin typeface="微软雅黑" panose="020B0503020204020204" pitchFamily="34" charset="-122"/>
                <a:cs typeface="Aparajita" panose="020B0604020202020204" pitchFamily="34" charset="0"/>
              </a:rPr>
              <a:t>nam unum liber audiam, sed an graeci prompta invenire, in gubergren percipitur scribentur </a:t>
            </a:r>
            <a:r>
              <a:rPr lang="pt-BR" sz="2600" dirty="0" smtClean="0">
                <a:latin typeface="微软雅黑" panose="020B0503020204020204" pitchFamily="34" charset="-122"/>
                <a:cs typeface="Aparajita" panose="020B0604020202020204" pitchFamily="34" charset="0"/>
              </a:rPr>
              <a:t>nam. Sale </a:t>
            </a:r>
            <a:r>
              <a:rPr lang="pt-BR" sz="2600" dirty="0">
                <a:latin typeface="微软雅黑" panose="020B0503020204020204" pitchFamily="34" charset="-122"/>
                <a:cs typeface="Aparajita" panose="020B0604020202020204" pitchFamily="34" charset="0"/>
              </a:rPr>
              <a:t>omnis indoctum has ei, ne sed ludus tamquam urbanitas. Vis id illud iusto, id omnium percipitur duo. Ex habemus imperdiet maiestatis sit, ei utroque laoreet philosophia mea. Est movet omnium principes te, id suas mandamus patrioque est. </a:t>
            </a:r>
            <a:endParaRPr lang="pt-BR" sz="2600" dirty="0" smtClean="0">
              <a:latin typeface="微软雅黑" panose="020B0503020204020204" pitchFamily="34" charset="-122"/>
              <a:cs typeface="Aparajita" panose="020B0604020202020204" pitchFamily="34" charset="0"/>
            </a:endParaRPr>
          </a:p>
          <a:p>
            <a:pPr algn="just">
              <a:lnSpc>
                <a:spcPct val="120000"/>
              </a:lnSpc>
            </a:pPr>
            <a:endParaRPr lang="pt-BR" sz="2600" dirty="0">
              <a:latin typeface="微软雅黑" panose="020B0503020204020204" pitchFamily="34" charset="-122"/>
              <a:cs typeface="Aparajita" panose="020B0604020202020204" pitchFamily="34" charset="0"/>
            </a:endParaRPr>
          </a:p>
          <a:p>
            <a:pPr algn="just">
              <a:lnSpc>
                <a:spcPct val="120000"/>
              </a:lnSpc>
            </a:pPr>
            <a:r>
              <a:rPr lang="pt-BR" sz="2600" dirty="0" smtClean="0">
                <a:latin typeface="微软雅黑" panose="020B0503020204020204" pitchFamily="34" charset="-122"/>
                <a:cs typeface="Aparajita" panose="020B0604020202020204" pitchFamily="34" charset="0"/>
              </a:rPr>
              <a:t>Eu </a:t>
            </a:r>
            <a:r>
              <a:rPr lang="pt-BR" sz="2600" dirty="0">
                <a:latin typeface="微软雅黑" panose="020B0503020204020204" pitchFamily="34" charset="-122"/>
                <a:cs typeface="Aparajita" panose="020B0604020202020204" pitchFamily="34" charset="0"/>
              </a:rPr>
              <a:t>quo solet facete dignissim, et has iuvaret ullamcorper intellegebat, ex doming facilis urbanitas est. Quis ridens te pro, quo no appareat mnesarchum. </a:t>
            </a:r>
            <a:endParaRPr lang="en-US" sz="2600" dirty="0">
              <a:latin typeface="微软雅黑" panose="020B0503020204020204" pitchFamily="34" charset="-122"/>
              <a:cs typeface="Aparajita" panose="020B0604020202020204" pitchFamily="34" charset="0"/>
            </a:endParaRPr>
          </a:p>
        </p:txBody>
      </p:sp>
      <p:sp>
        <p:nvSpPr>
          <p:cNvPr id="35" name="Oval 34"/>
          <p:cNvSpPr/>
          <p:nvPr/>
        </p:nvSpPr>
        <p:spPr bwMode="auto">
          <a:xfrm>
            <a:off x="15675461" y="1061604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6" name="Oval 35"/>
          <p:cNvSpPr/>
          <p:nvPr/>
        </p:nvSpPr>
        <p:spPr bwMode="auto">
          <a:xfrm>
            <a:off x="17685212" y="10627584"/>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7" name="Oval 36"/>
          <p:cNvSpPr/>
          <p:nvPr/>
        </p:nvSpPr>
        <p:spPr bwMode="auto">
          <a:xfrm>
            <a:off x="13666450" y="10616045"/>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8" name="Oval 37"/>
          <p:cNvSpPr/>
          <p:nvPr/>
        </p:nvSpPr>
        <p:spPr bwMode="auto">
          <a:xfrm>
            <a:off x="19659025" y="10627585"/>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9" name="AutoShape 19"/>
          <p:cNvSpPr>
            <a:spLocks/>
          </p:cNvSpPr>
          <p:nvPr/>
        </p:nvSpPr>
        <p:spPr bwMode="auto">
          <a:xfrm>
            <a:off x="16054415" y="1097243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8053536" y="11024067"/>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 name="AutoShape 124"/>
          <p:cNvSpPr>
            <a:spLocks noChangeAspect="1"/>
          </p:cNvSpPr>
          <p:nvPr/>
        </p:nvSpPr>
        <p:spPr bwMode="auto">
          <a:xfrm flipH="1">
            <a:off x="14100212" y="11100552"/>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20135898" y="11090214"/>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11527211" y="460657"/>
            <a:ext cx="12359700" cy="2079087"/>
            <a:chOff x="5988388" y="483017"/>
            <a:chExt cx="12359700" cy="2079087"/>
          </a:xfrm>
        </p:grpSpPr>
        <p:sp>
          <p:nvSpPr>
            <p:cNvPr id="24" name="TextBox 2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1139" r="21139"/>
          <a:stretch>
            <a:fillRect/>
          </a:stretch>
        </p:blipFill>
        <p:spPr>
          <a:xfrm>
            <a:off x="0" y="0"/>
            <a:ext cx="11904663" cy="13716000"/>
          </a:xfrm>
        </p:spPr>
      </p:pic>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6008975" y="483017"/>
            <a:ext cx="12359700" cy="2079087"/>
            <a:chOff x="5988388" y="483017"/>
            <a:chExt cx="12359700" cy="2079087"/>
          </a:xfrm>
        </p:grpSpPr>
        <p:sp>
          <p:nvSpPr>
            <p:cNvPr id="48" name="TextBox 4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SWOT Analysis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2" name="Group 1"/>
          <p:cNvGrpSpPr/>
          <p:nvPr/>
        </p:nvGrpSpPr>
        <p:grpSpPr>
          <a:xfrm>
            <a:off x="8640982" y="3243003"/>
            <a:ext cx="3678179" cy="4701838"/>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219419" tIns="109710" rIns="219419" bIns="109710" numCol="1" anchor="t" anchorCtr="0" compatLnSpc="1">
              <a:prstTxWarp prst="textNoShape">
                <a:avLst/>
              </a:prstTxWarp>
            </a:bodyPr>
            <a:lstStyle/>
            <a:p>
              <a:endParaRPr lang="bg-BG" dirty="0">
                <a:latin typeface="微软雅黑" panose="020B0503020204020204" pitchFamily="34" charset="-122"/>
              </a:endParaRPr>
            </a:p>
          </p:txBody>
        </p:sp>
        <p:sp>
          <p:nvSpPr>
            <p:cNvPr id="55" name="TextBox 54"/>
            <p:cNvSpPr txBox="1"/>
            <p:nvPr/>
          </p:nvSpPr>
          <p:spPr>
            <a:xfrm>
              <a:off x="8953104" y="3981103"/>
              <a:ext cx="2858554" cy="2923841"/>
            </a:xfrm>
            <a:prstGeom prst="rect">
              <a:avLst/>
            </a:prstGeom>
            <a:noFill/>
          </p:spPr>
          <p:txBody>
            <a:bodyPr wrap="square" lIns="182843" tIns="91422" rIns="182843" bIns="91422" rtlCol="0">
              <a:spAutoFit/>
            </a:bodyPr>
            <a:lstStyle/>
            <a:p>
              <a:pPr algn="ctr"/>
              <a:r>
                <a:rPr lang="id-ID" sz="17800" b="1" dirty="0" smtClean="0">
                  <a:solidFill>
                    <a:schemeClr val="bg1"/>
                  </a:solidFill>
                  <a:latin typeface="微软雅黑" panose="020B0503020204020204" pitchFamily="34" charset="-122"/>
                  <a:cs typeface="Aparajita" panose="020B0604020202020204" pitchFamily="34" charset="0"/>
                </a:rPr>
                <a:t>S</a:t>
              </a:r>
              <a:endParaRPr lang="id-ID" sz="17800" b="1" dirty="0">
                <a:solidFill>
                  <a:schemeClr val="bg1"/>
                </a:solidFill>
                <a:latin typeface="微软雅黑" panose="020B0503020204020204" pitchFamily="34" charset="-122"/>
                <a:cs typeface="Aparajita" panose="020B0604020202020204" pitchFamily="34" charset="0"/>
              </a:endParaRPr>
            </a:p>
          </p:txBody>
        </p:sp>
      </p:grpSp>
      <p:grpSp>
        <p:nvGrpSpPr>
          <p:cNvPr id="5" name="Group 4"/>
          <p:cNvGrpSpPr/>
          <p:nvPr/>
        </p:nvGrpSpPr>
        <p:grpSpPr>
          <a:xfrm>
            <a:off x="11558323" y="3754352"/>
            <a:ext cx="4700613" cy="3679138"/>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219419" tIns="109710" rIns="219419" bIns="109710" numCol="1" anchor="t" anchorCtr="0" compatLnSpc="1">
              <a:prstTxWarp prst="textNoShape">
                <a:avLst/>
              </a:prstTxWarp>
            </a:bodyPr>
            <a:lstStyle/>
            <a:p>
              <a:endParaRPr lang="bg-BG" dirty="0">
                <a:latin typeface="微软雅黑" panose="020B0503020204020204" pitchFamily="34" charset="-122"/>
              </a:endParaRPr>
            </a:p>
          </p:txBody>
        </p:sp>
        <p:sp>
          <p:nvSpPr>
            <p:cNvPr id="56" name="TextBox 55"/>
            <p:cNvSpPr txBox="1"/>
            <p:nvPr/>
          </p:nvSpPr>
          <p:spPr>
            <a:xfrm>
              <a:off x="12459131" y="3981102"/>
              <a:ext cx="2858554" cy="2831508"/>
            </a:xfrm>
            <a:prstGeom prst="rect">
              <a:avLst/>
            </a:prstGeom>
            <a:noFill/>
          </p:spPr>
          <p:txBody>
            <a:bodyPr wrap="square" lIns="182843" tIns="91422" rIns="182843" bIns="91422" rtlCol="0">
              <a:spAutoFit/>
            </a:bodyPr>
            <a:lstStyle/>
            <a:p>
              <a:pPr algn="ctr"/>
              <a:r>
                <a:rPr lang="id-ID" sz="17300" b="1" dirty="0" smtClean="0">
                  <a:solidFill>
                    <a:schemeClr val="bg1"/>
                  </a:solidFill>
                  <a:latin typeface="微软雅黑" panose="020B0503020204020204" pitchFamily="34" charset="-122"/>
                  <a:cs typeface="Aparajita" panose="020B0604020202020204" pitchFamily="34" charset="0"/>
                </a:rPr>
                <a:t>W</a:t>
              </a:r>
              <a:endParaRPr lang="id-ID" sz="17300" b="1" dirty="0">
                <a:solidFill>
                  <a:schemeClr val="bg1"/>
                </a:solidFill>
                <a:latin typeface="微软雅黑" panose="020B0503020204020204" pitchFamily="34" charset="-122"/>
                <a:cs typeface="Aparajita" panose="020B0604020202020204" pitchFamily="34" charset="0"/>
              </a:endParaRPr>
            </a:p>
          </p:txBody>
        </p:sp>
      </p:grpSp>
      <p:grpSp>
        <p:nvGrpSpPr>
          <p:cNvPr id="3" name="Group 2"/>
          <p:cNvGrpSpPr/>
          <p:nvPr/>
        </p:nvGrpSpPr>
        <p:grpSpPr>
          <a:xfrm>
            <a:off x="8129760" y="7177666"/>
            <a:ext cx="4700613" cy="3679138"/>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219419" tIns="109710" rIns="219419" bIns="109710" numCol="1" anchor="t" anchorCtr="0" compatLnSpc="1">
              <a:prstTxWarp prst="textNoShape">
                <a:avLst/>
              </a:prstTxWarp>
            </a:bodyPr>
            <a:lstStyle/>
            <a:p>
              <a:endParaRPr lang="bg-BG" dirty="0">
                <a:latin typeface="微软雅黑" panose="020B0503020204020204" pitchFamily="34" charset="-122"/>
              </a:endParaRPr>
            </a:p>
          </p:txBody>
        </p:sp>
        <p:sp>
          <p:nvSpPr>
            <p:cNvPr id="57" name="TextBox 56"/>
            <p:cNvSpPr txBox="1"/>
            <p:nvPr/>
          </p:nvSpPr>
          <p:spPr>
            <a:xfrm>
              <a:off x="8975384" y="7389911"/>
              <a:ext cx="2858554" cy="2923841"/>
            </a:xfrm>
            <a:prstGeom prst="rect">
              <a:avLst/>
            </a:prstGeom>
            <a:noFill/>
          </p:spPr>
          <p:txBody>
            <a:bodyPr wrap="square" lIns="182843" tIns="91422" rIns="182843" bIns="91422" rtlCol="0">
              <a:spAutoFit/>
            </a:bodyPr>
            <a:lstStyle/>
            <a:p>
              <a:pPr algn="ctr"/>
              <a:r>
                <a:rPr lang="id-ID" sz="17800" b="1" dirty="0">
                  <a:solidFill>
                    <a:schemeClr val="bg1"/>
                  </a:solidFill>
                  <a:latin typeface="微软雅黑" panose="020B0503020204020204" pitchFamily="34" charset="-122"/>
                  <a:cs typeface="Aparajita" panose="020B0604020202020204" pitchFamily="34" charset="0"/>
                </a:rPr>
                <a:t>O</a:t>
              </a:r>
            </a:p>
          </p:txBody>
        </p:sp>
      </p:grpSp>
      <p:grpSp>
        <p:nvGrpSpPr>
          <p:cNvPr id="4" name="Group 3"/>
          <p:cNvGrpSpPr/>
          <p:nvPr/>
        </p:nvGrpSpPr>
        <p:grpSpPr>
          <a:xfrm>
            <a:off x="12069538" y="6666318"/>
            <a:ext cx="3678179" cy="4701838"/>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219419" tIns="109710" rIns="219419" bIns="109710" numCol="1" anchor="t" anchorCtr="0" compatLnSpc="1">
              <a:prstTxWarp prst="textNoShape">
                <a:avLst/>
              </a:prstTxWarp>
            </a:bodyPr>
            <a:lstStyle/>
            <a:p>
              <a:endParaRPr lang="bg-BG" dirty="0">
                <a:latin typeface="微软雅黑" panose="020B0503020204020204" pitchFamily="34" charset="-122"/>
              </a:endParaRPr>
            </a:p>
          </p:txBody>
        </p:sp>
        <p:sp>
          <p:nvSpPr>
            <p:cNvPr id="58" name="TextBox 57"/>
            <p:cNvSpPr txBox="1"/>
            <p:nvPr/>
          </p:nvSpPr>
          <p:spPr>
            <a:xfrm>
              <a:off x="12347732" y="7389911"/>
              <a:ext cx="2858554" cy="2923841"/>
            </a:xfrm>
            <a:prstGeom prst="rect">
              <a:avLst/>
            </a:prstGeom>
            <a:noFill/>
          </p:spPr>
          <p:txBody>
            <a:bodyPr wrap="square" lIns="182843" tIns="91422" rIns="182843" bIns="91422" rtlCol="0">
              <a:spAutoFit/>
            </a:bodyPr>
            <a:lstStyle/>
            <a:p>
              <a:pPr algn="ctr"/>
              <a:r>
                <a:rPr lang="id-ID" sz="17800" b="1" dirty="0">
                  <a:solidFill>
                    <a:schemeClr val="bg1"/>
                  </a:solidFill>
                  <a:latin typeface="微软雅黑" panose="020B0503020204020204" pitchFamily="34" charset="-122"/>
                  <a:cs typeface="Aparajita" panose="020B0604020202020204" pitchFamily="34" charset="0"/>
                </a:rPr>
                <a:t>T</a:t>
              </a:r>
            </a:p>
          </p:txBody>
        </p:sp>
      </p:grpSp>
      <p:grpSp>
        <p:nvGrpSpPr>
          <p:cNvPr id="68" name="Group 67"/>
          <p:cNvGrpSpPr/>
          <p:nvPr/>
        </p:nvGrpSpPr>
        <p:grpSpPr>
          <a:xfrm>
            <a:off x="2163222" y="4477634"/>
            <a:ext cx="5816996" cy="1692743"/>
            <a:chOff x="2163222" y="4477634"/>
            <a:chExt cx="5816996" cy="1692743"/>
          </a:xfrm>
        </p:grpSpPr>
        <p:sp>
          <p:nvSpPr>
            <p:cNvPr id="23" name="TextBox 22"/>
            <p:cNvSpPr txBox="1"/>
            <p:nvPr/>
          </p:nvSpPr>
          <p:spPr>
            <a:xfrm>
              <a:off x="3715656" y="4477634"/>
              <a:ext cx="4264562" cy="1692743"/>
            </a:xfrm>
            <a:prstGeom prst="rect">
              <a:avLst/>
            </a:prstGeom>
            <a:noFill/>
          </p:spPr>
          <p:txBody>
            <a:bodyPr wrap="square" lIns="0" tIns="121892" rIns="0" bIns="0" rtlCol="0">
              <a:spAutoFit/>
            </a:bodyPr>
            <a:lstStyle/>
            <a:p>
              <a:r>
                <a:rPr lang="en-US" sz="3000" dirty="0" smtClean="0">
                  <a:solidFill>
                    <a:schemeClr val="tx2"/>
                  </a:solidFill>
                  <a:latin typeface="微软雅黑" panose="020B0503020204020204" pitchFamily="34" charset="-122"/>
                  <a:cs typeface="Aparajita" panose="020B0604020202020204" pitchFamily="34" charset="0"/>
                </a:rPr>
                <a:t>Strengths</a:t>
              </a:r>
              <a:endParaRPr lang="en-US" sz="3000" dirty="0">
                <a:solidFill>
                  <a:schemeClr val="tx2"/>
                </a:solidFill>
                <a:latin typeface="微软雅黑" panose="020B0503020204020204" pitchFamily="34" charset="-122"/>
                <a:cs typeface="Aparajita" panose="020B0604020202020204" pitchFamily="34" charset="0"/>
              </a:endParaRPr>
            </a:p>
            <a:p>
              <a:r>
                <a:rPr lang="en-US" sz="2400" dirty="0">
                  <a:latin typeface="微软雅黑" panose="020B0503020204020204" pitchFamily="34" charset="-122"/>
                  <a:cs typeface="Aparajita" panose="020B0604020202020204" pitchFamily="34" charset="0"/>
                </a:rPr>
                <a:t>Lorem ipsum dolor </a:t>
              </a:r>
              <a:r>
                <a:rPr lang="en-US" sz="2400" dirty="0" err="1" smtClean="0">
                  <a:latin typeface="微软雅黑" panose="020B0503020204020204" pitchFamily="34" charset="-122"/>
                  <a:cs typeface="Aparajita" panose="020B0604020202020204" pitchFamily="34" charset="0"/>
                </a:rPr>
                <a:t>sitadown</a:t>
              </a:r>
              <a:r>
                <a:rPr lang="en-US" sz="2400" dirty="0" smtClean="0">
                  <a:latin typeface="微软雅黑" panose="020B0503020204020204" pitchFamily="34" charset="-122"/>
                  <a:cs typeface="Aparajita" panose="020B0604020202020204" pitchFamily="34" charset="0"/>
                </a:rPr>
                <a:t> </a:t>
              </a:r>
              <a:r>
                <a:rPr lang="en-US" sz="2400" dirty="0">
                  <a:latin typeface="微软雅黑" panose="020B0503020204020204" pitchFamily="34" charset="-122"/>
                  <a:cs typeface="Aparajita" panose="020B0604020202020204" pitchFamily="34" charset="0"/>
                </a:rPr>
                <a:t>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243797" tIns="121899" rIns="243797" bIns="121899" anchor="ctr"/>
              <a:lstStyle/>
              <a:p>
                <a:endParaRPr lang="en-US" dirty="0">
                  <a:latin typeface="微软雅黑" panose="020B0503020204020204" pitchFamily="34" charset="-122"/>
                </a:endParaRPr>
              </a:p>
            </p:txBody>
          </p:sp>
        </p:grpSp>
      </p:grpSp>
      <p:grpSp>
        <p:nvGrpSpPr>
          <p:cNvPr id="70" name="Group 69"/>
          <p:cNvGrpSpPr/>
          <p:nvPr/>
        </p:nvGrpSpPr>
        <p:grpSpPr>
          <a:xfrm>
            <a:off x="16961077" y="4466790"/>
            <a:ext cx="5795014" cy="1692743"/>
            <a:chOff x="16961077" y="4466790"/>
            <a:chExt cx="5795014" cy="1692743"/>
          </a:xfrm>
        </p:grpSpPr>
        <p:sp>
          <p:nvSpPr>
            <p:cNvPr id="26" name="TextBox 25"/>
            <p:cNvSpPr txBox="1"/>
            <p:nvPr/>
          </p:nvSpPr>
          <p:spPr>
            <a:xfrm>
              <a:off x="18513512" y="4466790"/>
              <a:ext cx="4242579" cy="1692743"/>
            </a:xfrm>
            <a:prstGeom prst="rect">
              <a:avLst/>
            </a:prstGeom>
            <a:noFill/>
          </p:spPr>
          <p:txBody>
            <a:bodyPr wrap="square" lIns="0" tIns="121892" rIns="0" bIns="0" rtlCol="0">
              <a:spAutoFit/>
            </a:bodyPr>
            <a:lstStyle/>
            <a:p>
              <a:r>
                <a:rPr lang="en-US" sz="3000" dirty="0" smtClean="0">
                  <a:solidFill>
                    <a:schemeClr val="tx2"/>
                  </a:solidFill>
                  <a:latin typeface="微软雅黑" panose="020B0503020204020204" pitchFamily="34" charset="-122"/>
                  <a:cs typeface="Aparajita" panose="020B0604020202020204" pitchFamily="34" charset="0"/>
                </a:rPr>
                <a:t>Weaknesses</a:t>
              </a:r>
              <a:endParaRPr lang="en-US" sz="3000" dirty="0">
                <a:solidFill>
                  <a:schemeClr val="tx2"/>
                </a:solidFill>
                <a:latin typeface="微软雅黑" panose="020B0503020204020204" pitchFamily="34" charset="-122"/>
                <a:cs typeface="Aparajita" panose="020B0604020202020204" pitchFamily="34" charset="0"/>
              </a:endParaRPr>
            </a:p>
            <a:p>
              <a:r>
                <a:rPr lang="en-US" sz="2400" dirty="0">
                  <a:latin typeface="微软雅黑" panose="020B0503020204020204" pitchFamily="34" charset="-122"/>
                  <a:cs typeface="Aparajita" panose="020B0604020202020204" pitchFamily="34" charset="0"/>
                </a:rPr>
                <a:t>Lorem ipsum dolor </a:t>
              </a:r>
              <a:r>
                <a:rPr lang="en-US" sz="2400" dirty="0" err="1">
                  <a:latin typeface="微软雅黑" panose="020B0503020204020204" pitchFamily="34" charset="-122"/>
                  <a:cs typeface="Aparajita" panose="020B0604020202020204" pitchFamily="34" charset="0"/>
                </a:rPr>
                <a:t>sitadown</a:t>
              </a:r>
              <a:r>
                <a:rPr lang="en-US" sz="2400" dirty="0">
                  <a:latin typeface="微软雅黑" panose="020B0503020204020204" pitchFamily="34" charset="-122"/>
                  <a:cs typeface="Aparajita" panose="020B0604020202020204" pitchFamily="34" charset="0"/>
                </a:rPr>
                <a:t> </a:t>
              </a:r>
              <a:r>
                <a:rPr lang="en-US" sz="2400" dirty="0" err="1">
                  <a:latin typeface="微软雅黑" panose="020B0503020204020204" pitchFamily="34" charset="-122"/>
                  <a:cs typeface="Aparajita" panose="020B0604020202020204" pitchFamily="34" charset="0"/>
                </a:rPr>
                <a:t>amet,consectetur</a:t>
              </a:r>
              <a:r>
                <a:rPr lang="en-US" sz="2400" dirty="0">
                  <a:latin typeface="微软雅黑" panose="020B0503020204020204" pitchFamily="34" charset="-122"/>
                  <a:cs typeface="Aparajita" panose="020B0604020202020204" pitchFamily="34" charset="0"/>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r>
                  <a:rPr lang="en-US" dirty="0" smtClean="0">
                    <a:latin typeface="微软雅黑" panose="020B0503020204020204" pitchFamily="34" charset="-122"/>
                  </a:rPr>
                  <a:t> </a:t>
                </a:r>
                <a:endParaRPr lang="en-US" dirty="0">
                  <a:latin typeface="微软雅黑" panose="020B0503020204020204" pitchFamily="34" charset="-122"/>
                </a:endParaRP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243797" tIns="121899" rIns="243797" bIns="121899" anchor="ctr"/>
              <a:lstStyle/>
              <a:p>
                <a:endParaRPr lang="en-US" dirty="0">
                  <a:latin typeface="微软雅黑" panose="020B0503020204020204" pitchFamily="34" charset="-122"/>
                </a:endParaRPr>
              </a:p>
            </p:txBody>
          </p:sp>
        </p:grpSp>
      </p:grpSp>
      <p:grpSp>
        <p:nvGrpSpPr>
          <p:cNvPr id="69" name="Group 68"/>
          <p:cNvGrpSpPr/>
          <p:nvPr/>
        </p:nvGrpSpPr>
        <p:grpSpPr>
          <a:xfrm>
            <a:off x="2185502" y="8064673"/>
            <a:ext cx="5794715" cy="1692743"/>
            <a:chOff x="2185502" y="8064673"/>
            <a:chExt cx="5794715" cy="1692743"/>
          </a:xfrm>
        </p:grpSpPr>
        <p:sp>
          <p:nvSpPr>
            <p:cNvPr id="25" name="TextBox 24"/>
            <p:cNvSpPr txBox="1"/>
            <p:nvPr/>
          </p:nvSpPr>
          <p:spPr>
            <a:xfrm>
              <a:off x="3737936" y="8064673"/>
              <a:ext cx="4242281" cy="1692743"/>
            </a:xfrm>
            <a:prstGeom prst="rect">
              <a:avLst/>
            </a:prstGeom>
            <a:noFill/>
          </p:spPr>
          <p:txBody>
            <a:bodyPr wrap="square" lIns="0" tIns="121892" rIns="0" bIns="0" rtlCol="0">
              <a:spAutoFit/>
            </a:bodyPr>
            <a:lstStyle/>
            <a:p>
              <a:r>
                <a:rPr lang="en-US" sz="3000" dirty="0" smtClean="0">
                  <a:solidFill>
                    <a:schemeClr val="tx2"/>
                  </a:solidFill>
                  <a:latin typeface="微软雅黑" panose="020B0503020204020204" pitchFamily="34" charset="-122"/>
                  <a:cs typeface="Aparajita" panose="020B0604020202020204" pitchFamily="34" charset="0"/>
                </a:rPr>
                <a:t>Opportunities</a:t>
              </a:r>
              <a:endParaRPr lang="en-US" sz="3000" dirty="0">
                <a:solidFill>
                  <a:schemeClr val="tx2"/>
                </a:solidFill>
                <a:latin typeface="微软雅黑" panose="020B0503020204020204" pitchFamily="34" charset="-122"/>
                <a:cs typeface="Aparajita" panose="020B0604020202020204" pitchFamily="34" charset="0"/>
              </a:endParaRPr>
            </a:p>
            <a:p>
              <a:r>
                <a:rPr lang="en-US" sz="2400" dirty="0">
                  <a:latin typeface="微软雅黑" panose="020B0503020204020204" pitchFamily="34" charset="-122"/>
                  <a:cs typeface="Aparajita" panose="020B0604020202020204" pitchFamily="34" charset="0"/>
                </a:rPr>
                <a:t>Lorem ipsum dolor </a:t>
              </a:r>
              <a:r>
                <a:rPr lang="en-US" sz="2400" dirty="0" err="1">
                  <a:latin typeface="微软雅黑" panose="020B0503020204020204" pitchFamily="34" charset="-122"/>
                  <a:cs typeface="Aparajita" panose="020B0604020202020204" pitchFamily="34" charset="0"/>
                </a:rPr>
                <a:t>sitadown</a:t>
              </a:r>
              <a:r>
                <a:rPr lang="en-US" sz="2400" dirty="0">
                  <a:latin typeface="微软雅黑" panose="020B0503020204020204" pitchFamily="34" charset="-122"/>
                  <a:cs typeface="Aparajita" panose="020B0604020202020204" pitchFamily="34" charset="0"/>
                </a:rPr>
                <a:t> </a:t>
              </a:r>
              <a:r>
                <a:rPr lang="en-US" sz="2400" dirty="0" err="1">
                  <a:latin typeface="微软雅黑" panose="020B0503020204020204" pitchFamily="34" charset="-122"/>
                  <a:cs typeface="Aparajita" panose="020B0604020202020204" pitchFamily="34" charset="0"/>
                </a:rPr>
                <a:t>amet,consectetur</a:t>
              </a:r>
              <a:r>
                <a:rPr lang="en-US" sz="2400" dirty="0">
                  <a:latin typeface="微软雅黑" panose="020B0503020204020204" pitchFamily="34" charset="-122"/>
                  <a:cs typeface="Aparajita" panose="020B0604020202020204" pitchFamily="34" charset="0"/>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243797" tIns="121899" rIns="243797" bIns="121899" anchor="ctr"/>
              <a:lstStyle/>
              <a:p>
                <a:endParaRPr lang="en-US" dirty="0">
                  <a:latin typeface="微软雅黑" panose="020B0503020204020204" pitchFamily="34" charset="-122"/>
                </a:endParaRPr>
              </a:p>
            </p:txBody>
          </p:sp>
        </p:grpSp>
      </p:grpSp>
      <p:grpSp>
        <p:nvGrpSpPr>
          <p:cNvPr id="71" name="Group 70"/>
          <p:cNvGrpSpPr/>
          <p:nvPr/>
        </p:nvGrpSpPr>
        <p:grpSpPr>
          <a:xfrm>
            <a:off x="16961077" y="8030666"/>
            <a:ext cx="5795014" cy="1692743"/>
            <a:chOff x="16961077" y="8030666"/>
            <a:chExt cx="5795014" cy="1692743"/>
          </a:xfrm>
        </p:grpSpPr>
        <p:sp>
          <p:nvSpPr>
            <p:cNvPr id="28" name="TextBox 27"/>
            <p:cNvSpPr txBox="1"/>
            <p:nvPr/>
          </p:nvSpPr>
          <p:spPr>
            <a:xfrm>
              <a:off x="18513513" y="8030666"/>
              <a:ext cx="4242578" cy="1692743"/>
            </a:xfrm>
            <a:prstGeom prst="rect">
              <a:avLst/>
            </a:prstGeom>
            <a:noFill/>
          </p:spPr>
          <p:txBody>
            <a:bodyPr wrap="square" lIns="0" tIns="121892" rIns="0" bIns="0" rtlCol="0">
              <a:spAutoFit/>
            </a:bodyPr>
            <a:lstStyle/>
            <a:p>
              <a:r>
                <a:rPr lang="en-US" sz="3000" dirty="0" smtClean="0">
                  <a:solidFill>
                    <a:schemeClr val="tx2"/>
                  </a:solidFill>
                  <a:latin typeface="微软雅黑" panose="020B0503020204020204" pitchFamily="34" charset="-122"/>
                  <a:cs typeface="Aparajita" panose="020B0604020202020204" pitchFamily="34" charset="0"/>
                </a:rPr>
                <a:t>Threats</a:t>
              </a:r>
              <a:endParaRPr lang="en-US" sz="3000" dirty="0">
                <a:solidFill>
                  <a:schemeClr val="tx2"/>
                </a:solidFill>
                <a:latin typeface="微软雅黑" panose="020B0503020204020204" pitchFamily="34" charset="-122"/>
                <a:cs typeface="Aparajita" panose="020B0604020202020204" pitchFamily="34" charset="0"/>
              </a:endParaRPr>
            </a:p>
            <a:p>
              <a:r>
                <a:rPr lang="en-US" sz="2400" dirty="0">
                  <a:latin typeface="微软雅黑" panose="020B0503020204020204" pitchFamily="34" charset="-122"/>
                  <a:cs typeface="Aparajita" panose="020B0604020202020204" pitchFamily="34" charset="0"/>
                </a:rPr>
                <a:t>Lorem ipsum dolor </a:t>
              </a:r>
              <a:r>
                <a:rPr lang="en-US" sz="2400" dirty="0" err="1">
                  <a:latin typeface="微软雅黑" panose="020B0503020204020204" pitchFamily="34" charset="-122"/>
                  <a:cs typeface="Aparajita" panose="020B0604020202020204" pitchFamily="34" charset="0"/>
                </a:rPr>
                <a:t>sitadown</a:t>
              </a:r>
              <a:r>
                <a:rPr lang="en-US" sz="2400" dirty="0">
                  <a:latin typeface="微软雅黑" panose="020B0503020204020204" pitchFamily="34" charset="-122"/>
                  <a:cs typeface="Aparajita" panose="020B0604020202020204" pitchFamily="34" charset="0"/>
                </a:rPr>
                <a:t> </a:t>
              </a:r>
              <a:r>
                <a:rPr lang="en-US" sz="2400" dirty="0" err="1">
                  <a:latin typeface="微软雅黑" panose="020B0503020204020204" pitchFamily="34" charset="-122"/>
                  <a:cs typeface="Aparajita" panose="020B0604020202020204" pitchFamily="34" charset="0"/>
                </a:rPr>
                <a:t>amet,consectetur</a:t>
              </a:r>
              <a:r>
                <a:rPr lang="en-US" sz="2400" dirty="0">
                  <a:latin typeface="微软雅黑" panose="020B0503020204020204" pitchFamily="34" charset="-122"/>
                  <a:cs typeface="Aparajita" panose="020B0604020202020204" pitchFamily="34" charset="0"/>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243797" tIns="121899" rIns="243797" bIns="121899" anchor="ctr"/>
              <a:lstStyle/>
              <a:p>
                <a:endParaRPr lang="en-US" dirty="0">
                  <a:latin typeface="微软雅黑" panose="020B0503020204020204" pitchFamily="34" charset="-122"/>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00034" y="3964815"/>
            <a:ext cx="8351489" cy="2647032"/>
            <a:chOff x="3300034" y="3964815"/>
            <a:chExt cx="8351489" cy="2647032"/>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4" name="TextBox 33"/>
            <p:cNvSpPr txBox="1"/>
            <p:nvPr/>
          </p:nvSpPr>
          <p:spPr>
            <a:xfrm>
              <a:off x="4830580" y="3964815"/>
              <a:ext cx="5397883" cy="830960"/>
            </a:xfrm>
            <a:prstGeom prst="rect">
              <a:avLst/>
            </a:prstGeom>
            <a:noFill/>
          </p:spPr>
          <p:txBody>
            <a:bodyPr wrap="square" lIns="182843" tIns="91422" rIns="182843" bIns="91422" rtlCol="0">
              <a:spAutoFit/>
            </a:bodyPr>
            <a:lstStyle/>
            <a:p>
              <a:r>
                <a:rPr lang="id-ID" sz="4200" b="1" dirty="0" smtClean="0">
                  <a:solidFill>
                    <a:schemeClr val="tx2"/>
                  </a:solidFill>
                  <a:latin typeface="微软雅黑" panose="020B0503020204020204" pitchFamily="34" charset="-122"/>
                  <a:cs typeface="Aparajita" panose="020B0604020202020204" pitchFamily="34" charset="0"/>
                </a:rPr>
                <a:t>ADVERTISING</a:t>
              </a:r>
              <a:endParaRPr lang="en-US" sz="4200" b="1" dirty="0">
                <a:solidFill>
                  <a:schemeClr val="tx2"/>
                </a:solidFill>
                <a:latin typeface="微软雅黑" panose="020B0503020204020204" pitchFamily="34" charset="-122"/>
                <a:cs typeface="Aparajita" panose="020B0604020202020204" pitchFamily="34" charset="0"/>
              </a:endParaRPr>
            </a:p>
          </p:txBody>
        </p:sp>
        <p:sp>
          <p:nvSpPr>
            <p:cNvPr id="35" name="TextBox 34"/>
            <p:cNvSpPr txBox="1"/>
            <p:nvPr/>
          </p:nvSpPr>
          <p:spPr>
            <a:xfrm>
              <a:off x="4810307" y="4666735"/>
              <a:ext cx="6841216" cy="1945112"/>
            </a:xfrm>
            <a:prstGeom prst="rect">
              <a:avLst/>
            </a:prstGeom>
            <a:noFill/>
          </p:spPr>
          <p:txBody>
            <a:bodyPr wrap="square" lIns="219419" tIns="109710" rIns="219419" bIns="109710" rtlCol="0">
              <a:spAutoFit/>
            </a:bodyPr>
            <a:lstStyle/>
            <a:p>
              <a:r>
                <a:rPr lang="en-US" sz="28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800" dirty="0" smtClean="0">
                  <a:latin typeface="微软雅黑" panose="020B0503020204020204" pitchFamily="34" charset="-122"/>
                  <a:ea typeface="Open Sans Light" panose="020B0306030504020204" pitchFamily="34" charset="0"/>
                  <a:cs typeface="Aparajita" panose="020B0604020202020204" pitchFamily="34" charset="0"/>
                </a:rPr>
                <a:t>statistical in </a:t>
              </a:r>
              <a:r>
                <a:rPr lang="en-US" sz="2800" dirty="0">
                  <a:latin typeface="微软雅黑" panose="020B0503020204020204" pitchFamily="34" charset="-122"/>
                  <a:ea typeface="Open Sans Light" panose="020B0306030504020204" pitchFamily="34" charset="0"/>
                  <a:cs typeface="Aparajita" panose="020B0604020202020204" pitchFamily="34" charset="0"/>
                </a:rPr>
                <a:t>methodologies are used in data </a:t>
              </a:r>
              <a:r>
                <a:rPr lang="en-US" sz="2800" dirty="0" smtClean="0">
                  <a:latin typeface="微软雅黑" panose="020B0503020204020204" pitchFamily="34" charset="-122"/>
                  <a:ea typeface="Open Sans Light" panose="020B0306030504020204" pitchFamily="34" charset="0"/>
                  <a:cs typeface="Aparajita" panose="020B0604020202020204" pitchFamily="34" charset="0"/>
                </a:rPr>
                <a:t>analysis </a:t>
              </a:r>
              <a:r>
                <a:rPr lang="en-US" sz="2800" dirty="0">
                  <a:latin typeface="微软雅黑" panose="020B0503020204020204" pitchFamily="34" charset="-122"/>
                  <a:ea typeface="Open Sans Light" panose="020B0306030504020204" pitchFamily="34" charset="0"/>
                  <a:cs typeface="Aparajita" panose="020B0604020202020204" pitchFamily="34" charset="0"/>
                </a:rPr>
                <a:t>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3144537" y="3942135"/>
            <a:ext cx="8281517" cy="2647032"/>
            <a:chOff x="13144537" y="3942135"/>
            <a:chExt cx="8281517" cy="2647032"/>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9" name="TextBox 38"/>
            <p:cNvSpPr txBox="1"/>
            <p:nvPr/>
          </p:nvSpPr>
          <p:spPr>
            <a:xfrm>
              <a:off x="14675084" y="3942135"/>
              <a:ext cx="4557150" cy="830960"/>
            </a:xfrm>
            <a:prstGeom prst="rect">
              <a:avLst/>
            </a:prstGeom>
            <a:noFill/>
          </p:spPr>
          <p:txBody>
            <a:bodyPr wrap="square" lIns="182843" tIns="91422" rIns="182843" bIns="91422" rtlCol="0">
              <a:spAutoFit/>
            </a:bodyPr>
            <a:lstStyle/>
            <a:p>
              <a:r>
                <a:rPr lang="id-ID" sz="4200" b="1" dirty="0" smtClean="0">
                  <a:solidFill>
                    <a:schemeClr val="tx2"/>
                  </a:solidFill>
                  <a:latin typeface="微软雅黑" panose="020B0503020204020204" pitchFamily="34" charset="-122"/>
                  <a:cs typeface="Aparajita" panose="020B0604020202020204" pitchFamily="34" charset="0"/>
                </a:rPr>
                <a:t>SEO ANALYSIS</a:t>
              </a:r>
              <a:endParaRPr lang="en-US" sz="4200" b="1" dirty="0">
                <a:solidFill>
                  <a:schemeClr val="tx2"/>
                </a:solidFill>
                <a:latin typeface="微软雅黑" panose="020B0503020204020204" pitchFamily="34" charset="-122"/>
                <a:cs typeface="Aparajita" panose="020B0604020202020204" pitchFamily="34" charset="0"/>
              </a:endParaRPr>
            </a:p>
          </p:txBody>
        </p:sp>
        <p:sp>
          <p:nvSpPr>
            <p:cNvPr id="40" name="TextBox 39"/>
            <p:cNvSpPr txBox="1"/>
            <p:nvPr/>
          </p:nvSpPr>
          <p:spPr>
            <a:xfrm>
              <a:off x="14654809" y="4644055"/>
              <a:ext cx="6771245" cy="1945112"/>
            </a:xfrm>
            <a:prstGeom prst="rect">
              <a:avLst/>
            </a:prstGeom>
            <a:noFill/>
          </p:spPr>
          <p:txBody>
            <a:bodyPr wrap="square" lIns="219419" tIns="109710" rIns="219419" bIns="109710" rtlCol="0">
              <a:spAutoFit/>
            </a:bodyPr>
            <a:lstStyle/>
            <a:p>
              <a:r>
                <a:rPr lang="en-US" sz="28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800" dirty="0" smtClean="0">
                  <a:latin typeface="微软雅黑" panose="020B0503020204020204" pitchFamily="34" charset="-122"/>
                  <a:ea typeface="Open Sans Light" panose="020B0306030504020204" pitchFamily="34" charset="0"/>
                  <a:cs typeface="Aparajita" panose="020B0604020202020204" pitchFamily="34" charset="0"/>
                </a:rPr>
                <a:t>statistical in </a:t>
              </a:r>
              <a:r>
                <a:rPr lang="en-US" sz="2800" dirty="0">
                  <a:latin typeface="微软雅黑" panose="020B0503020204020204" pitchFamily="34" charset="-122"/>
                  <a:ea typeface="Open Sans Light" panose="020B0306030504020204" pitchFamily="34" charset="0"/>
                  <a:cs typeface="Aparajita" panose="020B0604020202020204" pitchFamily="34" charset="0"/>
                </a:rPr>
                <a:t>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4" name="Group 3"/>
          <p:cNvGrpSpPr/>
          <p:nvPr/>
        </p:nvGrpSpPr>
        <p:grpSpPr>
          <a:xfrm>
            <a:off x="3300034" y="8228741"/>
            <a:ext cx="8351489" cy="2647032"/>
            <a:chOff x="3300034" y="8228741"/>
            <a:chExt cx="8351489" cy="2647032"/>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6" name="TextBox 45"/>
            <p:cNvSpPr txBox="1"/>
            <p:nvPr/>
          </p:nvSpPr>
          <p:spPr>
            <a:xfrm>
              <a:off x="4830581" y="8228741"/>
              <a:ext cx="4966972" cy="830960"/>
            </a:xfrm>
            <a:prstGeom prst="rect">
              <a:avLst/>
            </a:prstGeom>
            <a:noFill/>
          </p:spPr>
          <p:txBody>
            <a:bodyPr wrap="square" lIns="182843" tIns="91422" rIns="182843" bIns="91422" rtlCol="0">
              <a:spAutoFit/>
            </a:bodyPr>
            <a:lstStyle/>
            <a:p>
              <a:r>
                <a:rPr lang="id-ID" sz="4200" b="1" dirty="0" smtClean="0">
                  <a:solidFill>
                    <a:schemeClr val="tx2"/>
                  </a:solidFill>
                  <a:latin typeface="微软雅黑" panose="020B0503020204020204" pitchFamily="34" charset="-122"/>
                  <a:cs typeface="Aparajita" panose="020B0604020202020204" pitchFamily="34" charset="0"/>
                </a:rPr>
                <a:t>DELIVERY</a:t>
              </a:r>
              <a:endParaRPr lang="en-US" sz="4200" b="1" dirty="0">
                <a:solidFill>
                  <a:schemeClr val="tx2"/>
                </a:solidFill>
                <a:latin typeface="微软雅黑" panose="020B0503020204020204" pitchFamily="34" charset="-122"/>
                <a:cs typeface="Aparajita" panose="020B0604020202020204" pitchFamily="34" charset="0"/>
              </a:endParaRPr>
            </a:p>
          </p:txBody>
        </p:sp>
        <p:sp>
          <p:nvSpPr>
            <p:cNvPr id="48" name="TextBox 47"/>
            <p:cNvSpPr txBox="1"/>
            <p:nvPr/>
          </p:nvSpPr>
          <p:spPr>
            <a:xfrm>
              <a:off x="4810307" y="8930661"/>
              <a:ext cx="6841216" cy="1945112"/>
            </a:xfrm>
            <a:prstGeom prst="rect">
              <a:avLst/>
            </a:prstGeom>
            <a:noFill/>
          </p:spPr>
          <p:txBody>
            <a:bodyPr wrap="square" lIns="219419" tIns="109710" rIns="219419" bIns="109710" rtlCol="0">
              <a:spAutoFit/>
            </a:bodyPr>
            <a:lstStyle/>
            <a:p>
              <a:r>
                <a:rPr lang="en-US" sz="28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800" dirty="0" smtClean="0">
                  <a:latin typeface="微软雅黑" panose="020B0503020204020204" pitchFamily="34" charset="-122"/>
                  <a:ea typeface="Open Sans Light" panose="020B0306030504020204" pitchFamily="34" charset="0"/>
                  <a:cs typeface="Aparajita" panose="020B0604020202020204" pitchFamily="34" charset="0"/>
                </a:rPr>
                <a:t>statistical in </a:t>
              </a:r>
              <a:r>
                <a:rPr lang="en-US" sz="2800" dirty="0">
                  <a:latin typeface="微软雅黑" panose="020B0503020204020204" pitchFamily="34" charset="-122"/>
                  <a:ea typeface="Open Sans Light" panose="020B0306030504020204" pitchFamily="34" charset="0"/>
                  <a:cs typeface="Aparajita" panose="020B0604020202020204" pitchFamily="34" charset="0"/>
                </a:rPr>
                <a:t>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3144537" y="8206061"/>
            <a:ext cx="8281517" cy="2647032"/>
            <a:chOff x="13144537" y="8206061"/>
            <a:chExt cx="8281517" cy="2647032"/>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3" name="TextBox 52"/>
            <p:cNvSpPr txBox="1"/>
            <p:nvPr/>
          </p:nvSpPr>
          <p:spPr>
            <a:xfrm>
              <a:off x="14675084" y="8206061"/>
              <a:ext cx="5691126" cy="830960"/>
            </a:xfrm>
            <a:prstGeom prst="rect">
              <a:avLst/>
            </a:prstGeom>
            <a:noFill/>
          </p:spPr>
          <p:txBody>
            <a:bodyPr wrap="square" lIns="182843" tIns="91422" rIns="182843" bIns="91422" rtlCol="0">
              <a:spAutoFit/>
            </a:bodyPr>
            <a:lstStyle/>
            <a:p>
              <a:r>
                <a:rPr lang="id-ID" sz="4200" b="1" dirty="0" smtClean="0">
                  <a:solidFill>
                    <a:schemeClr val="tx2"/>
                  </a:solidFill>
                  <a:latin typeface="微软雅黑" panose="020B0503020204020204" pitchFamily="34" charset="-122"/>
                  <a:cs typeface="Aparajita" panose="020B0604020202020204" pitchFamily="34" charset="0"/>
                </a:rPr>
                <a:t>PUBLIC RELATIONS</a:t>
              </a:r>
              <a:endParaRPr lang="en-US" sz="4200" b="1" dirty="0">
                <a:solidFill>
                  <a:schemeClr val="tx2"/>
                </a:solidFill>
                <a:latin typeface="微软雅黑" panose="020B0503020204020204" pitchFamily="34" charset="-122"/>
                <a:cs typeface="Aparajita" panose="020B0604020202020204" pitchFamily="34" charset="0"/>
              </a:endParaRPr>
            </a:p>
          </p:txBody>
        </p:sp>
        <p:sp>
          <p:nvSpPr>
            <p:cNvPr id="54" name="TextBox 53"/>
            <p:cNvSpPr txBox="1"/>
            <p:nvPr/>
          </p:nvSpPr>
          <p:spPr>
            <a:xfrm>
              <a:off x="14654810" y="8907981"/>
              <a:ext cx="6771244" cy="1945112"/>
            </a:xfrm>
            <a:prstGeom prst="rect">
              <a:avLst/>
            </a:prstGeom>
            <a:noFill/>
          </p:spPr>
          <p:txBody>
            <a:bodyPr wrap="square" lIns="219419" tIns="109710" rIns="219419" bIns="109710" rtlCol="0">
              <a:spAutoFit/>
            </a:bodyPr>
            <a:lstStyle/>
            <a:p>
              <a:r>
                <a:rPr lang="en-US" sz="28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800" dirty="0" smtClean="0">
                  <a:latin typeface="微软雅黑" panose="020B0503020204020204" pitchFamily="34" charset="-122"/>
                  <a:ea typeface="Open Sans Light" panose="020B0306030504020204" pitchFamily="34" charset="0"/>
                  <a:cs typeface="Aparajita" panose="020B0604020202020204" pitchFamily="34" charset="0"/>
                </a:rPr>
                <a:t>statistical in </a:t>
              </a:r>
              <a:r>
                <a:rPr lang="en-US" sz="2800" dirty="0">
                  <a:latin typeface="微软雅黑" panose="020B0503020204020204" pitchFamily="34" charset="-122"/>
                  <a:ea typeface="Open Sans Light" panose="020B0306030504020204" pitchFamily="34" charset="0"/>
                  <a:cs typeface="Aparajita" panose="020B0604020202020204" pitchFamily="34" charset="0"/>
                </a:rPr>
                <a:t>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6008975" y="483017"/>
            <a:ext cx="12359700" cy="2079087"/>
            <a:chOff x="5988388" y="483017"/>
            <a:chExt cx="12359700" cy="2079087"/>
          </a:xfrm>
        </p:grpSpPr>
        <p:sp>
          <p:nvSpPr>
            <p:cNvPr id="29" name="TextBox 2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xmlns:p14="http://schemas.microsoft.com/office/powerpoint/2010/mai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733605" y="483017"/>
            <a:ext cx="20962938" cy="2079087"/>
            <a:chOff x="1713018" y="483017"/>
            <a:chExt cx="20962938" cy="2079087"/>
          </a:xfrm>
        </p:grpSpPr>
        <p:sp>
          <p:nvSpPr>
            <p:cNvPr id="106" name="TextBox 105"/>
            <p:cNvSpPr txBox="1"/>
            <p:nvPr/>
          </p:nvSpPr>
          <p:spPr>
            <a:xfrm>
              <a:off x="1713018" y="483017"/>
              <a:ext cx="20962938"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28" name="Group 27"/>
          <p:cNvGrpSpPr/>
          <p:nvPr/>
        </p:nvGrpSpPr>
        <p:grpSpPr>
          <a:xfrm>
            <a:off x="2802340" y="4626945"/>
            <a:ext cx="6748923" cy="5691334"/>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grpSp>
      <p:grpSp>
        <p:nvGrpSpPr>
          <p:cNvPr id="2" name="Group 1"/>
          <p:cNvGrpSpPr/>
          <p:nvPr/>
        </p:nvGrpSpPr>
        <p:grpSpPr>
          <a:xfrm>
            <a:off x="11286488" y="4156683"/>
            <a:ext cx="11941655" cy="1516681"/>
            <a:chOff x="11598408" y="3889323"/>
            <a:chExt cx="11941655" cy="1516681"/>
          </a:xfrm>
        </p:grpSpPr>
        <p:sp>
          <p:nvSpPr>
            <p:cNvPr id="43" name="TextBox 42"/>
            <p:cNvSpPr txBox="1"/>
            <p:nvPr/>
          </p:nvSpPr>
          <p:spPr>
            <a:xfrm>
              <a:off x="12098059" y="4445777"/>
              <a:ext cx="11442004"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graecie prompta </a:t>
              </a:r>
              <a:r>
                <a:rPr lang="pt-BR" sz="2400" dirty="0" smtClean="0">
                  <a:latin typeface="微软雅黑" panose="020B0503020204020204" pitchFamily="34" charset="-122"/>
                  <a:cs typeface="Aparajita" panose="020B0604020202020204" pitchFamily="34" charset="0"/>
                </a:rPr>
                <a:t>invenire</a:t>
              </a:r>
              <a:r>
                <a:rPr lang="pt-BR" sz="2400" dirty="0">
                  <a:latin typeface="微软雅黑" panose="020B0503020204020204" pitchFamily="34" charset="-122"/>
                  <a:cs typeface="Aparajita" panose="020B0604020202020204" pitchFamily="34" charset="0"/>
                </a:rPr>
                <a: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6" name="TextBox 55"/>
            <p:cNvSpPr txBox="1"/>
            <p:nvPr/>
          </p:nvSpPr>
          <p:spPr>
            <a:xfrm>
              <a:off x="12119956" y="3889323"/>
              <a:ext cx="2766708"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Eat Before</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4" name="Group 3"/>
          <p:cNvGrpSpPr/>
          <p:nvPr/>
        </p:nvGrpSpPr>
        <p:grpSpPr>
          <a:xfrm>
            <a:off x="11318378" y="5792693"/>
            <a:ext cx="11941655" cy="1516681"/>
            <a:chOff x="11630298" y="5525333"/>
            <a:chExt cx="11941655" cy="1516681"/>
          </a:xfrm>
        </p:grpSpPr>
        <p:sp>
          <p:nvSpPr>
            <p:cNvPr id="57" name="TextBox 56"/>
            <p:cNvSpPr txBox="1"/>
            <p:nvPr/>
          </p:nvSpPr>
          <p:spPr>
            <a:xfrm>
              <a:off x="12129949" y="6081787"/>
              <a:ext cx="11442004"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latin typeface="微软雅黑" panose="020B0503020204020204" pitchFamily="34" charset="-122"/>
                  <a:ea typeface="Open Sans Light" panose="020B0306030504020204" pitchFamily="34" charset="0"/>
                  <a:cs typeface="Aparajita" panose="020B0604020202020204" pitchFamily="34" charset="0"/>
                </a:rPr>
                <a:t>data. </a:t>
              </a:r>
              <a:r>
                <a:rPr lang="pt-BR" sz="2400" dirty="0">
                  <a:latin typeface="微软雅黑" panose="020B0503020204020204" pitchFamily="34" charset="-122"/>
                  <a:cs typeface="Aparajita" panose="020B0604020202020204" pitchFamily="34" charset="0"/>
                </a:rPr>
                <a:t>sed an graecie prompta </a:t>
              </a:r>
              <a:r>
                <a:rPr lang="pt-BR" sz="2400" dirty="0" smtClean="0">
                  <a:latin typeface="微软雅黑" panose="020B0503020204020204" pitchFamily="34" charset="-122"/>
                  <a:cs typeface="Aparajita" panose="020B0604020202020204" pitchFamily="34" charset="0"/>
                </a:rPr>
                <a:t>invenire</a:t>
              </a:r>
              <a:r>
                <a:rPr lang="pt-BR" sz="2400" dirty="0">
                  <a:latin typeface="微软雅黑" panose="020B0503020204020204" pitchFamily="34" charset="-122"/>
                  <a:cs typeface="Aparajita" panose="020B0604020202020204" pitchFamily="34" charset="0"/>
                </a:rPr>
                <a: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9" name="TextBox 58"/>
            <p:cNvSpPr txBox="1"/>
            <p:nvPr/>
          </p:nvSpPr>
          <p:spPr>
            <a:xfrm>
              <a:off x="12151846" y="5525333"/>
              <a:ext cx="2865133"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Bring Cash</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5" name="Group 4"/>
          <p:cNvGrpSpPr/>
          <p:nvPr/>
        </p:nvGrpSpPr>
        <p:grpSpPr>
          <a:xfrm>
            <a:off x="11296480" y="7379958"/>
            <a:ext cx="11941655" cy="1516681"/>
            <a:chOff x="11608400" y="7112598"/>
            <a:chExt cx="11941655" cy="1516681"/>
          </a:xfrm>
        </p:grpSpPr>
        <p:sp>
          <p:nvSpPr>
            <p:cNvPr id="60" name="TextBox 59"/>
            <p:cNvSpPr txBox="1"/>
            <p:nvPr/>
          </p:nvSpPr>
          <p:spPr>
            <a:xfrm>
              <a:off x="12108051" y="7669052"/>
              <a:ext cx="11442004"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graecie prompta </a:t>
              </a:r>
              <a:r>
                <a:rPr lang="pt-BR" sz="2400" dirty="0" smtClean="0">
                  <a:latin typeface="微软雅黑" panose="020B0503020204020204" pitchFamily="34" charset="-122"/>
                  <a:cs typeface="Aparajita" panose="020B0604020202020204" pitchFamily="34" charset="0"/>
                </a:rPr>
                <a:t>invenire</a:t>
              </a:r>
              <a:r>
                <a:rPr lang="pt-BR" sz="2400" dirty="0">
                  <a:latin typeface="微软雅黑" panose="020B0503020204020204" pitchFamily="34" charset="-122"/>
                  <a:cs typeface="Aparajita" panose="020B0604020202020204" pitchFamily="34" charset="0"/>
                </a:rPr>
                <a: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3" name="TextBox 62"/>
            <p:cNvSpPr txBox="1"/>
            <p:nvPr/>
          </p:nvSpPr>
          <p:spPr>
            <a:xfrm>
              <a:off x="12129948" y="7112598"/>
              <a:ext cx="3148416"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Be Strategic</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6" name="Group 5"/>
          <p:cNvGrpSpPr/>
          <p:nvPr/>
        </p:nvGrpSpPr>
        <p:grpSpPr>
          <a:xfrm>
            <a:off x="11328370" y="9015968"/>
            <a:ext cx="11941655" cy="1516681"/>
            <a:chOff x="11640290" y="8748608"/>
            <a:chExt cx="11941655" cy="1516681"/>
          </a:xfrm>
        </p:grpSpPr>
        <p:sp>
          <p:nvSpPr>
            <p:cNvPr id="64" name="TextBox 63"/>
            <p:cNvSpPr txBox="1"/>
            <p:nvPr/>
          </p:nvSpPr>
          <p:spPr>
            <a:xfrm>
              <a:off x="12139941" y="9305062"/>
              <a:ext cx="11442004"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graecie prompta </a:t>
              </a:r>
              <a:r>
                <a:rPr lang="pt-BR" sz="2400" dirty="0" smtClean="0">
                  <a:latin typeface="微软雅黑" panose="020B0503020204020204" pitchFamily="34" charset="-122"/>
                  <a:cs typeface="Aparajita" panose="020B0604020202020204" pitchFamily="34" charset="0"/>
                </a:rPr>
                <a:t>invenire</a:t>
              </a:r>
              <a:r>
                <a:rPr lang="pt-BR" sz="2400" dirty="0">
                  <a:latin typeface="微软雅黑" panose="020B0503020204020204" pitchFamily="34" charset="-122"/>
                  <a:cs typeface="Aparajita" panose="020B0604020202020204" pitchFamily="34" charset="0"/>
                </a:rPr>
                <a: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6" name="TextBox 65"/>
            <p:cNvSpPr txBox="1"/>
            <p:nvPr/>
          </p:nvSpPr>
          <p:spPr>
            <a:xfrm>
              <a:off x="12161838" y="8748608"/>
              <a:ext cx="2455726"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Organize</a:t>
              </a:r>
              <a:endParaRPr lang="id-ID" b="1" dirty="0">
                <a:solidFill>
                  <a:schemeClr val="tx2"/>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69849983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733605" y="483017"/>
            <a:ext cx="20962938" cy="2079087"/>
            <a:chOff x="1713018" y="483017"/>
            <a:chExt cx="20962938" cy="2079087"/>
          </a:xfrm>
        </p:grpSpPr>
        <p:sp>
          <p:nvSpPr>
            <p:cNvPr id="106" name="TextBox 105"/>
            <p:cNvSpPr txBox="1"/>
            <p:nvPr/>
          </p:nvSpPr>
          <p:spPr>
            <a:xfrm>
              <a:off x="1713018" y="483017"/>
              <a:ext cx="20962938"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3" name="Group 2"/>
          <p:cNvGrpSpPr/>
          <p:nvPr/>
        </p:nvGrpSpPr>
        <p:grpSpPr>
          <a:xfrm>
            <a:off x="1930687" y="4371057"/>
            <a:ext cx="10583433" cy="1516681"/>
            <a:chOff x="1930687" y="4371057"/>
            <a:chExt cx="10583433" cy="1516681"/>
          </a:xfrm>
        </p:grpSpPr>
        <p:sp>
          <p:nvSpPr>
            <p:cNvPr id="43" name="TextBox 42"/>
            <p:cNvSpPr txBox="1"/>
            <p:nvPr/>
          </p:nvSpPr>
          <p:spPr>
            <a:xfrm>
              <a:off x="2430338" y="4927511"/>
              <a:ext cx="10083782"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6" name="TextBox 55"/>
            <p:cNvSpPr txBox="1"/>
            <p:nvPr/>
          </p:nvSpPr>
          <p:spPr>
            <a:xfrm>
              <a:off x="2452235" y="4371057"/>
              <a:ext cx="2524719"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Set Goals</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4" name="Group 3"/>
          <p:cNvGrpSpPr/>
          <p:nvPr/>
        </p:nvGrpSpPr>
        <p:grpSpPr>
          <a:xfrm>
            <a:off x="1962577" y="6007067"/>
            <a:ext cx="10551543" cy="1516681"/>
            <a:chOff x="1962577" y="6007067"/>
            <a:chExt cx="10551543" cy="1516681"/>
          </a:xfrm>
        </p:grpSpPr>
        <p:sp>
          <p:nvSpPr>
            <p:cNvPr id="57" name="TextBox 56"/>
            <p:cNvSpPr txBox="1"/>
            <p:nvPr/>
          </p:nvSpPr>
          <p:spPr>
            <a:xfrm>
              <a:off x="2462228" y="6563521"/>
              <a:ext cx="10051892"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9" name="TextBox 58"/>
            <p:cNvSpPr txBox="1"/>
            <p:nvPr/>
          </p:nvSpPr>
          <p:spPr>
            <a:xfrm>
              <a:off x="2484125" y="6007067"/>
              <a:ext cx="2439055"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Use ATM</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5" name="Group 4"/>
          <p:cNvGrpSpPr/>
          <p:nvPr/>
        </p:nvGrpSpPr>
        <p:grpSpPr>
          <a:xfrm>
            <a:off x="1940679" y="7594332"/>
            <a:ext cx="10573441" cy="1516681"/>
            <a:chOff x="1940679" y="7594332"/>
            <a:chExt cx="10573441" cy="1516681"/>
          </a:xfrm>
        </p:grpSpPr>
        <p:sp>
          <p:nvSpPr>
            <p:cNvPr id="60" name="TextBox 59"/>
            <p:cNvSpPr txBox="1"/>
            <p:nvPr/>
          </p:nvSpPr>
          <p:spPr>
            <a:xfrm>
              <a:off x="2440330" y="8150786"/>
              <a:ext cx="10073790"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3" name="TextBox 62"/>
            <p:cNvSpPr txBox="1"/>
            <p:nvPr/>
          </p:nvSpPr>
          <p:spPr>
            <a:xfrm>
              <a:off x="2462227" y="7594332"/>
              <a:ext cx="4424855"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Plan Withdrawals</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6" name="Group 5"/>
          <p:cNvGrpSpPr/>
          <p:nvPr/>
        </p:nvGrpSpPr>
        <p:grpSpPr>
          <a:xfrm>
            <a:off x="1972569" y="9230342"/>
            <a:ext cx="10541551" cy="1516681"/>
            <a:chOff x="1972569" y="9230342"/>
            <a:chExt cx="10541551" cy="1516681"/>
          </a:xfrm>
        </p:grpSpPr>
        <p:sp>
          <p:nvSpPr>
            <p:cNvPr id="64" name="TextBox 63"/>
            <p:cNvSpPr txBox="1"/>
            <p:nvPr/>
          </p:nvSpPr>
          <p:spPr>
            <a:xfrm>
              <a:off x="2472220" y="9786796"/>
              <a:ext cx="10041900"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6" name="TextBox 65"/>
            <p:cNvSpPr txBox="1"/>
            <p:nvPr/>
          </p:nvSpPr>
          <p:spPr>
            <a:xfrm>
              <a:off x="2494117" y="9230342"/>
              <a:ext cx="2489774"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Be Smart</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71" name="Group 70"/>
          <p:cNvGrpSpPr/>
          <p:nvPr/>
        </p:nvGrpSpPr>
        <p:grpSpPr>
          <a:xfrm>
            <a:off x="13707979" y="3230214"/>
            <a:ext cx="7291941" cy="7960669"/>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5" y="22281"/>
            <a:ext cx="24377655" cy="6460435"/>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nvGrpSpPr>
          <p:cNvPr id="62" name="Group 61"/>
          <p:cNvGrpSpPr/>
          <p:nvPr/>
        </p:nvGrpSpPr>
        <p:grpSpPr>
          <a:xfrm>
            <a:off x="10523186" y="1330624"/>
            <a:ext cx="11999472" cy="2455035"/>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600" b="1" spc="-400" dirty="0">
                  <a:solidFill>
                    <a:schemeClr val="bg1"/>
                  </a:solidFill>
                  <a:latin typeface="微软雅黑" panose="020B0503020204020204" pitchFamily="34" charset="-122"/>
                  <a:ea typeface="Franchise" pitchFamily="49" charset="0"/>
                  <a:cs typeface="Aparajita" panose="020B0604020202020204" pitchFamily="34" charset="0"/>
                </a:rPr>
                <a:t>MOBILE</a:t>
              </a:r>
            </a:p>
          </p:txBody>
        </p:sp>
        <p:sp>
          <p:nvSpPr>
            <p:cNvPr id="64" name="Subtitle 2"/>
            <p:cNvSpPr txBox="1">
              <a:spLocks/>
            </p:cNvSpPr>
            <p:nvPr/>
          </p:nvSpPr>
          <p:spPr>
            <a:xfrm>
              <a:off x="4175482" y="1532790"/>
              <a:ext cx="3636878" cy="6480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700" b="1" spc="-400" dirty="0" smtClean="0">
                  <a:solidFill>
                    <a:schemeClr val="bg1"/>
                  </a:solidFill>
                  <a:latin typeface="微软雅黑" panose="020B0503020204020204" pitchFamily="34" charset="-122"/>
                  <a:ea typeface="Franchise" pitchFamily="49" charset="0"/>
                  <a:cs typeface="Aparajita" panose="020B0604020202020204" pitchFamily="34" charset="0"/>
                </a:rPr>
                <a:t>BEST DATA PLAN </a:t>
              </a:r>
              <a:endParaRPr lang="en-US" sz="10700" b="1" spc="-400" dirty="0">
                <a:solidFill>
                  <a:schemeClr val="bg1"/>
                </a:solidFill>
                <a:latin typeface="微软雅黑" panose="020B0503020204020204" pitchFamily="34" charset="-122"/>
                <a:ea typeface="Franchise" pitchFamily="49" charset="0"/>
                <a:cs typeface="Aparajita" panose="020B0604020202020204" pitchFamily="34" charset="0"/>
              </a:endParaRPr>
            </a:p>
          </p:txBody>
        </p:sp>
      </p:grpSp>
      <p:sp>
        <p:nvSpPr>
          <p:cNvPr id="65" name="TextBox 64"/>
          <p:cNvSpPr txBox="1"/>
          <p:nvPr/>
        </p:nvSpPr>
        <p:spPr>
          <a:xfrm>
            <a:off x="10449010" y="4038321"/>
            <a:ext cx="12575386" cy="1723506"/>
          </a:xfrm>
          <a:prstGeom prst="rect">
            <a:avLst/>
          </a:prstGeom>
          <a:noFill/>
        </p:spPr>
        <p:txBody>
          <a:bodyPr wrap="square" lIns="243797" tIns="121899" rIns="243797" bIns="121899"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a:t>
            </a:r>
            <a:r>
              <a:rPr lang="en-US" sz="24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indexes </a:t>
            </a:r>
            <a:r>
              <a:rPr lang="pt-BR" sz="2400" dirty="0">
                <a:solidFill>
                  <a:schemeClr val="bg1"/>
                </a:solidFill>
                <a:latin typeface="微软雅黑" panose="020B0503020204020204" pitchFamily="34" charset="-122"/>
                <a:cs typeface="Aparajita" panose="020B0604020202020204" pitchFamily="34" charset="0"/>
              </a:rPr>
              <a:t>Tempor mediocrem imperdiet no usu, tractatos salutatus ut est. Eu vel detraxit laboramus. </a:t>
            </a:r>
            <a:r>
              <a:rPr lang="pt-BR" sz="2400" dirty="0" smtClean="0">
                <a:solidFill>
                  <a:schemeClr val="bg1"/>
                </a:solidFill>
                <a:latin typeface="微软雅黑" panose="020B0503020204020204" pitchFamily="34" charset="-122"/>
                <a:cs typeface="Aparajita" panose="020B0604020202020204" pitchFamily="34" charset="0"/>
              </a:rPr>
              <a:t>Cu </a:t>
            </a:r>
            <a:r>
              <a:rPr lang="pt-BR" sz="2400" dirty="0">
                <a:solidFill>
                  <a:schemeClr val="bg1"/>
                </a:solidFill>
                <a:latin typeface="微软雅黑" panose="020B0503020204020204" pitchFamily="34" charset="-122"/>
                <a:cs typeface="Aparajita" panose="020B0604020202020204" pitchFamily="34" charset="0"/>
              </a:rPr>
              <a:t>nam unum liber </a:t>
            </a:r>
            <a:r>
              <a:rPr lang="pt-BR" sz="2400" dirty="0" smtClean="0">
                <a:solidFill>
                  <a:schemeClr val="bg1"/>
                </a:solidFill>
                <a:latin typeface="微软雅黑" panose="020B0503020204020204" pitchFamily="34" charset="-122"/>
                <a:cs typeface="Aparajita" panose="020B0604020202020204" pitchFamily="34" charset="0"/>
              </a:rPr>
              <a:t>audiam.</a:t>
            </a:r>
            <a:endPar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3" name="TextBox 92"/>
          <p:cNvSpPr txBox="1"/>
          <p:nvPr/>
        </p:nvSpPr>
        <p:spPr>
          <a:xfrm>
            <a:off x="10445251" y="6732531"/>
            <a:ext cx="12286165" cy="1600396"/>
          </a:xfrm>
          <a:prstGeom prst="rect">
            <a:avLst/>
          </a:prstGeom>
          <a:noFill/>
        </p:spPr>
        <p:txBody>
          <a:bodyPr wrap="square" lIns="243797" tIns="121899" rIns="243797" bIns="121899" rtlCol="0">
            <a:spAutoFit/>
          </a:bodyPr>
          <a:lstStyle/>
          <a:p>
            <a:r>
              <a:rPr lang="en-US" sz="4400" b="1" i="1" dirty="0" smtClean="0">
                <a:solidFill>
                  <a:schemeClr val="tx2"/>
                </a:solidFill>
                <a:latin typeface="微软雅黑" panose="020B0503020204020204" pitchFamily="34" charset="-122"/>
                <a:cs typeface="Aparajita" panose="020B0604020202020204" pitchFamily="34" charset="0"/>
              </a:rPr>
              <a:t>“Our Service is the best network with fast </a:t>
            </a:r>
            <a:r>
              <a:rPr lang="en-US" sz="4400" b="1" i="1" dirty="0">
                <a:solidFill>
                  <a:schemeClr val="tx2"/>
                </a:solidFill>
                <a:latin typeface="微软雅黑" panose="020B0503020204020204" pitchFamily="34" charset="-122"/>
                <a:cs typeface="Aparajita" panose="020B0604020202020204" pitchFamily="34" charset="0"/>
              </a:rPr>
              <a:t>4G LTE </a:t>
            </a:r>
            <a:r>
              <a:rPr lang="en-US" sz="4400" b="1" i="1" dirty="0" smtClean="0">
                <a:solidFill>
                  <a:schemeClr val="tx2"/>
                </a:solidFill>
                <a:latin typeface="微软雅黑" panose="020B0503020204020204" pitchFamily="34" charset="-122"/>
                <a:cs typeface="Aparajita" panose="020B0604020202020204" pitchFamily="34" charset="0"/>
              </a:rPr>
              <a:t>nationwide”</a:t>
            </a:r>
            <a:endParaRPr lang="en-US" sz="4400" b="1" i="1" dirty="0">
              <a:solidFill>
                <a:schemeClr val="tx2"/>
              </a:solidFill>
              <a:latin typeface="微软雅黑" panose="020B0503020204020204" pitchFamily="34" charset="-122"/>
              <a:cs typeface="Aparajita" panose="020B0604020202020204" pitchFamily="34" charset="0"/>
            </a:endParaRPr>
          </a:p>
        </p:txBody>
      </p:sp>
      <p:sp>
        <p:nvSpPr>
          <p:cNvPr id="38" name="Freeform 7"/>
          <p:cNvSpPr>
            <a:spLocks noEditPoints="1"/>
          </p:cNvSpPr>
          <p:nvPr/>
        </p:nvSpPr>
        <p:spPr bwMode="auto">
          <a:xfrm>
            <a:off x="13939428" y="8831814"/>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39" name="Group 38"/>
          <p:cNvGrpSpPr/>
          <p:nvPr/>
        </p:nvGrpSpPr>
        <p:grpSpPr>
          <a:xfrm>
            <a:off x="14376385" y="9254082"/>
            <a:ext cx="787903" cy="790658"/>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43" name="Freeform 9"/>
          <p:cNvSpPr>
            <a:spLocks noEditPoints="1"/>
          </p:cNvSpPr>
          <p:nvPr/>
        </p:nvSpPr>
        <p:spPr bwMode="auto">
          <a:xfrm>
            <a:off x="17163456" y="8813199"/>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4" name="Group 43"/>
          <p:cNvGrpSpPr/>
          <p:nvPr/>
        </p:nvGrpSpPr>
        <p:grpSpPr>
          <a:xfrm>
            <a:off x="17666885" y="9190299"/>
            <a:ext cx="640287" cy="917486"/>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47" name="Freeform 6"/>
          <p:cNvSpPr>
            <a:spLocks noEditPoints="1"/>
          </p:cNvSpPr>
          <p:nvPr/>
        </p:nvSpPr>
        <p:spPr bwMode="auto">
          <a:xfrm>
            <a:off x="20533347" y="8791581"/>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8" name="Group 47"/>
          <p:cNvGrpSpPr/>
          <p:nvPr/>
        </p:nvGrpSpPr>
        <p:grpSpPr>
          <a:xfrm>
            <a:off x="21010014" y="9290208"/>
            <a:ext cx="760532" cy="717670"/>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1" name="Group 50"/>
          <p:cNvGrpSpPr/>
          <p:nvPr/>
        </p:nvGrpSpPr>
        <p:grpSpPr>
          <a:xfrm>
            <a:off x="12998521" y="10453754"/>
            <a:ext cx="3498107" cy="1970144"/>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3" name="TextBox 52"/>
            <p:cNvSpPr txBox="1"/>
            <p:nvPr/>
          </p:nvSpPr>
          <p:spPr>
            <a:xfrm>
              <a:off x="2996937" y="6612406"/>
              <a:ext cx="324825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Design</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54" name="Group 53"/>
          <p:cNvGrpSpPr/>
          <p:nvPr/>
        </p:nvGrpSpPr>
        <p:grpSpPr>
          <a:xfrm>
            <a:off x="16276633" y="10467189"/>
            <a:ext cx="3498107" cy="1970144"/>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6" name="TextBox 55"/>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Idea</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57" name="Group 56"/>
          <p:cNvGrpSpPr/>
          <p:nvPr/>
        </p:nvGrpSpPr>
        <p:grpSpPr>
          <a:xfrm>
            <a:off x="19629268" y="10446745"/>
            <a:ext cx="3498107" cy="1970144"/>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9" name="TextBox 58"/>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Plan</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60" name="Freeform 7"/>
          <p:cNvSpPr>
            <a:spLocks noEditPoints="1"/>
          </p:cNvSpPr>
          <p:nvPr/>
        </p:nvSpPr>
        <p:spPr bwMode="auto">
          <a:xfrm>
            <a:off x="10691171" y="8817144"/>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87" name="Group 86"/>
          <p:cNvGrpSpPr/>
          <p:nvPr/>
        </p:nvGrpSpPr>
        <p:grpSpPr>
          <a:xfrm>
            <a:off x="9750264" y="10439084"/>
            <a:ext cx="3498107" cy="1970144"/>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Lorem Ipsum has two main 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9" name="TextBox 88"/>
            <p:cNvSpPr txBox="1"/>
            <p:nvPr/>
          </p:nvSpPr>
          <p:spPr>
            <a:xfrm>
              <a:off x="2858487" y="6612406"/>
              <a:ext cx="349810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Ads</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90" name="AutoShape 19"/>
          <p:cNvSpPr>
            <a:spLocks/>
          </p:cNvSpPr>
          <p:nvPr/>
        </p:nvSpPr>
        <p:spPr bwMode="auto">
          <a:xfrm>
            <a:off x="11172688" y="9249250"/>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3" name="图片占位符 2"/>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8075" b="18075"/>
          <a:stretch>
            <a:fillRect/>
          </a:stretch>
        </p:blipFill>
        <p:spPr>
          <a:xfrm>
            <a:off x="0" y="0"/>
            <a:ext cx="24377650" cy="6461125"/>
          </a:xfrm>
        </p:spPr>
      </p:pic>
      <p:pic>
        <p:nvPicPr>
          <p:cNvPr id="41" name="Picture 40" descr="hands_ipa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4851" y="1016000"/>
            <a:ext cx="9220200" cy="12700000"/>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950" b="21950"/>
          <a:stretch>
            <a:fillRect/>
          </a:stretch>
        </p:blipFill>
        <p:spPr>
          <a:xfrm>
            <a:off x="0" y="3041650"/>
            <a:ext cx="24377650" cy="5676900"/>
          </a:xfrm>
        </p:spPr>
      </p:pic>
      <p:sp>
        <p:nvSpPr>
          <p:cNvPr id="21" name="TextBox 20"/>
          <p:cNvSpPr txBox="1"/>
          <p:nvPr/>
        </p:nvSpPr>
        <p:spPr>
          <a:xfrm>
            <a:off x="1952118" y="8985918"/>
            <a:ext cx="20476590" cy="3535330"/>
          </a:xfrm>
          <a:prstGeom prst="rect">
            <a:avLst/>
          </a:prstGeom>
          <a:noFill/>
        </p:spPr>
        <p:txBody>
          <a:bodyPr wrap="square" lIns="0" tIns="0" rIns="243731" bIns="0" numCol="2" spcCol="731190" rtlCol="0">
            <a:noAutofit/>
          </a:bodyPr>
          <a:lstStyle/>
          <a:p>
            <a:pPr algn="just"/>
            <a:r>
              <a:rPr lang="en-US" sz="2600" b="1" dirty="0">
                <a:latin typeface="微软雅黑" panose="020B0503020204020204" pitchFamily="34" charset="-122"/>
                <a:cs typeface="Aparajita" panose="020B0604020202020204" pitchFamily="34" charset="0"/>
              </a:rPr>
              <a:t>Lorem ipsum dolor </a:t>
            </a:r>
            <a:r>
              <a:rPr lang="en-US" sz="2600" dirty="0">
                <a:latin typeface="微软雅黑" panose="020B0503020204020204" pitchFamily="34" charset="-122"/>
                <a:cs typeface="Aparajita" panose="020B0604020202020204" pitchFamily="34" charset="0"/>
              </a:rPr>
              <a:t>sit amet, consectetur adipiscing elit. Ut efficitur ipsum vitae tortor accumsan, a pulvinar lorem lacinia. Donec eu arcu justo. Fusce eget consequat </a:t>
            </a:r>
            <a:r>
              <a:rPr lang="en-US" sz="2600" dirty="0" smtClean="0">
                <a:latin typeface="微软雅黑" panose="020B0503020204020204" pitchFamily="34" charset="-122"/>
                <a:cs typeface="Aparajita" panose="020B0604020202020204" pitchFamily="34" charset="0"/>
              </a:rPr>
              <a:t>risus</a:t>
            </a:r>
            <a:r>
              <a:rPr lang="en-US" sz="2600" dirty="0">
                <a:latin typeface="微软雅黑" panose="020B0503020204020204" pitchFamily="34" charset="-122"/>
                <a:cs typeface="Aparajita" panose="020B0604020202020204" pitchFamily="34" charset="0"/>
              </a:rPr>
              <a:t> Proin est lacus, interdum vitae feugiat quis, faucibus vel mi. </a:t>
            </a:r>
            <a:endParaRPr lang="en-US" sz="2600" dirty="0" smtClean="0">
              <a:latin typeface="微软雅黑" panose="020B0503020204020204" pitchFamily="34" charset="-122"/>
              <a:cs typeface="Aparajita" panose="020B0604020202020204" pitchFamily="34" charset="0"/>
            </a:endParaRPr>
          </a:p>
          <a:p>
            <a:pPr algn="just"/>
            <a:endParaRPr lang="en-US" sz="2600" dirty="0">
              <a:latin typeface="微软雅黑" panose="020B0503020204020204" pitchFamily="34" charset="-122"/>
              <a:cs typeface="Aparajita" panose="020B0604020202020204" pitchFamily="34" charset="0"/>
            </a:endParaRPr>
          </a:p>
          <a:p>
            <a:pPr algn="just"/>
            <a:r>
              <a:rPr lang="en-US" sz="2600" dirty="0">
                <a:latin typeface="微软雅黑" panose="020B0503020204020204" pitchFamily="34" charset="-122"/>
                <a:cs typeface="Aparajita" panose="020B0604020202020204" pitchFamily="34" charset="0"/>
              </a:rPr>
              <a:t>Vivamus accumsan nisi vel nulla viverra semper. Donec purus enim, sollicitudin vitae porta a, commodo sodales justo. Sed iaculis rutrum molestie. </a:t>
            </a:r>
            <a:endParaRPr lang="en-US" sz="2600" dirty="0" smtClean="0">
              <a:latin typeface="微软雅黑" panose="020B0503020204020204" pitchFamily="34" charset="-122"/>
              <a:cs typeface="Aparajita" panose="020B0604020202020204" pitchFamily="34" charset="0"/>
            </a:endParaRPr>
          </a:p>
          <a:p>
            <a:pPr algn="just"/>
            <a:endParaRPr lang="en-US" sz="2600" dirty="0">
              <a:latin typeface="微软雅黑" panose="020B0503020204020204" pitchFamily="34" charset="-122"/>
              <a:cs typeface="Aparajita" panose="020B0604020202020204" pitchFamily="34" charset="0"/>
            </a:endParaRPr>
          </a:p>
          <a:p>
            <a:pPr algn="just"/>
            <a:r>
              <a:rPr lang="en-US" sz="2600" dirty="0" smtClean="0">
                <a:latin typeface="微软雅黑" panose="020B0503020204020204" pitchFamily="34" charset="-122"/>
                <a:cs typeface="Aparajita" panose="020B0604020202020204" pitchFamily="34" charset="0"/>
              </a:rPr>
              <a:t>Lorem </a:t>
            </a:r>
            <a:r>
              <a:rPr lang="en-US" sz="2600" dirty="0">
                <a:latin typeface="微软雅黑" panose="020B0503020204020204" pitchFamily="34" charset="-122"/>
                <a:cs typeface="Aparajita" panose="020B0604020202020204" pitchFamily="34" charset="0"/>
              </a:rPr>
              <a:t>ipsum dolor sit amet, consectetur adipiscing elit. Ut efficitur ipsum vitae tortor accumsan, a pulvinar lorem lacinia. Donec eu arcu justo. Fusce eget consequat risus. </a:t>
            </a:r>
            <a:endParaRPr lang="en-US" sz="2600" dirty="0" smtClean="0">
              <a:latin typeface="微软雅黑" panose="020B0503020204020204" pitchFamily="34" charset="-122"/>
              <a:cs typeface="Aparajita" panose="020B0604020202020204" pitchFamily="34" charset="0"/>
            </a:endParaRPr>
          </a:p>
          <a:p>
            <a:pPr algn="just"/>
            <a:endParaRPr lang="en-US" sz="2600" dirty="0">
              <a:latin typeface="微软雅黑" panose="020B0503020204020204" pitchFamily="34" charset="-122"/>
              <a:cs typeface="Aparajita" panose="020B0604020202020204" pitchFamily="34" charset="0"/>
            </a:endParaRPr>
          </a:p>
          <a:p>
            <a:pPr algn="just"/>
            <a:r>
              <a:rPr lang="en-US" sz="2600" dirty="0" smtClean="0">
                <a:latin typeface="微软雅黑" panose="020B0503020204020204" pitchFamily="34" charset="-122"/>
                <a:cs typeface="Aparajita" panose="020B0604020202020204" pitchFamily="34" charset="0"/>
              </a:rPr>
              <a:t>Curabitur Lorem </a:t>
            </a:r>
            <a:r>
              <a:rPr lang="en-US" sz="2600" dirty="0">
                <a:latin typeface="微软雅黑" panose="020B0503020204020204" pitchFamily="34" charset="-122"/>
                <a:cs typeface="Aparajita" panose="020B0604020202020204" pitchFamily="34" charset="0"/>
              </a:rPr>
              <a:t>ipsum dolor sit amet, consectetur adipiscing elit. Ut efficitur ipsum vitae tortor accumsan, a pulvinar lorem lacinia. Donec eu arcu justo. Fusce eget consequat risus. Lorem ipsum dolor sit amet, consectetur adipiscing </a:t>
            </a:r>
            <a:r>
              <a:rPr lang="en-US" sz="2600" dirty="0" smtClean="0">
                <a:latin typeface="微软雅黑" panose="020B0503020204020204" pitchFamily="34" charset="-122"/>
                <a:cs typeface="Aparajita" panose="020B0604020202020204" pitchFamily="34" charset="0"/>
              </a:rPr>
              <a:t>e</a:t>
            </a:r>
            <a:endParaRPr lang="en-US" sz="2600" dirty="0">
              <a:latin typeface="微软雅黑" panose="020B0503020204020204" pitchFamily="34" charset="-122"/>
              <a:cs typeface="Aparajita" panose="020B0604020202020204" pitchFamily="34" charset="0"/>
            </a:endParaRPr>
          </a:p>
        </p:txBody>
      </p:sp>
      <p:grpSp>
        <p:nvGrpSpPr>
          <p:cNvPr id="17" name="Group 16"/>
          <p:cNvGrpSpPr/>
          <p:nvPr/>
        </p:nvGrpSpPr>
        <p:grpSpPr>
          <a:xfrm>
            <a:off x="6008975" y="483017"/>
            <a:ext cx="12359700" cy="2079087"/>
            <a:chOff x="5988388" y="483017"/>
            <a:chExt cx="12359700" cy="2079087"/>
          </a:xfrm>
        </p:grpSpPr>
        <p:sp>
          <p:nvSpPr>
            <p:cNvPr id="18" name="TextBox 1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11" name="Round Same Side Corner Rectangle 10"/>
          <p:cNvSpPr/>
          <p:nvPr/>
        </p:nvSpPr>
        <p:spPr>
          <a:xfrm rot="16200000" flipV="1">
            <a:off x="5554497" y="-1701244"/>
            <a:ext cx="3694528" cy="14805563"/>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grpSp>
        <p:nvGrpSpPr>
          <p:cNvPr id="5" name="Group 4"/>
          <p:cNvGrpSpPr/>
          <p:nvPr/>
        </p:nvGrpSpPr>
        <p:grpSpPr>
          <a:xfrm>
            <a:off x="755840" y="4173254"/>
            <a:ext cx="14048703" cy="2802111"/>
            <a:chOff x="701992" y="4122454"/>
            <a:chExt cx="14048703" cy="2802111"/>
          </a:xfrm>
        </p:grpSpPr>
        <p:sp>
          <p:nvSpPr>
            <p:cNvPr id="12" name="Title 13"/>
            <p:cNvSpPr txBox="1">
              <a:spLocks/>
            </p:cNvSpPr>
            <p:nvPr/>
          </p:nvSpPr>
          <p:spPr>
            <a:xfrm>
              <a:off x="1637915" y="4638565"/>
              <a:ext cx="13112780" cy="2286000"/>
            </a:xfrm>
            <a:prstGeom prst="rect">
              <a:avLst/>
            </a:prstGeom>
          </p:spPr>
          <p:txBody>
            <a:bodyPr vert="horz" lIns="182843" tIns="91422" rIns="182843" bIns="91422"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4000" i="1" dirty="0" smtClean="0">
                  <a:solidFill>
                    <a:schemeClr val="bg1"/>
                  </a:solidFill>
                  <a:latin typeface="微软雅黑" panose="020B0503020204020204" pitchFamily="34" charset="-122"/>
                  <a:cs typeface="Aparajita" panose="020B0604020202020204" pitchFamily="34" charset="0"/>
                </a:rPr>
                <a:t>Most businesses think that product is the most important thing, but without great leadership won't make a company successful</a:t>
              </a:r>
              <a:br>
                <a:rPr lang="en-US" sz="4000" i="1" dirty="0" smtClean="0">
                  <a:solidFill>
                    <a:schemeClr val="bg1"/>
                  </a:solidFill>
                  <a:latin typeface="微软雅黑" panose="020B0503020204020204" pitchFamily="34" charset="-122"/>
                  <a:cs typeface="Aparajita" panose="020B0604020202020204" pitchFamily="34" charset="0"/>
                </a:rPr>
              </a:br>
              <a:r>
                <a:rPr lang="en-US" sz="4000" i="1" dirty="0" smtClean="0">
                  <a:solidFill>
                    <a:schemeClr val="bg1"/>
                  </a:solidFill>
                  <a:latin typeface="微软雅黑" panose="020B0503020204020204" pitchFamily="34" charset="-122"/>
                  <a:cs typeface="Aparajita" panose="020B0604020202020204" pitchFamily="34" charset="0"/>
                </a:rPr>
                <a:t>– Robert </a:t>
              </a:r>
              <a:r>
                <a:rPr lang="en-US" sz="4000" i="1" dirty="0" err="1" smtClean="0">
                  <a:solidFill>
                    <a:schemeClr val="bg1"/>
                  </a:solidFill>
                  <a:latin typeface="微软雅黑" panose="020B0503020204020204" pitchFamily="34" charset="-122"/>
                  <a:cs typeface="Aparajita" panose="020B0604020202020204" pitchFamily="34" charset="0"/>
                </a:rPr>
                <a:t>Kiyosaki</a:t>
              </a:r>
              <a:endParaRPr lang="en-US" sz="4000" i="1" dirty="0">
                <a:solidFill>
                  <a:schemeClr val="bg1"/>
                </a:solidFill>
                <a:latin typeface="微软雅黑" panose="020B0503020204020204" pitchFamily="34" charset="-122"/>
                <a:cs typeface="Aparajita" panose="020B0604020202020204" pitchFamily="34" charset="0"/>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spTree>
    <p:extLst>
      <p:ext uri="{BB962C8B-B14F-4D97-AF65-F5344CB8AC3E}">
        <p14:creationId xmlns:p14="http://schemas.microsoft.com/office/powerpoint/2010/main" val="1990049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0795" b="10795"/>
          <a:stretch>
            <a:fillRect/>
          </a:stretch>
        </p:blipFill>
        <p:spPr>
          <a:xfrm>
            <a:off x="0" y="0"/>
            <a:ext cx="24377650" cy="6461125"/>
          </a:xfrm>
        </p:spPr>
      </p:pic>
      <p:sp>
        <p:nvSpPr>
          <p:cNvPr id="61" name="Rectangle 60"/>
          <p:cNvSpPr/>
          <p:nvPr/>
        </p:nvSpPr>
        <p:spPr>
          <a:xfrm>
            <a:off x="-5" y="1"/>
            <a:ext cx="24377655" cy="6460435"/>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69" name="Freeform 7"/>
          <p:cNvSpPr>
            <a:spLocks noEditPoints="1"/>
          </p:cNvSpPr>
          <p:nvPr/>
        </p:nvSpPr>
        <p:spPr bwMode="auto">
          <a:xfrm>
            <a:off x="5594099" y="796989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0" name="Group 69"/>
          <p:cNvGrpSpPr/>
          <p:nvPr/>
        </p:nvGrpSpPr>
        <p:grpSpPr>
          <a:xfrm>
            <a:off x="6031056" y="8392165"/>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3" name="Freeform 9"/>
          <p:cNvSpPr>
            <a:spLocks noEditPoints="1"/>
          </p:cNvSpPr>
          <p:nvPr/>
        </p:nvSpPr>
        <p:spPr bwMode="auto">
          <a:xfrm>
            <a:off x="8818127" y="7951282"/>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4" name="Group 73"/>
          <p:cNvGrpSpPr/>
          <p:nvPr/>
        </p:nvGrpSpPr>
        <p:grpSpPr>
          <a:xfrm>
            <a:off x="9321556" y="8328382"/>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7" name="Freeform 6"/>
          <p:cNvSpPr>
            <a:spLocks noEditPoints="1"/>
          </p:cNvSpPr>
          <p:nvPr/>
        </p:nvSpPr>
        <p:spPr bwMode="auto">
          <a:xfrm>
            <a:off x="12188018" y="7929664"/>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8" name="Group 77"/>
          <p:cNvGrpSpPr/>
          <p:nvPr/>
        </p:nvGrpSpPr>
        <p:grpSpPr>
          <a:xfrm>
            <a:off x="12664685" y="8428291"/>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1" name="Group 80"/>
          <p:cNvGrpSpPr/>
          <p:nvPr/>
        </p:nvGrpSpPr>
        <p:grpSpPr>
          <a:xfrm>
            <a:off x="4653192" y="9591837"/>
            <a:ext cx="3498107" cy="1970144"/>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3" name="TextBox 82"/>
            <p:cNvSpPr txBox="1"/>
            <p:nvPr/>
          </p:nvSpPr>
          <p:spPr>
            <a:xfrm>
              <a:off x="2996937" y="6612406"/>
              <a:ext cx="324825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Design</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37" name="Group 36"/>
          <p:cNvGrpSpPr/>
          <p:nvPr/>
        </p:nvGrpSpPr>
        <p:grpSpPr>
          <a:xfrm>
            <a:off x="7931304" y="9605272"/>
            <a:ext cx="3498107" cy="1970144"/>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39" name="TextBox 38"/>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Idea</a:t>
              </a:r>
              <a:endParaRPr lang="en-US" sz="4200" b="1" dirty="0">
                <a:solidFill>
                  <a:schemeClr val="tx2"/>
                </a:solidFill>
                <a:latin typeface="微软雅黑" panose="020B0503020204020204" pitchFamily="34" charset="-122"/>
                <a:cs typeface="Aparajita" panose="020B0604020202020204" pitchFamily="34" charset="0"/>
              </a:endParaRPr>
            </a:p>
          </p:txBody>
        </p:sp>
      </p:grpSp>
      <p:grpSp>
        <p:nvGrpSpPr>
          <p:cNvPr id="40" name="Group 39"/>
          <p:cNvGrpSpPr/>
          <p:nvPr/>
        </p:nvGrpSpPr>
        <p:grpSpPr>
          <a:xfrm>
            <a:off x="11283939" y="9584828"/>
            <a:ext cx="3498107" cy="1970144"/>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43" name="TextBox 42"/>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Plan</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44" name="Freeform 7"/>
          <p:cNvSpPr>
            <a:spLocks noEditPoints="1"/>
          </p:cNvSpPr>
          <p:nvPr/>
        </p:nvSpPr>
        <p:spPr bwMode="auto">
          <a:xfrm>
            <a:off x="2345842" y="795522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8" name="Group 47"/>
          <p:cNvGrpSpPr/>
          <p:nvPr/>
        </p:nvGrpSpPr>
        <p:grpSpPr>
          <a:xfrm>
            <a:off x="1404935" y="9577167"/>
            <a:ext cx="3498107" cy="1970144"/>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Lorem Ipsum has two main statistical</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0" name="TextBox 49"/>
            <p:cNvSpPr txBox="1"/>
            <p:nvPr/>
          </p:nvSpPr>
          <p:spPr>
            <a:xfrm>
              <a:off x="2858487" y="6612406"/>
              <a:ext cx="349810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Ads</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51" name="TextBox 50"/>
          <p:cNvSpPr txBox="1"/>
          <p:nvPr/>
        </p:nvSpPr>
        <p:spPr>
          <a:xfrm>
            <a:off x="2527832" y="3085418"/>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statistical are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0" name="Freeform 222"/>
          <p:cNvSpPr>
            <a:spLocks noEditPoints="1"/>
          </p:cNvSpPr>
          <p:nvPr/>
        </p:nvSpPr>
        <p:spPr bwMode="auto">
          <a:xfrm>
            <a:off x="2007507" y="31571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89" name="TextBox 88"/>
          <p:cNvSpPr txBox="1"/>
          <p:nvPr/>
        </p:nvSpPr>
        <p:spPr>
          <a:xfrm>
            <a:off x="2527832" y="3842930"/>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are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4" name="Freeform 222"/>
          <p:cNvSpPr>
            <a:spLocks noEditPoints="1"/>
          </p:cNvSpPr>
          <p:nvPr/>
        </p:nvSpPr>
        <p:spPr bwMode="auto">
          <a:xfrm>
            <a:off x="2007507" y="3907644"/>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95" name="TextBox 94"/>
          <p:cNvSpPr txBox="1"/>
          <p:nvPr/>
        </p:nvSpPr>
        <p:spPr>
          <a:xfrm>
            <a:off x="2527832" y="4595261"/>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are 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7" name="TextBox 96"/>
          <p:cNvSpPr txBox="1"/>
          <p:nvPr/>
        </p:nvSpPr>
        <p:spPr>
          <a:xfrm>
            <a:off x="2527832" y="5330493"/>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are </a:t>
            </a:r>
            <a:r>
              <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used in </a:t>
            </a:r>
            <a:r>
              <a:rPr lang="en-US" sz="27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data.</a:t>
            </a:r>
            <a:endParaRPr lang="en-US" sz="27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8" name="Freeform 222"/>
          <p:cNvSpPr>
            <a:spLocks noEditPoints="1"/>
          </p:cNvSpPr>
          <p:nvPr/>
        </p:nvSpPr>
        <p:spPr bwMode="auto">
          <a:xfrm>
            <a:off x="2007507" y="539520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99" name="Freeform 857"/>
          <p:cNvSpPr>
            <a:spLocks noEditPoints="1"/>
          </p:cNvSpPr>
          <p:nvPr/>
        </p:nvSpPr>
        <p:spPr bwMode="auto">
          <a:xfrm>
            <a:off x="2004911" y="4672067"/>
            <a:ext cx="521208" cy="5212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01" name="TextBox 100"/>
          <p:cNvSpPr txBox="1"/>
          <p:nvPr/>
        </p:nvSpPr>
        <p:spPr>
          <a:xfrm>
            <a:off x="1770369" y="1351929"/>
            <a:ext cx="9325850" cy="1446532"/>
          </a:xfrm>
          <a:prstGeom prst="rect">
            <a:avLst/>
          </a:prstGeom>
          <a:noFill/>
        </p:spPr>
        <p:txBody>
          <a:bodyPr wrap="none" lIns="91422" tIns="45711" rIns="91422" bIns="45711" rtlCol="0">
            <a:spAutoFit/>
          </a:bodyPr>
          <a:lstStyle/>
          <a:p>
            <a:r>
              <a:rPr lang="id-ID" sz="8800" b="1" dirty="0" smtClean="0">
                <a:solidFill>
                  <a:schemeClr val="bg1"/>
                </a:solidFill>
                <a:latin typeface="微软雅黑" panose="020B0503020204020204" pitchFamily="34" charset="-122"/>
                <a:cs typeface="Aparajita" panose="020B0604020202020204" pitchFamily="34" charset="0"/>
              </a:rPr>
              <a:t>Mobile Features</a:t>
            </a:r>
          </a:p>
        </p:txBody>
      </p:sp>
      <p:sp>
        <p:nvSpPr>
          <p:cNvPr id="104" name="AutoShape 19"/>
          <p:cNvSpPr>
            <a:spLocks/>
          </p:cNvSpPr>
          <p:nvPr/>
        </p:nvSpPr>
        <p:spPr bwMode="auto">
          <a:xfrm>
            <a:off x="2827359" y="8387333"/>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_iphon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117228" y="1066800"/>
            <a:ext cx="8940800" cy="12700000"/>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Placeholder 40" descr="8924785044_c22f27aec4_b.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30131" b="30131"/>
          <a:stretch>
            <a:fillRect/>
          </a:stretch>
        </p:blipFill>
        <p:spPr/>
      </p:pic>
      <p:sp>
        <p:nvSpPr>
          <p:cNvPr id="61" name="Rectangle 60"/>
          <p:cNvSpPr/>
          <p:nvPr/>
        </p:nvSpPr>
        <p:spPr>
          <a:xfrm>
            <a:off x="-5" y="1"/>
            <a:ext cx="24377655" cy="6460435"/>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nvGrpSpPr>
          <p:cNvPr id="62" name="Group 61"/>
          <p:cNvGrpSpPr/>
          <p:nvPr/>
        </p:nvGrpSpPr>
        <p:grpSpPr>
          <a:xfrm>
            <a:off x="9430986" y="1330624"/>
            <a:ext cx="11999472" cy="2455035"/>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9600" b="1" spc="-400" dirty="0">
                  <a:solidFill>
                    <a:schemeClr val="bg1"/>
                  </a:solidFill>
                  <a:latin typeface="微软雅黑" panose="020B0503020204020204" pitchFamily="34" charset="-122"/>
                  <a:ea typeface="Franchise" pitchFamily="49" charset="0"/>
                  <a:cs typeface="Aparajita" panose="020B0604020202020204" pitchFamily="34" charset="0"/>
                </a:rPr>
                <a:t>MOBILE</a:t>
              </a:r>
            </a:p>
          </p:txBody>
        </p:sp>
        <p:sp>
          <p:nvSpPr>
            <p:cNvPr id="64" name="Subtitle 2"/>
            <p:cNvSpPr txBox="1">
              <a:spLocks/>
            </p:cNvSpPr>
            <p:nvPr/>
          </p:nvSpPr>
          <p:spPr>
            <a:xfrm>
              <a:off x="4175482" y="1532790"/>
              <a:ext cx="3636878" cy="6480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700" b="1" spc="-400" dirty="0" smtClean="0">
                  <a:solidFill>
                    <a:schemeClr val="bg1"/>
                  </a:solidFill>
                  <a:latin typeface="微软雅黑" panose="020B0503020204020204" pitchFamily="34" charset="-122"/>
                  <a:ea typeface="Franchise" pitchFamily="49" charset="0"/>
                  <a:cs typeface="Aparajita" panose="020B0604020202020204" pitchFamily="34" charset="0"/>
                </a:rPr>
                <a:t>BEST DATA PLAN </a:t>
              </a:r>
              <a:endParaRPr lang="en-US" sz="10700" b="1" spc="-400" dirty="0">
                <a:solidFill>
                  <a:schemeClr val="bg1"/>
                </a:solidFill>
                <a:latin typeface="微软雅黑" panose="020B0503020204020204" pitchFamily="34" charset="-122"/>
                <a:ea typeface="Franchise" pitchFamily="49" charset="0"/>
                <a:cs typeface="Aparajita" panose="020B0604020202020204" pitchFamily="34" charset="0"/>
              </a:endParaRPr>
            </a:p>
          </p:txBody>
        </p:sp>
      </p:grpSp>
      <p:sp>
        <p:nvSpPr>
          <p:cNvPr id="65" name="TextBox 64"/>
          <p:cNvSpPr txBox="1"/>
          <p:nvPr/>
        </p:nvSpPr>
        <p:spPr>
          <a:xfrm>
            <a:off x="9356810" y="4038321"/>
            <a:ext cx="12575386" cy="1723506"/>
          </a:xfrm>
          <a:prstGeom prst="rect">
            <a:avLst/>
          </a:prstGeom>
          <a:noFill/>
        </p:spPr>
        <p:txBody>
          <a:bodyPr wrap="square" lIns="243797" tIns="121899" rIns="243797" bIns="121899"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a:t>
            </a:r>
            <a:r>
              <a:rPr lang="en-US" sz="24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indexes </a:t>
            </a:r>
            <a:r>
              <a:rPr lang="pt-BR" sz="2400" dirty="0">
                <a:solidFill>
                  <a:schemeClr val="bg1"/>
                </a:solidFill>
                <a:latin typeface="微软雅黑" panose="020B0503020204020204" pitchFamily="34" charset="-122"/>
                <a:cs typeface="Aparajita" panose="020B0604020202020204" pitchFamily="34" charset="0"/>
              </a:rPr>
              <a:t>Tempor mediocrem imperdiet no usu, tractatos salutatus ut est. Eu vel detraxit laboramus. </a:t>
            </a:r>
            <a:r>
              <a:rPr lang="pt-BR" sz="2400" dirty="0" smtClean="0">
                <a:solidFill>
                  <a:schemeClr val="bg1"/>
                </a:solidFill>
                <a:latin typeface="微软雅黑" panose="020B0503020204020204" pitchFamily="34" charset="-122"/>
                <a:cs typeface="Aparajita" panose="020B0604020202020204" pitchFamily="34" charset="0"/>
              </a:rPr>
              <a:t>Cu </a:t>
            </a:r>
            <a:r>
              <a:rPr lang="pt-BR" sz="2400" dirty="0">
                <a:solidFill>
                  <a:schemeClr val="bg1"/>
                </a:solidFill>
                <a:latin typeface="微软雅黑" panose="020B0503020204020204" pitchFamily="34" charset="-122"/>
                <a:cs typeface="Aparajita" panose="020B0604020202020204" pitchFamily="34" charset="0"/>
              </a:rPr>
              <a:t>nam unum liber </a:t>
            </a:r>
            <a:r>
              <a:rPr lang="pt-BR" sz="2400" dirty="0" smtClean="0">
                <a:solidFill>
                  <a:schemeClr val="bg1"/>
                </a:solidFill>
                <a:latin typeface="微软雅黑" panose="020B0503020204020204" pitchFamily="34" charset="-122"/>
                <a:cs typeface="Aparajita" panose="020B0604020202020204" pitchFamily="34" charset="0"/>
              </a:rPr>
              <a:t>audiam.</a:t>
            </a:r>
            <a:endPar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051550" y="1503690"/>
            <a:ext cx="2830513" cy="602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717675" y="1503690"/>
            <a:ext cx="2830513" cy="602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8" name="Picture 6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38525" y="771853"/>
            <a:ext cx="3670300" cy="781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p:cNvGrpSpPr/>
          <p:nvPr/>
        </p:nvGrpSpPr>
        <p:grpSpPr>
          <a:xfrm>
            <a:off x="2110137" y="8959948"/>
            <a:ext cx="6015552" cy="3564974"/>
            <a:chOff x="2110137" y="8959948"/>
            <a:chExt cx="6015552"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1" name="Group 80"/>
            <p:cNvGrpSpPr/>
            <p:nvPr/>
          </p:nvGrpSpPr>
          <p:grpSpPr>
            <a:xfrm>
              <a:off x="2110137" y="10581888"/>
              <a:ext cx="6015552" cy="1943034"/>
              <a:chOff x="1663232" y="6612406"/>
              <a:chExt cx="6015552" cy="1943034"/>
            </a:xfrm>
          </p:grpSpPr>
          <p:sp>
            <p:nvSpPr>
              <p:cNvPr id="82" name="Content Placeholder 19"/>
              <p:cNvSpPr txBox="1">
                <a:spLocks/>
              </p:cNvSpPr>
              <p:nvPr/>
            </p:nvSpPr>
            <p:spPr>
              <a:xfrm>
                <a:off x="1663232" y="7308925"/>
                <a:ext cx="6015552"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analysis </a:t>
                </a:r>
                <a:r>
                  <a:rPr lang="pt-BR" sz="2400" dirty="0">
                    <a:latin typeface="微软雅黑" panose="020B0503020204020204" pitchFamily="34" charset="-122"/>
                    <a:cs typeface="Aparajita" panose="020B0604020202020204" pitchFamily="34" charset="0"/>
                  </a:rPr>
                  <a:t>Tempor mediocrem </a:t>
                </a:r>
                <a:r>
                  <a:rPr lang="pt-BR" sz="2400" dirty="0" smtClean="0">
                    <a:latin typeface="微软雅黑" panose="020B0503020204020204" pitchFamily="34" charset="-122"/>
                    <a:cs typeface="Aparajita" panose="020B0604020202020204" pitchFamily="34" charset="0"/>
                  </a:rPr>
                  <a:t>imperdiet.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3" name="TextBox 82"/>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Design</a:t>
                </a:r>
                <a:endParaRPr lang="en-US" sz="4200" b="1" dirty="0">
                  <a:solidFill>
                    <a:schemeClr val="tx2"/>
                  </a:solidFill>
                  <a:latin typeface="微软雅黑" panose="020B0503020204020204" pitchFamily="34" charset="-122"/>
                  <a:cs typeface="Aparajita" panose="020B0604020202020204" pitchFamily="34" charset="0"/>
                </a:endParaRPr>
              </a:p>
            </p:txBody>
          </p:sp>
        </p:grpSp>
      </p:grpSp>
      <p:grpSp>
        <p:nvGrpSpPr>
          <p:cNvPr id="3" name="Group 2"/>
          <p:cNvGrpSpPr/>
          <p:nvPr/>
        </p:nvGrpSpPr>
        <p:grpSpPr>
          <a:xfrm>
            <a:off x="9318074" y="8969123"/>
            <a:ext cx="6110520" cy="3608768"/>
            <a:chOff x="9318074" y="8969123"/>
            <a:chExt cx="6110520"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4" name="Group 83"/>
            <p:cNvGrpSpPr/>
            <p:nvPr/>
          </p:nvGrpSpPr>
          <p:grpSpPr>
            <a:xfrm>
              <a:off x="9318074" y="10569166"/>
              <a:ext cx="6110520" cy="2008725"/>
              <a:chOff x="1616780" y="6459127"/>
              <a:chExt cx="6110520" cy="2008725"/>
            </a:xfrm>
          </p:grpSpPr>
          <p:sp>
            <p:nvSpPr>
              <p:cNvPr id="85" name="Content Placeholder 19"/>
              <p:cNvSpPr txBox="1">
                <a:spLocks/>
              </p:cNvSpPr>
              <p:nvPr/>
            </p:nvSpPr>
            <p:spPr>
              <a:xfrm>
                <a:off x="1616780" y="7221337"/>
                <a:ext cx="6110520"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a:t>
                </a:r>
                <a:r>
                  <a:rPr lang="pt-BR" sz="2400" dirty="0">
                    <a:latin typeface="微软雅黑" panose="020B0503020204020204" pitchFamily="34" charset="-122"/>
                    <a:cs typeface="Aparajita" panose="020B0604020202020204" pitchFamily="34" charset="0"/>
                  </a:rPr>
                  <a:t>Tempor mediocrem imperdiet.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6" name="TextBox 85"/>
              <p:cNvSpPr txBox="1"/>
              <p:nvPr/>
            </p:nvSpPr>
            <p:spPr>
              <a:xfrm>
                <a:off x="3315866" y="6459127"/>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Idea</a:t>
                </a:r>
                <a:endParaRPr lang="en-US" sz="4200" b="1" dirty="0">
                  <a:solidFill>
                    <a:schemeClr val="tx2"/>
                  </a:solidFill>
                  <a:latin typeface="微软雅黑" panose="020B0503020204020204" pitchFamily="34" charset="-122"/>
                  <a:cs typeface="Aparajita" panose="020B0604020202020204" pitchFamily="34" charset="0"/>
                </a:endParaRPr>
              </a:p>
            </p:txBody>
          </p:sp>
        </p:grpSp>
      </p:grpSp>
      <p:grpSp>
        <p:nvGrpSpPr>
          <p:cNvPr id="4" name="Group 3"/>
          <p:cNvGrpSpPr/>
          <p:nvPr/>
        </p:nvGrpSpPr>
        <p:grpSpPr>
          <a:xfrm>
            <a:off x="16313727" y="8969785"/>
            <a:ext cx="6026728" cy="3587310"/>
            <a:chOff x="16313727" y="8969785"/>
            <a:chExt cx="6026728"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91" name="Content Placeholder 19"/>
            <p:cNvSpPr txBox="1">
              <a:spLocks/>
            </p:cNvSpPr>
            <p:nvPr/>
          </p:nvSpPr>
          <p:spPr>
            <a:xfrm>
              <a:off x="16313727" y="11310580"/>
              <a:ext cx="602672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a:t>
              </a:r>
              <a:r>
                <a:rPr lang="pt-BR" sz="2400" dirty="0">
                  <a:latin typeface="微软雅黑" panose="020B0503020204020204" pitchFamily="34" charset="-122"/>
                  <a:cs typeface="Aparajita" panose="020B0604020202020204" pitchFamily="34" charset="0"/>
                </a:rPr>
                <a:t>Tempor mediocrem imperdiet.</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a:p>
              <a:pPr marL="0" indent="0">
                <a:buNone/>
              </a:pP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2" name="TextBox 91"/>
            <p:cNvSpPr txBox="1"/>
            <p:nvPr/>
          </p:nvSpPr>
          <p:spPr>
            <a:xfrm>
              <a:off x="17973445" y="10570267"/>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微软雅黑" panose="020B0503020204020204" pitchFamily="34" charset="-122"/>
                  <a:cs typeface="Aparajita" panose="020B0604020202020204" pitchFamily="34" charset="0"/>
                </a:rPr>
                <a:t>Plan</a:t>
              </a:r>
              <a:endParaRPr lang="en-US" sz="4200" b="1" dirty="0">
                <a:solidFill>
                  <a:schemeClr val="tx2"/>
                </a:solidFill>
                <a:latin typeface="微软雅黑" panose="020B0503020204020204" pitchFamily="34" charset="-122"/>
                <a:cs typeface="Aparajita" panose="020B0604020202020204" pitchFamily="34" charset="0"/>
              </a:endParaRPr>
            </a:p>
          </p:txBody>
        </p:sp>
      </p:grpSp>
      <p:sp>
        <p:nvSpPr>
          <p:cNvPr id="93" name="TextBox 92"/>
          <p:cNvSpPr txBox="1"/>
          <p:nvPr/>
        </p:nvSpPr>
        <p:spPr>
          <a:xfrm>
            <a:off x="9353051" y="6732531"/>
            <a:ext cx="12286165" cy="1600396"/>
          </a:xfrm>
          <a:prstGeom prst="rect">
            <a:avLst/>
          </a:prstGeom>
          <a:noFill/>
        </p:spPr>
        <p:txBody>
          <a:bodyPr wrap="square" lIns="243797" tIns="121899" rIns="243797" bIns="121899" rtlCol="0">
            <a:spAutoFit/>
          </a:bodyPr>
          <a:lstStyle/>
          <a:p>
            <a:r>
              <a:rPr lang="en-US" sz="4400" b="1" i="1" dirty="0" smtClean="0">
                <a:solidFill>
                  <a:schemeClr val="tx2"/>
                </a:solidFill>
                <a:latin typeface="微软雅黑" panose="020B0503020204020204" pitchFamily="34" charset="-122"/>
                <a:cs typeface="Aparajita" panose="020B0604020202020204" pitchFamily="34" charset="0"/>
              </a:rPr>
              <a:t>“Our Service is the best network with fast </a:t>
            </a:r>
            <a:r>
              <a:rPr lang="en-US" sz="4400" b="1" i="1" dirty="0">
                <a:solidFill>
                  <a:schemeClr val="tx2"/>
                </a:solidFill>
                <a:latin typeface="微软雅黑" panose="020B0503020204020204" pitchFamily="34" charset="-122"/>
                <a:cs typeface="Aparajita" panose="020B0604020202020204" pitchFamily="34" charset="0"/>
              </a:rPr>
              <a:t>4G LTE </a:t>
            </a:r>
            <a:r>
              <a:rPr lang="en-US" sz="4400" b="1" i="1" dirty="0" smtClean="0">
                <a:solidFill>
                  <a:schemeClr val="tx2"/>
                </a:solidFill>
                <a:latin typeface="微软雅黑" panose="020B0503020204020204" pitchFamily="34" charset="-122"/>
                <a:cs typeface="Aparajita" panose="020B0604020202020204" pitchFamily="34" charset="0"/>
              </a:rPr>
              <a:t>nationwide”</a:t>
            </a:r>
            <a:endParaRPr lang="en-US" sz="4400" b="1" i="1" dirty="0">
              <a:solidFill>
                <a:schemeClr val="tx2"/>
              </a:solidFill>
              <a:latin typeface="微软雅黑" panose="020B0503020204020204" pitchFamily="34" charset="-122"/>
              <a:cs typeface="Aparajita" panose="020B0604020202020204" pitchFamily="34" charset="0"/>
            </a:endParaRPr>
          </a:p>
        </p:txBody>
      </p:sp>
      <p:pic>
        <p:nvPicPr>
          <p:cNvPr id="9" name="图片占位符 8"/>
          <p:cNvPicPr>
            <a:picLocks noGrp="1" noChangeAspect="1"/>
          </p:cNvPicPr>
          <p:nvPr>
            <p:ph type="pic" sz="quarter" idx="10"/>
          </p:nvPr>
        </p:nvPicPr>
        <p:blipFill>
          <a:blip r:embed="rId5" cstate="email">
            <a:extLst>
              <a:ext uri="{28A0092B-C50C-407E-A947-70E740481C1C}">
                <a14:useLocalDpi xmlns:a14="http://schemas.microsoft.com/office/drawing/2010/main" val="0"/>
              </a:ext>
            </a:extLst>
          </a:blip>
          <a:srcRect l="35108" r="35108"/>
          <a:stretch>
            <a:fillRect/>
          </a:stretch>
        </p:blipFill>
        <p:spPr>
          <a:xfrm>
            <a:off x="1993900" y="2376488"/>
            <a:ext cx="1504950" cy="4279900"/>
          </a:xfrm>
        </p:spPr>
      </p:pic>
      <p:pic>
        <p:nvPicPr>
          <p:cNvPr id="8" name="图片占位符 7"/>
          <p:cNvPicPr>
            <a:picLocks noGrp="1" noChangeAspect="1"/>
          </p:cNvPicPr>
          <p:nvPr>
            <p:ph type="pic" sz="quarter" idx="11"/>
          </p:nvPr>
        </p:nvPicPr>
        <p:blipFill>
          <a:blip r:embed="rId6">
            <a:extLst>
              <a:ext uri="{28A0092B-C50C-407E-A947-70E740481C1C}">
                <a14:useLocalDpi xmlns:a14="http://schemas.microsoft.com/office/drawing/2010/main" val="0"/>
              </a:ext>
            </a:extLst>
          </a:blip>
          <a:srcRect l="8178" r="8178"/>
          <a:stretch>
            <a:fillRect/>
          </a:stretch>
        </p:blipFill>
        <p:spPr>
          <a:xfrm>
            <a:off x="3744479" y="1931988"/>
            <a:ext cx="3114675" cy="5511800"/>
          </a:xfrm>
        </p:spPr>
      </p:pic>
      <p:pic>
        <p:nvPicPr>
          <p:cNvPr id="11" name="图片占位符 10"/>
          <p:cNvPicPr>
            <a:picLocks noGrp="1" noChangeAspect="1"/>
          </p:cNvPicPr>
          <p:nvPr>
            <p:ph type="pic" sz="quarter" idx="12"/>
          </p:nvPr>
        </p:nvPicPr>
        <p:blipFill>
          <a:blip r:embed="rId7">
            <a:extLst>
              <a:ext uri="{28A0092B-C50C-407E-A947-70E740481C1C}">
                <a14:useLocalDpi xmlns:a14="http://schemas.microsoft.com/office/drawing/2010/main" val="0"/>
              </a:ext>
            </a:extLst>
          </a:blip>
          <a:srcRect t="671" b="671"/>
          <a:stretch>
            <a:fillRect/>
          </a:stretch>
        </p:blipFill>
        <p:spPr>
          <a:xfrm>
            <a:off x="7082992" y="2376488"/>
            <a:ext cx="1604962" cy="4267200"/>
          </a:xfrm>
        </p:spPr>
      </p:pic>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4134988" y="7316575"/>
            <a:ext cx="0" cy="1224002"/>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4134988" y="7331058"/>
            <a:ext cx="110648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10334427" y="7316575"/>
            <a:ext cx="17949" cy="1224002"/>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9227946" y="7331058"/>
            <a:ext cx="110648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6817221" y="10351828"/>
            <a:ext cx="2" cy="167853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7719299" y="10351828"/>
            <a:ext cx="2" cy="167853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9666821" y="9123850"/>
            <a:ext cx="1821579"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Media</a:t>
            </a:r>
            <a:endParaRPr lang="id-ID" b="1" dirty="0">
              <a:solidFill>
                <a:schemeClr val="tx2"/>
              </a:solidFill>
              <a:latin typeface="微软雅黑" panose="020B0503020204020204" pitchFamily="34" charset="-122"/>
            </a:endParaRPr>
          </a:p>
        </p:txBody>
      </p:sp>
      <p:sp>
        <p:nvSpPr>
          <p:cNvPr id="19" name="TextBox 18"/>
          <p:cNvSpPr txBox="1"/>
          <p:nvPr/>
        </p:nvSpPr>
        <p:spPr>
          <a:xfrm>
            <a:off x="18127793" y="9790484"/>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0" name="TextBox 19"/>
          <p:cNvSpPr txBox="1"/>
          <p:nvPr/>
        </p:nvSpPr>
        <p:spPr>
          <a:xfrm>
            <a:off x="3087728" y="9036776"/>
            <a:ext cx="2441491"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Research</a:t>
            </a:r>
            <a:endParaRPr lang="id-ID" b="1" dirty="0">
              <a:solidFill>
                <a:schemeClr val="tx2"/>
              </a:solidFill>
              <a:latin typeface="微软雅黑" panose="020B0503020204020204" pitchFamily="34" charset="-122"/>
            </a:endParaRPr>
          </a:p>
        </p:txBody>
      </p:sp>
      <p:sp>
        <p:nvSpPr>
          <p:cNvPr id="21" name="TextBox 20"/>
          <p:cNvSpPr txBox="1"/>
          <p:nvPr/>
        </p:nvSpPr>
        <p:spPr>
          <a:xfrm>
            <a:off x="1858659" y="9703410"/>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2" name="TextBox 21"/>
          <p:cNvSpPr txBox="1"/>
          <p:nvPr/>
        </p:nvSpPr>
        <p:spPr>
          <a:xfrm>
            <a:off x="10003664" y="4819452"/>
            <a:ext cx="4370353"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Strategy Delivery</a:t>
            </a:r>
            <a:endParaRPr lang="id-ID" b="1" dirty="0">
              <a:solidFill>
                <a:schemeClr val="tx2"/>
              </a:solidFill>
              <a:latin typeface="微软雅黑" panose="020B0503020204020204" pitchFamily="34" charset="-122"/>
              <a:cs typeface="Aparajita" panose="020B0604020202020204" pitchFamily="34" charset="0"/>
            </a:endParaRPr>
          </a:p>
        </p:txBody>
      </p:sp>
      <p:sp>
        <p:nvSpPr>
          <p:cNvPr id="23" name="TextBox 22"/>
          <p:cNvSpPr txBox="1"/>
          <p:nvPr/>
        </p:nvSpPr>
        <p:spPr>
          <a:xfrm>
            <a:off x="6207138" y="5772484"/>
            <a:ext cx="1374340"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Plan</a:t>
            </a:r>
            <a:endParaRPr lang="id-ID" b="1" dirty="0">
              <a:solidFill>
                <a:schemeClr val="tx2"/>
              </a:solidFill>
              <a:latin typeface="微软雅黑" panose="020B0503020204020204" pitchFamily="34" charset="-122"/>
              <a:cs typeface="Aparajita" panose="020B0604020202020204" pitchFamily="34" charset="0"/>
            </a:endParaRPr>
          </a:p>
        </p:txBody>
      </p:sp>
      <p:sp>
        <p:nvSpPr>
          <p:cNvPr id="24" name="TextBox 23"/>
          <p:cNvSpPr txBox="1"/>
          <p:nvPr/>
        </p:nvSpPr>
        <p:spPr>
          <a:xfrm>
            <a:off x="4444495" y="6439118"/>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5" name="TextBox 24"/>
          <p:cNvSpPr txBox="1"/>
          <p:nvPr/>
        </p:nvSpPr>
        <p:spPr>
          <a:xfrm>
            <a:off x="16931886" y="5744822"/>
            <a:ext cx="1345486"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Leaf</a:t>
            </a:r>
            <a:endParaRPr lang="id-ID" b="1" dirty="0">
              <a:solidFill>
                <a:schemeClr val="tx2"/>
              </a:solidFill>
              <a:latin typeface="微软雅黑" panose="020B0503020204020204" pitchFamily="34" charset="-122"/>
            </a:endParaRPr>
          </a:p>
        </p:txBody>
      </p:sp>
      <p:sp>
        <p:nvSpPr>
          <p:cNvPr id="26" name="TextBox 25"/>
          <p:cNvSpPr txBox="1"/>
          <p:nvPr/>
        </p:nvSpPr>
        <p:spPr>
          <a:xfrm>
            <a:off x="15154811" y="6411456"/>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47" name="TextBox 46"/>
          <p:cNvSpPr txBox="1"/>
          <p:nvPr/>
        </p:nvSpPr>
        <p:spPr>
          <a:xfrm>
            <a:off x="9655064" y="5455420"/>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cxnSp>
        <p:nvCxnSpPr>
          <p:cNvPr id="68" name="Straight Connector 67"/>
          <p:cNvCxnSpPr/>
          <p:nvPr/>
        </p:nvCxnSpPr>
        <p:spPr>
          <a:xfrm>
            <a:off x="6824400" y="12040604"/>
            <a:ext cx="240354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5315752" y="12030364"/>
            <a:ext cx="2403546"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6487323" y="4750340"/>
            <a:ext cx="1097528" cy="105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7225999" y="4784442"/>
            <a:ext cx="901793" cy="992232"/>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20041127" y="8078748"/>
            <a:ext cx="1011393" cy="1108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11533605" y="3716461"/>
            <a:ext cx="1324681" cy="1190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3778710" y="8000969"/>
            <a:ext cx="1020942" cy="11233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11025585" y="6694007"/>
            <a:ext cx="2328807" cy="8681118"/>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9366985" y="8804084"/>
            <a:ext cx="2653499" cy="4824144"/>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12549844" y="11034567"/>
            <a:ext cx="2221443" cy="2542894"/>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12424262" y="8794970"/>
            <a:ext cx="2654800" cy="4824144"/>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9663697" y="11034567"/>
            <a:ext cx="2222745" cy="2542894"/>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6008975" y="483017"/>
            <a:ext cx="12359700" cy="2079087"/>
            <a:chOff x="5988388" y="483017"/>
            <a:chExt cx="12359700" cy="2079087"/>
          </a:xfrm>
        </p:grpSpPr>
        <p:sp>
          <p:nvSpPr>
            <p:cNvPr id="106" name="TextBox 10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0920823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504483" y="3569621"/>
            <a:ext cx="3582261" cy="3546434"/>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dirty="0">
                <a:latin typeface="微软雅黑" panose="020B0503020204020204" pitchFamily="34" charset="-122"/>
              </a:endParaRPr>
            </a:p>
          </p:txBody>
        </p:sp>
      </p:grpSp>
      <p:grpSp>
        <p:nvGrpSpPr>
          <p:cNvPr id="9" name="Group 8"/>
          <p:cNvGrpSpPr/>
          <p:nvPr/>
        </p:nvGrpSpPr>
        <p:grpSpPr>
          <a:xfrm>
            <a:off x="7650882" y="3569621"/>
            <a:ext cx="3582261" cy="3546434"/>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dirty="0">
                <a:latin typeface="微软雅黑" panose="020B0503020204020204" pitchFamily="34" charset="-122"/>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dirty="0">
                <a:latin typeface="微软雅黑" panose="020B0503020204020204" pitchFamily="34" charset="-122"/>
              </a:endParaRPr>
            </a:p>
          </p:txBody>
        </p:sp>
      </p:grpSp>
      <p:grpSp>
        <p:nvGrpSpPr>
          <p:cNvPr id="12" name="Group 11"/>
          <p:cNvGrpSpPr/>
          <p:nvPr/>
        </p:nvGrpSpPr>
        <p:grpSpPr>
          <a:xfrm>
            <a:off x="12797285" y="3569621"/>
            <a:ext cx="3582261" cy="3546434"/>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dirty="0">
                <a:latin typeface="微软雅黑" panose="020B0503020204020204" pitchFamily="34" charset="-122"/>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dirty="0">
                <a:latin typeface="微软雅黑" panose="020B0503020204020204" pitchFamily="34" charset="-122"/>
              </a:endParaRPr>
            </a:p>
          </p:txBody>
        </p:sp>
      </p:grpSp>
      <p:grpSp>
        <p:nvGrpSpPr>
          <p:cNvPr id="15" name="Group 14"/>
          <p:cNvGrpSpPr/>
          <p:nvPr/>
        </p:nvGrpSpPr>
        <p:grpSpPr>
          <a:xfrm>
            <a:off x="17943687" y="3569621"/>
            <a:ext cx="3582261" cy="3546434"/>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dirty="0">
                <a:latin typeface="微软雅黑" panose="020B0503020204020204" pitchFamily="34" charset="-122"/>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dirty="0">
                <a:latin typeface="微软雅黑" panose="020B0503020204020204" pitchFamily="34" charset="-122"/>
              </a:endParaRPr>
            </a:p>
          </p:txBody>
        </p:sp>
      </p:grpSp>
      <p:sp>
        <p:nvSpPr>
          <p:cNvPr id="18" name="TextBox 17"/>
          <p:cNvSpPr txBox="1"/>
          <p:nvPr/>
        </p:nvSpPr>
        <p:spPr>
          <a:xfrm>
            <a:off x="3197009" y="4611957"/>
            <a:ext cx="2251414" cy="1231106"/>
          </a:xfrm>
          <a:prstGeom prst="rect">
            <a:avLst/>
          </a:prstGeom>
          <a:noFill/>
        </p:spPr>
        <p:txBody>
          <a:bodyPr wrap="square" lIns="243785" tIns="121892" rIns="243785" bIns="121892" rtlCol="0">
            <a:spAutoFit/>
          </a:bodyPr>
          <a:lstStyle/>
          <a:p>
            <a:pPr algn="ctr"/>
            <a:r>
              <a:rPr lang="en-US" sz="6400" b="1" dirty="0">
                <a:solidFill>
                  <a:schemeClr val="bg1"/>
                </a:solidFill>
                <a:latin typeface="微软雅黑" panose="020B0503020204020204" pitchFamily="34" charset="-122"/>
                <a:cs typeface="Aparajita" panose="020B0604020202020204" pitchFamily="34" charset="0"/>
              </a:rPr>
              <a:t>50%</a:t>
            </a:r>
          </a:p>
        </p:txBody>
      </p:sp>
      <p:sp>
        <p:nvSpPr>
          <p:cNvPr id="19" name="TextBox 18"/>
          <p:cNvSpPr txBox="1"/>
          <p:nvPr/>
        </p:nvSpPr>
        <p:spPr>
          <a:xfrm>
            <a:off x="8343658" y="4634781"/>
            <a:ext cx="2251414" cy="1231106"/>
          </a:xfrm>
          <a:prstGeom prst="rect">
            <a:avLst/>
          </a:prstGeom>
          <a:noFill/>
        </p:spPr>
        <p:txBody>
          <a:bodyPr wrap="square" lIns="243785" tIns="121892" rIns="243785" bIns="121892" rtlCol="0">
            <a:spAutoFit/>
          </a:bodyPr>
          <a:lstStyle/>
          <a:p>
            <a:pPr algn="ctr"/>
            <a:r>
              <a:rPr lang="en-US" sz="6400" b="1" dirty="0">
                <a:solidFill>
                  <a:schemeClr val="bg1"/>
                </a:solidFill>
                <a:latin typeface="微软雅黑" panose="020B0503020204020204" pitchFamily="34" charset="-122"/>
                <a:cs typeface="Aparajita" panose="020B0604020202020204" pitchFamily="34" charset="0"/>
              </a:rPr>
              <a:t>50%</a:t>
            </a:r>
          </a:p>
        </p:txBody>
      </p:sp>
      <p:sp>
        <p:nvSpPr>
          <p:cNvPr id="20" name="TextBox 19"/>
          <p:cNvSpPr txBox="1"/>
          <p:nvPr/>
        </p:nvSpPr>
        <p:spPr>
          <a:xfrm>
            <a:off x="13478883" y="4643429"/>
            <a:ext cx="2251414" cy="1231106"/>
          </a:xfrm>
          <a:prstGeom prst="rect">
            <a:avLst/>
          </a:prstGeom>
          <a:noFill/>
        </p:spPr>
        <p:txBody>
          <a:bodyPr wrap="square" lIns="243785" tIns="121892" rIns="243785" bIns="121892" rtlCol="0">
            <a:spAutoFit/>
          </a:bodyPr>
          <a:lstStyle/>
          <a:p>
            <a:pPr algn="ctr"/>
            <a:r>
              <a:rPr lang="en-US" sz="6400" b="1" dirty="0">
                <a:solidFill>
                  <a:schemeClr val="bg1"/>
                </a:solidFill>
                <a:latin typeface="微软雅黑" panose="020B0503020204020204" pitchFamily="34" charset="-122"/>
                <a:cs typeface="Aparajita" panose="020B0604020202020204" pitchFamily="34" charset="0"/>
              </a:rPr>
              <a:t>50%</a:t>
            </a:r>
          </a:p>
        </p:txBody>
      </p:sp>
      <p:sp>
        <p:nvSpPr>
          <p:cNvPr id="21" name="TextBox 20"/>
          <p:cNvSpPr txBox="1"/>
          <p:nvPr/>
        </p:nvSpPr>
        <p:spPr>
          <a:xfrm>
            <a:off x="18692509" y="4643429"/>
            <a:ext cx="2251414" cy="1231106"/>
          </a:xfrm>
          <a:prstGeom prst="rect">
            <a:avLst/>
          </a:prstGeom>
          <a:noFill/>
        </p:spPr>
        <p:txBody>
          <a:bodyPr wrap="square" lIns="243785" tIns="121892" rIns="243785" bIns="121892" rtlCol="0">
            <a:spAutoFit/>
          </a:bodyPr>
          <a:lstStyle/>
          <a:p>
            <a:pPr algn="ctr"/>
            <a:r>
              <a:rPr lang="en-US" sz="6400" b="1" dirty="0">
                <a:solidFill>
                  <a:schemeClr val="bg1"/>
                </a:solidFill>
                <a:latin typeface="微软雅黑" panose="020B0503020204020204" pitchFamily="34" charset="-122"/>
                <a:cs typeface="Aparajita" panose="020B0604020202020204" pitchFamily="34" charset="0"/>
              </a:rPr>
              <a:t>50%</a:t>
            </a:r>
          </a:p>
        </p:txBody>
      </p:sp>
      <p:sp>
        <p:nvSpPr>
          <p:cNvPr id="22" name="Oval 21"/>
          <p:cNvSpPr/>
          <p:nvPr/>
        </p:nvSpPr>
        <p:spPr>
          <a:xfrm>
            <a:off x="2403205" y="8440461"/>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3" name="TextBox 22"/>
          <p:cNvSpPr txBox="1"/>
          <p:nvPr/>
        </p:nvSpPr>
        <p:spPr>
          <a:xfrm>
            <a:off x="3955640" y="8242913"/>
            <a:ext cx="3218980" cy="2062075"/>
          </a:xfrm>
          <a:prstGeom prst="rect">
            <a:avLst/>
          </a:prstGeom>
          <a:noFill/>
        </p:spPr>
        <p:txBody>
          <a:bodyPr wrap="square" lIns="0" tIns="121892" rIns="0" bIns="0" rtlCol="0">
            <a:spAutoFit/>
          </a:bodyPr>
          <a:lstStyle/>
          <a:p>
            <a:r>
              <a:rPr lang="en-US" sz="3000" dirty="0">
                <a:solidFill>
                  <a:schemeClr val="tx2"/>
                </a:solidFill>
                <a:latin typeface="微软雅黑" panose="020B0503020204020204" pitchFamily="34" charset="-122"/>
                <a:cs typeface="Aparajita" panose="020B0604020202020204" pitchFamily="34" charset="0"/>
              </a:rPr>
              <a:t>Communication</a:t>
            </a:r>
          </a:p>
          <a:p>
            <a:r>
              <a:rPr lang="en-US" sz="2400" dirty="0">
                <a:latin typeface="微软雅黑" panose="020B0503020204020204" pitchFamily="34" charset="-122"/>
                <a:cs typeface="Aparajita" panose="020B0604020202020204" pitchFamily="34" charset="0"/>
              </a:rPr>
              <a:t>Lorem ipsum dolor sit amet,consectetur adipisicing elit, sed do eiusmod tempor</a:t>
            </a:r>
          </a:p>
        </p:txBody>
      </p:sp>
      <p:sp>
        <p:nvSpPr>
          <p:cNvPr id="24" name="Oval 23"/>
          <p:cNvSpPr/>
          <p:nvPr/>
        </p:nvSpPr>
        <p:spPr>
          <a:xfrm>
            <a:off x="7481894" y="844046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5" name="TextBox 24"/>
          <p:cNvSpPr txBox="1"/>
          <p:nvPr/>
        </p:nvSpPr>
        <p:spPr>
          <a:xfrm>
            <a:off x="9034329" y="8242913"/>
            <a:ext cx="3218980" cy="2062075"/>
          </a:xfrm>
          <a:prstGeom prst="rect">
            <a:avLst/>
          </a:prstGeom>
          <a:noFill/>
        </p:spPr>
        <p:txBody>
          <a:bodyPr wrap="square" lIns="0" tIns="121892" rIns="0" bIns="0" rtlCol="0">
            <a:spAutoFit/>
          </a:bodyPr>
          <a:lstStyle/>
          <a:p>
            <a:r>
              <a:rPr lang="en-US" sz="3000" dirty="0">
                <a:solidFill>
                  <a:schemeClr val="tx2"/>
                </a:solidFill>
                <a:latin typeface="微软雅黑" panose="020B0503020204020204" pitchFamily="34" charset="-122"/>
                <a:cs typeface="Aparajita" panose="020B0604020202020204" pitchFamily="34" charset="0"/>
              </a:rPr>
              <a:t>Research</a:t>
            </a:r>
          </a:p>
          <a:p>
            <a:r>
              <a:rPr lang="en-US" sz="2400" dirty="0">
                <a:latin typeface="微软雅黑" panose="020B0503020204020204" pitchFamily="34" charset="-122"/>
                <a:cs typeface="Aparajita" panose="020B0604020202020204" pitchFamily="34" charset="0"/>
              </a:rPr>
              <a:t>Lorem ipsum dolor sit amet,consectetur adipisicing elit, sed do eiusmod tempor</a:t>
            </a:r>
          </a:p>
        </p:txBody>
      </p:sp>
      <p:sp>
        <p:nvSpPr>
          <p:cNvPr id="26" name="TextBox 25"/>
          <p:cNvSpPr txBox="1"/>
          <p:nvPr/>
        </p:nvSpPr>
        <p:spPr>
          <a:xfrm>
            <a:off x="14265079" y="8242913"/>
            <a:ext cx="3218980" cy="2062075"/>
          </a:xfrm>
          <a:prstGeom prst="rect">
            <a:avLst/>
          </a:prstGeom>
          <a:noFill/>
        </p:spPr>
        <p:txBody>
          <a:bodyPr wrap="square" lIns="0" tIns="121892" rIns="0" bIns="0" rtlCol="0">
            <a:spAutoFit/>
          </a:bodyPr>
          <a:lstStyle/>
          <a:p>
            <a:r>
              <a:rPr lang="en-US" sz="3000" dirty="0">
                <a:solidFill>
                  <a:schemeClr val="tx2"/>
                </a:solidFill>
                <a:latin typeface="微软雅黑" panose="020B0503020204020204" pitchFamily="34" charset="-122"/>
                <a:cs typeface="Aparajita" panose="020B0604020202020204" pitchFamily="34" charset="0"/>
              </a:rPr>
              <a:t>Picture</a:t>
            </a:r>
          </a:p>
          <a:p>
            <a:r>
              <a:rPr lang="en-US" sz="2400" dirty="0">
                <a:latin typeface="微软雅黑" panose="020B0503020204020204" pitchFamily="34" charset="-122"/>
                <a:cs typeface="Aparajita" panose="020B0604020202020204" pitchFamily="34" charset="0"/>
              </a:rPr>
              <a:t>Lorem ipsum dolor sit amet,consectetur adipisicing elit, sed do eiusmod tempor</a:t>
            </a:r>
          </a:p>
        </p:txBody>
      </p:sp>
      <p:sp>
        <p:nvSpPr>
          <p:cNvPr id="27" name="Oval 26"/>
          <p:cNvSpPr/>
          <p:nvPr/>
        </p:nvSpPr>
        <p:spPr>
          <a:xfrm>
            <a:off x="17819537" y="8440461"/>
            <a:ext cx="1312452" cy="131279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8" name="TextBox 27"/>
          <p:cNvSpPr txBox="1"/>
          <p:nvPr/>
        </p:nvSpPr>
        <p:spPr>
          <a:xfrm>
            <a:off x="19371973" y="8242913"/>
            <a:ext cx="3218980" cy="2062075"/>
          </a:xfrm>
          <a:prstGeom prst="rect">
            <a:avLst/>
          </a:prstGeom>
          <a:noFill/>
        </p:spPr>
        <p:txBody>
          <a:bodyPr wrap="square" lIns="0" tIns="121892" rIns="0" bIns="0" rtlCol="0">
            <a:spAutoFit/>
          </a:bodyPr>
          <a:lstStyle/>
          <a:p>
            <a:r>
              <a:rPr lang="en-US" sz="3000" dirty="0">
                <a:solidFill>
                  <a:schemeClr val="tx2"/>
                </a:solidFill>
                <a:latin typeface="微软雅黑" panose="020B0503020204020204" pitchFamily="34" charset="-122"/>
                <a:cs typeface="Aparajita" panose="020B0604020202020204" pitchFamily="34" charset="0"/>
              </a:rPr>
              <a:t>Quality</a:t>
            </a:r>
          </a:p>
          <a:p>
            <a:r>
              <a:rPr lang="en-US" sz="2400" dirty="0">
                <a:latin typeface="微软雅黑" panose="020B0503020204020204" pitchFamily="34" charset="-122"/>
                <a:cs typeface="Aparajita" panose="020B0604020202020204" pitchFamily="34" charset="0"/>
              </a:rPr>
              <a:t>Lorem ipsum dolor sit amet,consectetur adipisicing elit, sed do eiusmod tempor</a:t>
            </a:r>
          </a:p>
        </p:txBody>
      </p:sp>
      <p:sp>
        <p:nvSpPr>
          <p:cNvPr id="32" name="Oval 31"/>
          <p:cNvSpPr/>
          <p:nvPr/>
        </p:nvSpPr>
        <p:spPr>
          <a:xfrm>
            <a:off x="12712643" y="8440461"/>
            <a:ext cx="1312454"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r>
              <a:rPr lang="en-US" dirty="0" smtClean="0">
                <a:latin typeface="微软雅黑" panose="020B0503020204020204" pitchFamily="34" charset="-122"/>
              </a:rPr>
              <a:t> </a:t>
            </a:r>
            <a:endParaRPr lang="en-US" dirty="0">
              <a:latin typeface="微软雅黑" panose="020B0503020204020204" pitchFamily="34" charset="-122"/>
            </a:endParaRPr>
          </a:p>
        </p:txBody>
      </p:sp>
      <p:grpSp>
        <p:nvGrpSpPr>
          <p:cNvPr id="35" name="Group 34"/>
          <p:cNvGrpSpPr/>
          <p:nvPr/>
        </p:nvGrpSpPr>
        <p:grpSpPr>
          <a:xfrm>
            <a:off x="13032236" y="8710455"/>
            <a:ext cx="699824" cy="748658"/>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39" name="Freeform 73"/>
          <p:cNvSpPr>
            <a:spLocks noEditPoints="1"/>
          </p:cNvSpPr>
          <p:nvPr/>
        </p:nvSpPr>
        <p:spPr bwMode="auto">
          <a:xfrm>
            <a:off x="18146558" y="8710455"/>
            <a:ext cx="656595" cy="748658"/>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0" name="Group 39"/>
          <p:cNvGrpSpPr/>
          <p:nvPr/>
        </p:nvGrpSpPr>
        <p:grpSpPr>
          <a:xfrm>
            <a:off x="7900331" y="8734645"/>
            <a:ext cx="512033" cy="748658"/>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43" name="Group 42"/>
          <p:cNvGrpSpPr/>
          <p:nvPr/>
        </p:nvGrpSpPr>
        <p:grpSpPr>
          <a:xfrm>
            <a:off x="2688128" y="8755454"/>
            <a:ext cx="749817" cy="631088"/>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47" name="Group 46"/>
          <p:cNvGrpSpPr/>
          <p:nvPr/>
        </p:nvGrpSpPr>
        <p:grpSpPr>
          <a:xfrm>
            <a:off x="6008975" y="483017"/>
            <a:ext cx="12359700" cy="2079087"/>
            <a:chOff x="5988388" y="483017"/>
            <a:chExt cx="12359700" cy="2079087"/>
          </a:xfrm>
        </p:grpSpPr>
        <p:sp>
          <p:nvSpPr>
            <p:cNvPr id="48" name="TextBox 4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Seashell Analysis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xmlns:p14="http://schemas.microsoft.com/office/powerpoint/2010/mai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5138603" y="3934529"/>
            <a:ext cx="852466" cy="1350822"/>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36" name="Freeform 27"/>
          <p:cNvSpPr>
            <a:spLocks noChangeArrowheads="1"/>
          </p:cNvSpPr>
          <p:nvPr/>
        </p:nvSpPr>
        <p:spPr bwMode="auto">
          <a:xfrm>
            <a:off x="19371642" y="8751778"/>
            <a:ext cx="852468" cy="1330312"/>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grpSp>
        <p:nvGrpSpPr>
          <p:cNvPr id="3" name="Group 2"/>
          <p:cNvGrpSpPr/>
          <p:nvPr/>
        </p:nvGrpSpPr>
        <p:grpSpPr>
          <a:xfrm>
            <a:off x="12748182" y="4476614"/>
            <a:ext cx="9880994" cy="5066320"/>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sp>
        <p:nvSpPr>
          <p:cNvPr id="8" name="Oval 7"/>
          <p:cNvSpPr/>
          <p:nvPr/>
        </p:nvSpPr>
        <p:spPr>
          <a:xfrm>
            <a:off x="17778840" y="8646413"/>
            <a:ext cx="1494949" cy="14953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9" name="Oval 8"/>
          <p:cNvSpPr/>
          <p:nvPr/>
        </p:nvSpPr>
        <p:spPr>
          <a:xfrm>
            <a:off x="16066279" y="3808183"/>
            <a:ext cx="1494949" cy="14953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61" name="Title 20"/>
          <p:cNvSpPr txBox="1">
            <a:spLocks/>
          </p:cNvSpPr>
          <p:nvPr/>
        </p:nvSpPr>
        <p:spPr>
          <a:xfrm>
            <a:off x="1691033" y="3385968"/>
            <a:ext cx="11557875" cy="67710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400" dirty="0">
                <a:solidFill>
                  <a:schemeClr val="tx2"/>
                </a:solidFill>
                <a:latin typeface="微软雅黑" panose="020B0503020204020204" pitchFamily="34" charset="-122"/>
                <a:cs typeface="Aparajita" panose="020B0604020202020204" pitchFamily="34" charset="0"/>
              </a:rPr>
              <a:t>First Place: Design and Hard Work</a:t>
            </a:r>
          </a:p>
        </p:txBody>
      </p:sp>
      <p:sp>
        <p:nvSpPr>
          <p:cNvPr id="62" name="Title 20"/>
          <p:cNvSpPr txBox="1">
            <a:spLocks/>
          </p:cNvSpPr>
          <p:nvPr/>
        </p:nvSpPr>
        <p:spPr>
          <a:xfrm>
            <a:off x="1691029" y="4255281"/>
            <a:ext cx="10761083" cy="2166690"/>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 </a:t>
            </a:r>
            <a:endParaRPr lang="en-US" sz="2400" dirty="0">
              <a:solidFill>
                <a:schemeClr val="tx1"/>
              </a:solidFill>
              <a:latin typeface="微软雅黑" panose="020B0503020204020204" pitchFamily="34" charset="-122"/>
              <a:cs typeface="Aparajita" panose="020B0604020202020204" pitchFamily="34" charset="0"/>
            </a:endParaRPr>
          </a:p>
        </p:txBody>
      </p:sp>
      <p:sp>
        <p:nvSpPr>
          <p:cNvPr id="63" name="Title 20"/>
          <p:cNvSpPr txBox="1">
            <a:spLocks/>
          </p:cNvSpPr>
          <p:nvPr/>
        </p:nvSpPr>
        <p:spPr>
          <a:xfrm>
            <a:off x="1691029" y="7262772"/>
            <a:ext cx="11557875" cy="67710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400" dirty="0">
                <a:solidFill>
                  <a:schemeClr val="tx2"/>
                </a:solidFill>
                <a:latin typeface="微软雅黑" panose="020B0503020204020204" pitchFamily="34" charset="-122"/>
                <a:cs typeface="Aparajita" panose="020B0604020202020204" pitchFamily="34" charset="0"/>
              </a:rPr>
              <a:t>Second Place: Quality and Excellence</a:t>
            </a:r>
          </a:p>
        </p:txBody>
      </p:sp>
      <p:sp>
        <p:nvSpPr>
          <p:cNvPr id="64" name="Title 20"/>
          <p:cNvSpPr txBox="1">
            <a:spLocks/>
          </p:cNvSpPr>
          <p:nvPr/>
        </p:nvSpPr>
        <p:spPr>
          <a:xfrm>
            <a:off x="1691025" y="8132083"/>
            <a:ext cx="11557883" cy="2166690"/>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400" dirty="0">
              <a:solidFill>
                <a:schemeClr val="tx1"/>
              </a:solidFill>
              <a:latin typeface="微软雅黑" panose="020B0503020204020204" pitchFamily="34" charset="-122"/>
              <a:cs typeface="Aparajita" panose="020B0604020202020204" pitchFamily="34" charset="0"/>
            </a:endParaRPr>
          </a:p>
        </p:txBody>
      </p:sp>
      <p:cxnSp>
        <p:nvCxnSpPr>
          <p:cNvPr id="65" name="Straight Connector 64"/>
          <p:cNvCxnSpPr/>
          <p:nvPr/>
        </p:nvCxnSpPr>
        <p:spPr>
          <a:xfrm>
            <a:off x="1904262" y="6912386"/>
            <a:ext cx="10547850"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6358475" y="4062017"/>
            <a:ext cx="901463" cy="883594"/>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grpSp>
        <p:nvGrpSpPr>
          <p:cNvPr id="78" name="Group 4681"/>
          <p:cNvGrpSpPr>
            <a:grpSpLocks/>
          </p:cNvGrpSpPr>
          <p:nvPr/>
        </p:nvGrpSpPr>
        <p:grpSpPr bwMode="auto">
          <a:xfrm>
            <a:off x="18138822" y="8854334"/>
            <a:ext cx="736408" cy="965200"/>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grpSp>
        <p:nvGrpSpPr>
          <p:cNvPr id="89" name="Group 88"/>
          <p:cNvGrpSpPr/>
          <p:nvPr/>
        </p:nvGrpSpPr>
        <p:grpSpPr>
          <a:xfrm>
            <a:off x="6008975" y="483017"/>
            <a:ext cx="12359700" cy="2079087"/>
            <a:chOff x="5988388" y="483017"/>
            <a:chExt cx="12359700" cy="2079087"/>
          </a:xfrm>
        </p:grpSpPr>
        <p:sp>
          <p:nvSpPr>
            <p:cNvPr id="90" name="TextBox 89"/>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3208255" y="6612838"/>
            <a:ext cx="2526899"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Improve</a:t>
            </a:r>
          </a:p>
        </p:txBody>
      </p:sp>
      <p:sp>
        <p:nvSpPr>
          <p:cNvPr id="49" name="TextBox 48"/>
          <p:cNvSpPr txBox="1"/>
          <p:nvPr/>
        </p:nvSpPr>
        <p:spPr>
          <a:xfrm>
            <a:off x="3208254" y="7231129"/>
            <a:ext cx="8334193" cy="1538846"/>
          </a:xfrm>
          <a:prstGeom prst="rect">
            <a:avLst/>
          </a:prstGeom>
          <a:noFill/>
        </p:spPr>
        <p:txBody>
          <a:bodyPr wrap="square" lIns="182843" tIns="91422" rIns="182843" bIns="91422" rtlCol="0">
            <a:spAutoFit/>
          </a:bodyPr>
          <a:lstStyle/>
          <a:p>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a:t>
            </a:r>
            <a:endParaRPr lang="en-US" sz="2200" b="1" dirty="0">
              <a:latin typeface="微软雅黑" panose="020B0503020204020204" pitchFamily="34" charset="-122"/>
              <a:cs typeface="Aparajita" panose="020B0604020202020204" pitchFamily="34" charset="0"/>
            </a:endParaRPr>
          </a:p>
        </p:txBody>
      </p:sp>
      <p:sp>
        <p:nvSpPr>
          <p:cNvPr id="112" name="TextBox 111"/>
          <p:cNvSpPr txBox="1"/>
          <p:nvPr/>
        </p:nvSpPr>
        <p:spPr>
          <a:xfrm>
            <a:off x="1861987" y="4933150"/>
            <a:ext cx="20566719" cy="1403425"/>
          </a:xfrm>
          <a:prstGeom prst="rect">
            <a:avLst/>
          </a:prstGeom>
          <a:noFill/>
        </p:spPr>
        <p:txBody>
          <a:bodyPr wrap="square" lIns="182843" tIns="91422" rIns="182843" bIns="91422" rtlCol="0">
            <a:spAutoFit/>
          </a:bodyPr>
          <a:lstStyle/>
          <a:p>
            <a:pPr>
              <a:lnSpc>
                <a:spcPct val="120000"/>
              </a:lnSpc>
            </a:pPr>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a:t>
            </a:r>
          </a:p>
        </p:txBody>
      </p:sp>
      <p:sp>
        <p:nvSpPr>
          <p:cNvPr id="114" name="TextBox 113"/>
          <p:cNvSpPr txBox="1"/>
          <p:nvPr/>
        </p:nvSpPr>
        <p:spPr>
          <a:xfrm>
            <a:off x="5068523" y="3188621"/>
            <a:ext cx="17360184" cy="1809690"/>
          </a:xfrm>
          <a:prstGeom prst="rect">
            <a:avLst/>
          </a:prstGeom>
          <a:noFill/>
        </p:spPr>
        <p:txBody>
          <a:bodyPr wrap="square" lIns="182843" tIns="91422" rIns="182843" bIns="91422" rtlCol="0">
            <a:spAutoFit/>
          </a:bodyPr>
          <a:lstStyle/>
          <a:p>
            <a:pPr>
              <a:lnSpc>
                <a:spcPct val="120000"/>
              </a:lnSpc>
            </a:pPr>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t>
            </a:r>
          </a:p>
        </p:txBody>
      </p:sp>
      <p:sp>
        <p:nvSpPr>
          <p:cNvPr id="115" name="TextBox 114"/>
          <p:cNvSpPr txBox="1"/>
          <p:nvPr/>
        </p:nvSpPr>
        <p:spPr>
          <a:xfrm>
            <a:off x="1836695" y="3047398"/>
            <a:ext cx="3368476" cy="1846623"/>
          </a:xfrm>
          <a:prstGeom prst="rect">
            <a:avLst/>
          </a:prstGeom>
          <a:noFill/>
        </p:spPr>
        <p:txBody>
          <a:bodyPr wrap="none" lIns="182843" tIns="91422" rIns="182843" bIns="91422" rtlCol="0">
            <a:spAutoFit/>
          </a:bodyPr>
          <a:lstStyle/>
          <a:p>
            <a:r>
              <a:rPr lang="id-ID" sz="10800" b="1" dirty="0">
                <a:solidFill>
                  <a:schemeClr val="accent3"/>
                </a:solidFill>
                <a:latin typeface="微软雅黑" panose="020B0503020204020204" pitchFamily="34" charset="-122"/>
                <a:cs typeface="Aparajita" panose="020B0604020202020204" pitchFamily="34" charset="0"/>
              </a:rPr>
              <a:t>96%</a:t>
            </a:r>
          </a:p>
        </p:txBody>
      </p:sp>
      <p:sp>
        <p:nvSpPr>
          <p:cNvPr id="74" name="TextBox 73"/>
          <p:cNvSpPr txBox="1"/>
          <p:nvPr/>
        </p:nvSpPr>
        <p:spPr>
          <a:xfrm>
            <a:off x="3162553" y="9365984"/>
            <a:ext cx="2536966"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Evaluate</a:t>
            </a:r>
          </a:p>
        </p:txBody>
      </p:sp>
      <p:sp>
        <p:nvSpPr>
          <p:cNvPr id="75" name="TextBox 74"/>
          <p:cNvSpPr txBox="1"/>
          <p:nvPr/>
        </p:nvSpPr>
        <p:spPr>
          <a:xfrm>
            <a:off x="3162552" y="9984275"/>
            <a:ext cx="8334193" cy="1538846"/>
          </a:xfrm>
          <a:prstGeom prst="rect">
            <a:avLst/>
          </a:prstGeom>
          <a:noFill/>
        </p:spPr>
        <p:txBody>
          <a:bodyPr wrap="square" lIns="182843" tIns="91422" rIns="182843" bIns="91422" rtlCol="0">
            <a:spAutoFit/>
          </a:bodyPr>
          <a:lstStyle/>
          <a:p>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a:t>
            </a:r>
            <a:endParaRPr lang="en-US" sz="2200" b="1" dirty="0">
              <a:latin typeface="微软雅黑" panose="020B0503020204020204" pitchFamily="34" charset="-122"/>
              <a:cs typeface="Aparajita" panose="020B0604020202020204" pitchFamily="34" charset="0"/>
            </a:endParaRPr>
          </a:p>
        </p:txBody>
      </p:sp>
      <p:sp>
        <p:nvSpPr>
          <p:cNvPr id="79" name="TextBox 78"/>
          <p:cNvSpPr txBox="1"/>
          <p:nvPr/>
        </p:nvSpPr>
        <p:spPr>
          <a:xfrm>
            <a:off x="13804203" y="6627180"/>
            <a:ext cx="1486551"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Plan</a:t>
            </a:r>
          </a:p>
        </p:txBody>
      </p:sp>
      <p:sp>
        <p:nvSpPr>
          <p:cNvPr id="80" name="TextBox 79"/>
          <p:cNvSpPr txBox="1"/>
          <p:nvPr/>
        </p:nvSpPr>
        <p:spPr>
          <a:xfrm>
            <a:off x="13804202" y="7245471"/>
            <a:ext cx="8334193" cy="1538846"/>
          </a:xfrm>
          <a:prstGeom prst="rect">
            <a:avLst/>
          </a:prstGeom>
          <a:noFill/>
        </p:spPr>
        <p:txBody>
          <a:bodyPr wrap="square" lIns="182843" tIns="91422" rIns="182843" bIns="91422" rtlCol="0">
            <a:spAutoFit/>
          </a:bodyPr>
          <a:lstStyle/>
          <a:p>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a:t>
            </a:r>
            <a:endParaRPr lang="en-US" sz="2200" b="1" dirty="0">
              <a:latin typeface="微软雅黑" panose="020B0503020204020204" pitchFamily="34" charset="-122"/>
              <a:cs typeface="Aparajita" panose="020B0604020202020204" pitchFamily="34" charset="0"/>
            </a:endParaRPr>
          </a:p>
        </p:txBody>
      </p:sp>
      <p:sp>
        <p:nvSpPr>
          <p:cNvPr id="87" name="TextBox 86"/>
          <p:cNvSpPr txBox="1"/>
          <p:nvPr/>
        </p:nvSpPr>
        <p:spPr>
          <a:xfrm>
            <a:off x="13758500" y="9380326"/>
            <a:ext cx="2356917"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cs typeface="Aparajita" panose="020B0604020202020204" pitchFamily="34" charset="0"/>
              </a:rPr>
              <a:t>Execute</a:t>
            </a:r>
          </a:p>
        </p:txBody>
      </p:sp>
      <p:sp>
        <p:nvSpPr>
          <p:cNvPr id="91" name="TextBox 90"/>
          <p:cNvSpPr txBox="1"/>
          <p:nvPr/>
        </p:nvSpPr>
        <p:spPr>
          <a:xfrm>
            <a:off x="13758500" y="9998617"/>
            <a:ext cx="8334193" cy="1538846"/>
          </a:xfrm>
          <a:prstGeom prst="rect">
            <a:avLst/>
          </a:prstGeom>
          <a:noFill/>
        </p:spPr>
        <p:txBody>
          <a:bodyPr wrap="square" lIns="182843" tIns="91422" rIns="182843" bIns="91422" rtlCol="0">
            <a:spAutoFit/>
          </a:bodyPr>
          <a:lstStyle/>
          <a:p>
            <a:r>
              <a:rPr lang="en-US" sz="2200" dirty="0">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 In ut congue arcu. In lectus nibh.</a:t>
            </a:r>
            <a:endParaRPr lang="en-US" sz="2200" b="1" dirty="0">
              <a:latin typeface="微软雅黑" panose="020B0503020204020204" pitchFamily="34" charset="-122"/>
              <a:cs typeface="Aparajita" panose="020B0604020202020204" pitchFamily="34" charset="0"/>
            </a:endParaRPr>
          </a:p>
        </p:txBody>
      </p:sp>
      <p:sp>
        <p:nvSpPr>
          <p:cNvPr id="92" name="AutoShape 12"/>
          <p:cNvSpPr>
            <a:spLocks/>
          </p:cNvSpPr>
          <p:nvPr/>
        </p:nvSpPr>
        <p:spPr bwMode="auto">
          <a:xfrm>
            <a:off x="1974736" y="9765532"/>
            <a:ext cx="686333" cy="75516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12548066" y="9750356"/>
            <a:ext cx="686333" cy="686512"/>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974736" y="6985734"/>
            <a:ext cx="686333" cy="75516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12548066" y="6985734"/>
            <a:ext cx="686333" cy="68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6008975" y="483017"/>
            <a:ext cx="12359700" cy="2079087"/>
            <a:chOff x="5988388" y="483017"/>
            <a:chExt cx="12359700" cy="2079087"/>
          </a:xfrm>
        </p:grpSpPr>
        <p:sp>
          <p:nvSpPr>
            <p:cNvPr id="20" name="TextBox 19"/>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9754974" y="3973363"/>
            <a:ext cx="4893101" cy="7680294"/>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solidFill>
                  <a:schemeClr val="bg1">
                    <a:lumMod val="50000"/>
                  </a:schemeClr>
                </a:solidFill>
                <a:latin typeface="微软雅黑" panose="020B0503020204020204" pitchFamily="34" charset="-122"/>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solidFill>
                  <a:schemeClr val="bg1">
                    <a:lumMod val="50000"/>
                  </a:schemeClr>
                </a:solidFill>
                <a:latin typeface="微软雅黑" panose="020B0503020204020204" pitchFamily="34" charset="-122"/>
              </a:endParaRPr>
            </a:p>
          </p:txBody>
        </p:sp>
      </p:grpSp>
      <p:grpSp>
        <p:nvGrpSpPr>
          <p:cNvPr id="32" name="Group 31"/>
          <p:cNvGrpSpPr/>
          <p:nvPr/>
        </p:nvGrpSpPr>
        <p:grpSpPr>
          <a:xfrm>
            <a:off x="10152890" y="4479947"/>
            <a:ext cx="4045298" cy="3621674"/>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33" name="Group 32"/>
          <p:cNvGrpSpPr/>
          <p:nvPr/>
        </p:nvGrpSpPr>
        <p:grpSpPr>
          <a:xfrm>
            <a:off x="10462761" y="6176965"/>
            <a:ext cx="2635058" cy="3129730"/>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grpSp>
        <p:nvGrpSpPr>
          <p:cNvPr id="72" name="Group 71"/>
          <p:cNvGrpSpPr/>
          <p:nvPr/>
        </p:nvGrpSpPr>
        <p:grpSpPr>
          <a:xfrm>
            <a:off x="6111954" y="3765156"/>
            <a:ext cx="966796" cy="855072"/>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81" name="Group 80"/>
          <p:cNvGrpSpPr/>
          <p:nvPr/>
        </p:nvGrpSpPr>
        <p:grpSpPr>
          <a:xfrm>
            <a:off x="17516111" y="7749920"/>
            <a:ext cx="919311" cy="760064"/>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89" name="Content Placeholder 2"/>
          <p:cNvSpPr txBox="1">
            <a:spLocks/>
          </p:cNvSpPr>
          <p:nvPr/>
        </p:nvSpPr>
        <p:spPr bwMode="auto">
          <a:xfrm>
            <a:off x="4854598" y="4612726"/>
            <a:ext cx="3566933" cy="2074596"/>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Great Idea</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90" name="Content Placeholder 2"/>
          <p:cNvSpPr txBox="1">
            <a:spLocks/>
          </p:cNvSpPr>
          <p:nvPr/>
        </p:nvSpPr>
        <p:spPr bwMode="auto">
          <a:xfrm>
            <a:off x="4867533" y="8481255"/>
            <a:ext cx="3566933" cy="2074596"/>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Great Idea</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91" name="Content Placeholder 2"/>
          <p:cNvSpPr txBox="1">
            <a:spLocks/>
          </p:cNvSpPr>
          <p:nvPr/>
        </p:nvSpPr>
        <p:spPr bwMode="auto">
          <a:xfrm>
            <a:off x="16191070" y="8488758"/>
            <a:ext cx="3566933" cy="2074596"/>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3200" dirty="0">
                <a:solidFill>
                  <a:schemeClr val="tx2"/>
                </a:solidFill>
                <a:latin typeface="微软雅黑" panose="020B0503020204020204" pitchFamily="34" charset="-122"/>
                <a:cs typeface="Aparajita" panose="020B0604020202020204" pitchFamily="34" charset="0"/>
              </a:rPr>
              <a:t>Great Idea</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95" name="Content Placeholder 2"/>
          <p:cNvSpPr txBox="1">
            <a:spLocks/>
          </p:cNvSpPr>
          <p:nvPr/>
        </p:nvSpPr>
        <p:spPr bwMode="auto">
          <a:xfrm>
            <a:off x="16161930" y="4613627"/>
            <a:ext cx="3566933" cy="2074596"/>
          </a:xfrm>
          <a:prstGeom prst="rect">
            <a:avLst/>
          </a:prstGeom>
          <a:noFill/>
          <a:ln>
            <a:noFill/>
          </a:ln>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3200" dirty="0">
                <a:solidFill>
                  <a:schemeClr val="tx2"/>
                </a:solidFill>
                <a:latin typeface="微软雅黑" panose="020B0503020204020204" pitchFamily="34" charset="-122"/>
                <a:cs typeface="Aparajita" panose="020B0604020202020204" pitchFamily="34" charset="0"/>
              </a:rPr>
              <a:t>Great Idea</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97" name="AutoShape 114"/>
          <p:cNvSpPr>
            <a:spLocks/>
          </p:cNvSpPr>
          <p:nvPr/>
        </p:nvSpPr>
        <p:spPr bwMode="auto">
          <a:xfrm>
            <a:off x="6240156" y="7620700"/>
            <a:ext cx="788936" cy="868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7596514" y="3915451"/>
            <a:ext cx="704690" cy="70205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6008975" y="483017"/>
            <a:ext cx="13749028" cy="2203779"/>
            <a:chOff x="5988388" y="483017"/>
            <a:chExt cx="12359700" cy="2203779"/>
          </a:xfrm>
        </p:grpSpPr>
        <p:sp>
          <p:nvSpPr>
            <p:cNvPr id="51" name="TextBox 5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Brainstorming Diagram</a:t>
              </a:r>
            </a:p>
          </p:txBody>
        </p:sp>
        <p:sp>
          <p:nvSpPr>
            <p:cNvPr id="52" name="Rectangle 51"/>
            <p:cNvSpPr/>
            <p:nvPr/>
          </p:nvSpPr>
          <p:spPr>
            <a:xfrm>
              <a:off x="11412311" y="2595359"/>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3" name="Subtitle 2"/>
            <p:cNvSpPr txBox="1">
              <a:spLocks/>
            </p:cNvSpPr>
            <p:nvPr/>
          </p:nvSpPr>
          <p:spPr>
            <a:xfrm>
              <a:off x="6361236" y="1676398"/>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733605" y="483017"/>
            <a:ext cx="20962938" cy="2079087"/>
            <a:chOff x="1713018" y="483017"/>
            <a:chExt cx="20962938" cy="2079087"/>
          </a:xfrm>
        </p:grpSpPr>
        <p:sp>
          <p:nvSpPr>
            <p:cNvPr id="106" name="TextBox 105"/>
            <p:cNvSpPr txBox="1"/>
            <p:nvPr/>
          </p:nvSpPr>
          <p:spPr>
            <a:xfrm>
              <a:off x="1713018" y="483017"/>
              <a:ext cx="20962938"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Diagnosis and Treatment of C</a:t>
              </a:r>
              <a:r>
                <a:rPr lang="en-US" sz="8000" b="1" dirty="0" smtClean="0">
                  <a:solidFill>
                    <a:schemeClr val="tx2"/>
                  </a:solidFill>
                  <a:latin typeface="微软雅黑" panose="020B0503020204020204" pitchFamily="34" charset="-122"/>
                  <a:cs typeface="Aparajita" panose="020B0604020202020204" pitchFamily="34" charset="0"/>
                </a:rPr>
                <a:t>ancer</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3" name="Group 2"/>
          <p:cNvGrpSpPr/>
          <p:nvPr/>
        </p:nvGrpSpPr>
        <p:grpSpPr>
          <a:xfrm>
            <a:off x="1930687" y="4371057"/>
            <a:ext cx="10583433" cy="1516681"/>
            <a:chOff x="1930687" y="4371057"/>
            <a:chExt cx="10583433" cy="1516681"/>
          </a:xfrm>
        </p:grpSpPr>
        <p:sp>
          <p:nvSpPr>
            <p:cNvPr id="43" name="TextBox 42"/>
            <p:cNvSpPr txBox="1"/>
            <p:nvPr/>
          </p:nvSpPr>
          <p:spPr>
            <a:xfrm>
              <a:off x="2430338" y="4927511"/>
              <a:ext cx="10083782"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6" name="TextBox 55"/>
            <p:cNvSpPr txBox="1"/>
            <p:nvPr/>
          </p:nvSpPr>
          <p:spPr>
            <a:xfrm>
              <a:off x="2452235" y="4371057"/>
              <a:ext cx="3796477" cy="1292625"/>
            </a:xfrm>
            <a:prstGeom prst="rect">
              <a:avLst/>
            </a:prstGeom>
            <a:noFill/>
          </p:spPr>
          <p:txBody>
            <a:bodyPr wrap="none" lIns="182843" tIns="91422" rIns="182843" bIns="91422" rtlCol="0">
              <a:spAutoFit/>
            </a:bodyPr>
            <a:lstStyle/>
            <a:p>
              <a:r>
                <a:rPr lang="id-ID" b="1" dirty="0">
                  <a:solidFill>
                    <a:schemeClr val="tx2"/>
                  </a:solidFill>
                  <a:latin typeface="微软雅黑" panose="020B0503020204020204" pitchFamily="34" charset="-122"/>
                  <a:cs typeface="Aparajita" panose="020B0604020202020204" pitchFamily="34" charset="0"/>
                </a:rPr>
                <a:t>Chemotherapy</a:t>
              </a:r>
            </a:p>
            <a:p>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4" name="Group 3"/>
          <p:cNvGrpSpPr/>
          <p:nvPr/>
        </p:nvGrpSpPr>
        <p:grpSpPr>
          <a:xfrm>
            <a:off x="1962577" y="6007067"/>
            <a:ext cx="10551543" cy="1516681"/>
            <a:chOff x="1962577" y="6007067"/>
            <a:chExt cx="10551543" cy="1516681"/>
          </a:xfrm>
        </p:grpSpPr>
        <p:sp>
          <p:nvSpPr>
            <p:cNvPr id="57" name="TextBox 56"/>
            <p:cNvSpPr txBox="1"/>
            <p:nvPr/>
          </p:nvSpPr>
          <p:spPr>
            <a:xfrm>
              <a:off x="2462228" y="6563521"/>
              <a:ext cx="10051892"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59" name="TextBox 58"/>
            <p:cNvSpPr txBox="1"/>
            <p:nvPr/>
          </p:nvSpPr>
          <p:spPr>
            <a:xfrm>
              <a:off x="2484125" y="6007067"/>
              <a:ext cx="2595829"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Radiation</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5" name="Group 4"/>
          <p:cNvGrpSpPr/>
          <p:nvPr/>
        </p:nvGrpSpPr>
        <p:grpSpPr>
          <a:xfrm>
            <a:off x="1940679" y="7594332"/>
            <a:ext cx="10573441" cy="1516681"/>
            <a:chOff x="1940679" y="7594332"/>
            <a:chExt cx="10573441" cy="1516681"/>
          </a:xfrm>
        </p:grpSpPr>
        <p:sp>
          <p:nvSpPr>
            <p:cNvPr id="60" name="TextBox 59"/>
            <p:cNvSpPr txBox="1"/>
            <p:nvPr/>
          </p:nvSpPr>
          <p:spPr>
            <a:xfrm>
              <a:off x="2440330" y="8150786"/>
              <a:ext cx="10073790"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3" name="TextBox 62"/>
            <p:cNvSpPr txBox="1"/>
            <p:nvPr/>
          </p:nvSpPr>
          <p:spPr>
            <a:xfrm>
              <a:off x="2462227" y="7594332"/>
              <a:ext cx="2990167"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Medication</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6" name="Group 5"/>
          <p:cNvGrpSpPr/>
          <p:nvPr/>
        </p:nvGrpSpPr>
        <p:grpSpPr>
          <a:xfrm>
            <a:off x="1972569" y="9230342"/>
            <a:ext cx="10541551" cy="1516681"/>
            <a:chOff x="1972569" y="9230342"/>
            <a:chExt cx="10541551" cy="1516681"/>
          </a:xfrm>
        </p:grpSpPr>
        <p:sp>
          <p:nvSpPr>
            <p:cNvPr id="64" name="TextBox 63"/>
            <p:cNvSpPr txBox="1"/>
            <p:nvPr/>
          </p:nvSpPr>
          <p:spPr>
            <a:xfrm>
              <a:off x="2472220" y="9786796"/>
              <a:ext cx="10041900" cy="960227"/>
            </a:xfrm>
            <a:prstGeom prst="rect">
              <a:avLst/>
            </a:prstGeom>
            <a:noFill/>
          </p:spPr>
          <p:txBody>
            <a:bodyPr wrap="square" lIns="219419" tIns="109710" rIns="219419" bIns="109710" rtlCol="0">
              <a:spAutoFit/>
            </a:body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data 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 important </a:t>
              </a:r>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chemeClr val="tx2"/>
                </a:solidFill>
                <a:latin typeface="微软雅黑" panose="020B0503020204020204" pitchFamily="34" charset="-122"/>
              </a:endParaRPr>
            </a:p>
          </p:txBody>
        </p:sp>
        <p:sp>
          <p:nvSpPr>
            <p:cNvPr id="66" name="TextBox 65"/>
            <p:cNvSpPr txBox="1"/>
            <p:nvPr/>
          </p:nvSpPr>
          <p:spPr>
            <a:xfrm>
              <a:off x="2494117" y="9230342"/>
              <a:ext cx="2195013"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Surgery</a:t>
              </a:r>
              <a:endParaRPr lang="id-ID" b="1" dirty="0">
                <a:solidFill>
                  <a:schemeClr val="tx2"/>
                </a:solidFill>
                <a:latin typeface="微软雅黑" panose="020B0503020204020204" pitchFamily="34" charset="-122"/>
                <a:cs typeface="Aparajita" panose="020B0604020202020204" pitchFamily="34" charset="0"/>
              </a:endParaRPr>
            </a:p>
          </p:txBody>
        </p:sp>
      </p:grpSp>
      <p:grpSp>
        <p:nvGrpSpPr>
          <p:cNvPr id="39" name="Group 38"/>
          <p:cNvGrpSpPr/>
          <p:nvPr/>
        </p:nvGrpSpPr>
        <p:grpSpPr>
          <a:xfrm>
            <a:off x="13969871" y="3475234"/>
            <a:ext cx="5345772" cy="8085630"/>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微软雅黑" panose="020B0503020204020204" pitchFamily="34" charset="-122"/>
              </a:endParaRPr>
            </a:p>
          </p:txBody>
        </p:sp>
      </p:grpSp>
    </p:spTree>
    <p:extLst>
      <p:ext uri="{BB962C8B-B14F-4D97-AF65-F5344CB8AC3E}">
        <p14:creationId xmlns:p14="http://schemas.microsoft.com/office/powerpoint/2010/main" val="23705330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1" spcCol="959784">
            <a:noAutofit/>
          </a:bodyPr>
          <a:lstStyle/>
          <a:p>
            <a:pPr algn="just">
              <a:lnSpc>
                <a:spcPct val="120000"/>
              </a:lnSpc>
              <a:defRPr/>
            </a:pPr>
            <a:r>
              <a:rPr lang="en-US" sz="2800" b="1" dirty="0">
                <a:latin typeface="微软雅黑" panose="020B0503020204020204" pitchFamily="34" charset="-122"/>
                <a:cs typeface="Aparajita" panose="020B0604020202020204" pitchFamily="34" charset="0"/>
              </a:rPr>
              <a:t>Lorem ipsum dolor </a:t>
            </a:r>
            <a:r>
              <a:rPr lang="en-US" sz="2800" dirty="0">
                <a:latin typeface="微软雅黑" panose="020B0503020204020204" pitchFamily="34" charset="-122"/>
                <a:cs typeface="Aparajita" panose="020B0604020202020204" pitchFamily="34" charset="0"/>
              </a:rPr>
              <a:t>sit amet, consectetur adipiscing elit. Sed finibus tellus varius massa sagittis scelerisque. Etiam eu imperdiet felis. In hac habitasse platea dictumst. Ut bibendum venenatis lectus ac tempus. Aenean ac viverra neque. Maecenas ullamcorper turpis sed tellus vestibulum </a:t>
            </a:r>
            <a:r>
              <a:rPr lang="en-US" sz="2800" dirty="0" smtClean="0">
                <a:latin typeface="微软雅黑" panose="020B0503020204020204" pitchFamily="34" charset="-122"/>
                <a:cs typeface="Aparajita" panose="020B0604020202020204" pitchFamily="34" charset="0"/>
              </a:rPr>
              <a:t>bibendum quam </a:t>
            </a:r>
            <a:r>
              <a:rPr lang="en-US" sz="2800" dirty="0">
                <a:latin typeface="微软雅黑" panose="020B0503020204020204" pitchFamily="34" charset="-122"/>
                <a:cs typeface="Aparajita" panose="020B0604020202020204" pitchFamily="34" charset="0"/>
              </a:rPr>
              <a:t>dictum venenatis ut ac diam. Aliquam interdum gravida molestie. Nulla tincidunt, elit sed placerat hendrerit, diam massa porttitor </a:t>
            </a:r>
            <a:r>
              <a:rPr lang="en-US" sz="2800" dirty="0" smtClean="0">
                <a:latin typeface="微软雅黑" panose="020B0503020204020204" pitchFamily="34" charset="-122"/>
                <a:cs typeface="Aparajita" panose="020B0604020202020204" pitchFamily="34" charset="0"/>
              </a:rPr>
              <a:t>dolor. </a:t>
            </a: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b="1" dirty="0" smtClean="0">
                <a:latin typeface="微软雅黑" panose="020B0503020204020204" pitchFamily="34" charset="-122"/>
                <a:cs typeface="Aparajita" panose="020B0604020202020204" pitchFamily="34" charset="0"/>
              </a:rPr>
              <a:t>Aliquam </a:t>
            </a:r>
            <a:r>
              <a:rPr lang="en-US" sz="2800" b="1" dirty="0">
                <a:latin typeface="微软雅黑" panose="020B0503020204020204" pitchFamily="34" charset="-122"/>
                <a:cs typeface="Aparajita" panose="020B0604020202020204" pitchFamily="34" charset="0"/>
              </a:rPr>
              <a:t>et ante </a:t>
            </a:r>
            <a:r>
              <a:rPr lang="en-US" sz="2800" b="1" dirty="0" smtClean="0">
                <a:latin typeface="微软雅黑" panose="020B0503020204020204" pitchFamily="34" charset="-122"/>
                <a:cs typeface="Aparajita" panose="020B0604020202020204" pitchFamily="34" charset="0"/>
              </a:rPr>
              <a:t>nunc </a:t>
            </a:r>
            <a:r>
              <a:rPr lang="en-US" sz="2800" dirty="0" err="1" smtClean="0">
                <a:latin typeface="微软雅黑" panose="020B0503020204020204" pitchFamily="34" charset="-122"/>
                <a:cs typeface="Aparajita" panose="020B0604020202020204" pitchFamily="34" charset="0"/>
              </a:rPr>
              <a:t>fusce</a:t>
            </a:r>
            <a:r>
              <a:rPr lang="en-US" sz="2800" dirty="0" smtClean="0">
                <a:latin typeface="微软雅黑" panose="020B0503020204020204" pitchFamily="34" charset="-122"/>
                <a:cs typeface="Aparajita" panose="020B0604020202020204" pitchFamily="34" charset="0"/>
              </a:rPr>
              <a:t> </a:t>
            </a:r>
            <a:r>
              <a:rPr lang="en-US" sz="2800" dirty="0">
                <a:latin typeface="微软雅黑" panose="020B0503020204020204" pitchFamily="34" charset="-122"/>
                <a:cs typeface="Aparajita" panose="020B0604020202020204" pitchFamily="34" charset="0"/>
              </a:rPr>
              <a:t>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a:t>
            </a:r>
            <a:r>
              <a:rPr lang="en-US" sz="2800" dirty="0" smtClean="0">
                <a:latin typeface="微软雅黑" panose="020B0503020204020204" pitchFamily="34" charset="-122"/>
                <a:cs typeface="Aparajita" panose="020B0604020202020204" pitchFamily="34" charset="0"/>
              </a:rPr>
              <a:t>justo. </a:t>
            </a: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vitae dolor sed urna laoreet consectetur et a odio. Cras vestibulum diam id risus convallis maximus. Lorem ipsum dolor sit amet, consectetur adipiscing elit.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a:latin typeface="微软雅黑" panose="020B0503020204020204" pitchFamily="34" charset="-122"/>
                <a:cs typeface="Aparajita" panose="020B0604020202020204" pitchFamily="34" charset="0"/>
              </a:rPr>
              <a:t>Fusce tincidunt eget ligula vitae hendrerit. Phasellus id ligula ut enim elementum bibendum eget eget </a:t>
            </a:r>
            <a:r>
              <a:rPr lang="en-US" sz="2800" dirty="0" smtClean="0">
                <a:latin typeface="微软雅黑" panose="020B0503020204020204" pitchFamily="34" charset="-122"/>
                <a:cs typeface="Aparajita" panose="020B0604020202020204" pitchFamily="34" charset="0"/>
              </a:rPr>
              <a:t>magna.</a:t>
            </a:r>
            <a:endParaRPr lang="en-US" sz="2800" dirty="0">
              <a:latin typeface="微软雅黑" panose="020B0503020204020204" pitchFamily="34" charset="-122"/>
              <a:cs typeface="Aparajita" panose="020B0604020202020204" pitchFamily="34" charset="0"/>
            </a:endParaRPr>
          </a:p>
        </p:txBody>
      </p:sp>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2" spcCol="959784">
            <a:noAutofit/>
          </a:bodyPr>
          <a:lstStyle/>
          <a:p>
            <a:pPr algn="just">
              <a:lnSpc>
                <a:spcPct val="120000"/>
              </a:lnSpc>
              <a:defRPr/>
            </a:pPr>
            <a:r>
              <a:rPr lang="en-US" sz="2800" b="1" dirty="0">
                <a:latin typeface="微软雅黑" panose="020B0503020204020204" pitchFamily="34" charset="-122"/>
                <a:cs typeface="Aparajita" panose="020B0604020202020204" pitchFamily="34" charset="0"/>
              </a:rPr>
              <a:t>Lorem ipsum dolor </a:t>
            </a:r>
            <a:r>
              <a:rPr lang="en-US" sz="2800" dirty="0">
                <a:latin typeface="微软雅黑" panose="020B0503020204020204" pitchFamily="34" charset="-122"/>
                <a:cs typeface="Aparajita" panose="020B0604020202020204" pitchFamily="34" charset="0"/>
              </a:rPr>
              <a:t>sit amet, consectetur adipiscing elit. Sed finibus tellus varius massa sagittis scelerisque. Etiam eu imperdiet felis. In hac habitasse platea dictumst. Ut bibendum venenatis lectus ac tempus. Aenean ac viverra </a:t>
            </a:r>
            <a:r>
              <a:rPr lang="en-US" sz="2800" dirty="0" smtClean="0">
                <a:latin typeface="微软雅黑" panose="020B0503020204020204" pitchFamily="34" charset="-122"/>
                <a:cs typeface="Aparajita" panose="020B0604020202020204" pitchFamily="34" charset="0"/>
              </a:rPr>
              <a:t>neque.</a:t>
            </a: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b="1" dirty="0" smtClean="0">
                <a:latin typeface="微软雅黑" panose="020B0503020204020204" pitchFamily="34" charset="-122"/>
                <a:cs typeface="Aparajita" panose="020B0604020202020204" pitchFamily="34" charset="0"/>
              </a:rPr>
              <a:t>Quisque </a:t>
            </a:r>
            <a:r>
              <a:rPr lang="en-US" sz="2800" b="1" dirty="0">
                <a:latin typeface="微软雅黑" panose="020B0503020204020204" pitchFamily="34" charset="-122"/>
                <a:cs typeface="Aparajita" panose="020B0604020202020204" pitchFamily="34" charset="0"/>
              </a:rPr>
              <a:t>sed ex nec </a:t>
            </a:r>
            <a:r>
              <a:rPr lang="en-US" sz="2800" dirty="0">
                <a:latin typeface="微软雅黑" panose="020B0503020204020204" pitchFamily="34" charset="-122"/>
                <a:cs typeface="Aparajita" panose="020B0604020202020204" pitchFamily="34" charset="0"/>
              </a:rPr>
              <a:t>quam dictum venenatis ut ac diam. Aliquam interdum gravida molestie. Nulla tincidunt, elit sed placerat hendrerit, diam massa porttitor dolor, ac volutpat ante lacus sed quam. Duis id finibus mi.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smtClean="0">
                <a:latin typeface="微软雅黑" panose="020B0503020204020204" pitchFamily="34" charset="-122"/>
                <a:cs typeface="Aparajita" panose="020B0604020202020204" pitchFamily="34" charset="0"/>
              </a:rPr>
              <a:t>Aliquam </a:t>
            </a:r>
            <a:r>
              <a:rPr lang="en-US" sz="2800" dirty="0">
                <a:latin typeface="微软雅黑" panose="020B0503020204020204" pitchFamily="34" charset="-122"/>
                <a:cs typeface="Aparajita" panose="020B0604020202020204" pitchFamily="34" charset="0"/>
              </a:rPr>
              <a:t>et ante nunc. Fusce tincidunt eget ligula vitae hendrerit. Phasellus id ligula ut enim elementum bibendum eget eget magna. Fusce in magna diam. Cras dictum suscipit mauris, convallis vehicula ex dapibus id. Aliquam neque mauris, faucibus eget vulputate a, </a:t>
            </a: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vitae dolor sed urna laoreet consectetur et a odio. Cras vestibulum diam id risus convallis maximus. Lorem ipsum dolor sit amet, consectetur adipiscing elit.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a:latin typeface="微软雅黑" panose="020B0503020204020204" pitchFamily="34" charset="-122"/>
                <a:cs typeface="Aparajita" panose="020B0604020202020204" pitchFamily="34" charset="0"/>
              </a:rPr>
              <a:t>Fusce tincidunt eget ligula vitae hendrerit. Phasellus id ligula ut enim elementum bibendum eget eget magna. Fusce in magna diam. </a:t>
            </a:r>
          </a:p>
        </p:txBody>
      </p:sp>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0512893" y="6799099"/>
            <a:ext cx="3351869" cy="707850"/>
          </a:xfrm>
          <a:prstGeom prst="rect">
            <a:avLst/>
          </a:prstGeom>
          <a:noFill/>
        </p:spPr>
        <p:txBody>
          <a:bodyPr wrap="none" lIns="182843" tIns="91422" rIns="182843" bIns="91422" rtlCol="0">
            <a:spAutoFit/>
          </a:bodyPr>
          <a:lstStyle/>
          <a:p>
            <a:pPr algn="ctr"/>
            <a:r>
              <a:rPr lang="id-ID" sz="3400" b="1" dirty="0">
                <a:latin typeface="微软雅黑" panose="020B0503020204020204" pitchFamily="34" charset="-122"/>
                <a:cs typeface="Aparajita" panose="020B0604020202020204" pitchFamily="34" charset="0"/>
              </a:rPr>
              <a:t>JAMES</a:t>
            </a:r>
            <a:r>
              <a:rPr lang="id-ID" sz="3400" b="1" dirty="0">
                <a:solidFill>
                  <a:schemeClr val="tx1">
                    <a:lumMod val="50000"/>
                    <a:lumOff val="50000"/>
                  </a:schemeClr>
                </a:solidFill>
                <a:latin typeface="微软雅黑" panose="020B0503020204020204" pitchFamily="34" charset="-122"/>
                <a:cs typeface="Aparajita" panose="020B0604020202020204" pitchFamily="34" charset="0"/>
              </a:rPr>
              <a:t> </a:t>
            </a:r>
            <a:r>
              <a:rPr lang="id-ID" sz="3400" b="1" dirty="0">
                <a:solidFill>
                  <a:schemeClr val="accent1"/>
                </a:solidFill>
                <a:latin typeface="微软雅黑" panose="020B0503020204020204" pitchFamily="34" charset="-122"/>
                <a:cs typeface="Aparajita" panose="020B0604020202020204" pitchFamily="34" charset="0"/>
              </a:rPr>
              <a:t>BOND</a:t>
            </a:r>
          </a:p>
        </p:txBody>
      </p:sp>
      <p:sp>
        <p:nvSpPr>
          <p:cNvPr id="5" name="TextBox 4"/>
          <p:cNvSpPr txBox="1"/>
          <p:nvPr/>
        </p:nvSpPr>
        <p:spPr>
          <a:xfrm>
            <a:off x="9542290" y="7717650"/>
            <a:ext cx="5293047" cy="430888"/>
          </a:xfrm>
          <a:prstGeom prst="rect">
            <a:avLst/>
          </a:prstGeom>
          <a:noFill/>
        </p:spPr>
        <p:txBody>
          <a:bodyPr wrap="square" lIns="182843" tIns="91422" rIns="182843" bIns="91422" rtlCol="0">
            <a:spAutoFit/>
          </a:bodyPr>
          <a:lstStyle/>
          <a:p>
            <a:pPr algn="ctr"/>
            <a:r>
              <a:rPr lang="en-US" sz="1600" dirty="0">
                <a:latin typeface="微软雅黑" panose="020B0503020204020204" pitchFamily="34" charset="-122"/>
                <a:cs typeface="Aparajita" panose="020B0604020202020204" pitchFamily="34" charset="0"/>
              </a:rPr>
              <a:t>CEO &amp; FOUNDER</a:t>
            </a:r>
          </a:p>
        </p:txBody>
      </p:sp>
      <p:cxnSp>
        <p:nvCxnSpPr>
          <p:cNvPr id="6" name="Straight Connector 5"/>
          <p:cNvCxnSpPr/>
          <p:nvPr/>
        </p:nvCxnSpPr>
        <p:spPr>
          <a:xfrm>
            <a:off x="11665359" y="7572202"/>
            <a:ext cx="1046909"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547115" y="9293017"/>
            <a:ext cx="21308817" cy="3139109"/>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2600" b="1" dirty="0">
                <a:solidFill>
                  <a:schemeClr val="tx1"/>
                </a:solidFill>
                <a:latin typeface="微软雅黑" panose="020B0503020204020204" pitchFamily="34" charset="-122"/>
                <a:cs typeface="Aparajita" panose="020B0604020202020204" pitchFamily="34" charset="0"/>
              </a:rPr>
              <a:t>Lorem ipsum dolor </a:t>
            </a:r>
            <a:r>
              <a:rPr lang="en-US" sz="2600" dirty="0">
                <a:solidFill>
                  <a:schemeClr val="tx1"/>
                </a:solidFill>
                <a:latin typeface="微软雅黑" panose="020B0503020204020204" pitchFamily="34" charset="-122"/>
                <a:cs typeface="Aparajita" panose="020B0604020202020204" pitchFamily="34" charset="0"/>
              </a:rPr>
              <a:t>sit amet, </a:t>
            </a:r>
            <a:r>
              <a:rPr lang="en-US" sz="2600" dirty="0" smtClean="0">
                <a:solidFill>
                  <a:schemeClr val="tx1"/>
                </a:solidFill>
                <a:latin typeface="微软雅黑" panose="020B0503020204020204" pitchFamily="34" charset="-122"/>
                <a:cs typeface="Aparajita" panose="020B0604020202020204" pitchFamily="34" charset="0"/>
              </a:rPr>
              <a:t>consectetur </a:t>
            </a:r>
            <a:r>
              <a:rPr lang="en-US" sz="2600" dirty="0">
                <a:solidFill>
                  <a:schemeClr val="tx1"/>
                </a:solidFill>
                <a:latin typeface="微软雅黑" panose="020B0503020204020204" pitchFamily="34" charset="-122"/>
                <a:cs typeface="Aparajita" panose="020B0604020202020204" pitchFamily="34" charset="0"/>
              </a:rPr>
              <a:t>adipiscing elit. Ut efficitur ipsum vitae tortor accumsan, a pulvinar lorem lacinia. Donec eu arcu justo. Fusce eget consequat risus Proin est lacus, interdum vitae feugiat quis, faucibus vel mi. </a:t>
            </a:r>
            <a:r>
              <a:rPr lang="en-US" sz="2600" dirty="0" smtClean="0">
                <a:solidFill>
                  <a:schemeClr val="tx1"/>
                </a:solidFill>
                <a:latin typeface="微软雅黑" panose="020B0503020204020204" pitchFamily="34" charset="-122"/>
                <a:cs typeface="Aparajita" panose="020B0604020202020204" pitchFamily="34" charset="0"/>
              </a:rPr>
              <a:t> </a:t>
            </a:r>
          </a:p>
          <a:p>
            <a:pPr marL="0" indent="0" algn="just">
              <a:buNone/>
            </a:pPr>
            <a:endParaRPr lang="en-US" sz="2600" dirty="0">
              <a:solidFill>
                <a:schemeClr val="tx1"/>
              </a:solidFill>
              <a:latin typeface="微软雅黑" panose="020B0503020204020204" pitchFamily="34" charset="-122"/>
              <a:cs typeface="Aparajita" panose="020B0604020202020204" pitchFamily="34" charset="0"/>
            </a:endParaRPr>
          </a:p>
          <a:p>
            <a:pPr marL="0" indent="0" algn="just">
              <a:buNone/>
            </a:pPr>
            <a:r>
              <a:rPr lang="en-US" sz="2600" dirty="0" smtClean="0">
                <a:solidFill>
                  <a:schemeClr val="tx1"/>
                </a:solidFill>
                <a:latin typeface="微软雅黑" panose="020B0503020204020204" pitchFamily="34" charset="-122"/>
                <a:cs typeface="Aparajita" panose="020B0604020202020204" pitchFamily="34" charset="0"/>
              </a:rPr>
              <a:t>Lorem </a:t>
            </a:r>
            <a:r>
              <a:rPr lang="en-US" sz="2600" dirty="0">
                <a:solidFill>
                  <a:schemeClr val="tx1"/>
                </a:solidFill>
                <a:latin typeface="微软雅黑" panose="020B0503020204020204" pitchFamily="34" charset="-122"/>
                <a:cs typeface="Aparajita" panose="020B0604020202020204" pitchFamily="34" charset="0"/>
              </a:rPr>
              <a:t>ipsum dolor sit amet, consectetur adipiscing elit. Ut efficitur ipsum vitae tortor accumsan, a pulvinar lorem lacinia. Donec eu arcu justo. Fusce eget consequat risus. </a:t>
            </a:r>
            <a:r>
              <a:rPr lang="en-US" sz="2600" dirty="0" smtClean="0">
                <a:solidFill>
                  <a:schemeClr val="tx1"/>
                </a:solidFill>
                <a:latin typeface="微软雅黑" panose="020B0503020204020204" pitchFamily="34" charset="-122"/>
                <a:cs typeface="Aparajita" panose="020B0604020202020204" pitchFamily="34" charset="0"/>
              </a:rPr>
              <a:t>Curabitur </a:t>
            </a:r>
            <a:r>
              <a:rPr lang="en-US" sz="2600" dirty="0">
                <a:solidFill>
                  <a:schemeClr val="tx1"/>
                </a:solidFill>
                <a:latin typeface="微软雅黑" panose="020B0503020204020204" pitchFamily="34" charset="-122"/>
                <a:cs typeface="Aparajita" panose="020B0604020202020204" pitchFamily="34" charset="0"/>
              </a:rPr>
              <a:t>eu. Lorem ipsum dolor sit amet, consectetur adipiscing elit. Ut efficitur ipsum vitae tortor accumsan, a pulvinar lorem lacinia. Donec eu arcu justo. Fusce eget consequat risus. Lorem ipsum dolor sit </a:t>
            </a:r>
            <a:r>
              <a:rPr lang="en-US" sz="2600" dirty="0" smtClean="0">
                <a:solidFill>
                  <a:schemeClr val="tx1"/>
                </a:solidFill>
                <a:latin typeface="微软雅黑" panose="020B0503020204020204" pitchFamily="34" charset="-122"/>
                <a:cs typeface="Aparajita" panose="020B0604020202020204" pitchFamily="34" charset="0"/>
              </a:rPr>
              <a:t>amet</a:t>
            </a:r>
            <a:r>
              <a:rPr lang="en-US" sz="2600" dirty="0">
                <a:solidFill>
                  <a:schemeClr val="tx1"/>
                </a:solidFill>
                <a:latin typeface="微软雅黑" panose="020B0503020204020204" pitchFamily="34" charset="-122"/>
                <a:cs typeface="Aparajita" panose="020B0604020202020204" pitchFamily="34" charset="0"/>
              </a:rPr>
              <a:t>.</a:t>
            </a:r>
          </a:p>
        </p:txBody>
      </p:sp>
      <p:sp>
        <p:nvSpPr>
          <p:cNvPr id="9" name="Text Placeholder 6"/>
          <p:cNvSpPr txBox="1">
            <a:spLocks/>
          </p:cNvSpPr>
          <p:nvPr/>
        </p:nvSpPr>
        <p:spPr>
          <a:xfrm>
            <a:off x="1564558" y="8375019"/>
            <a:ext cx="21275112" cy="561970"/>
          </a:xfrm>
          <a:prstGeom prst="rect">
            <a:avLst/>
          </a:prstGeom>
        </p:spPr>
        <p:txBody>
          <a:bodyPr lIns="182843" tIns="91422" rIns="182843" bIns="91422"/>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dirty="0" smtClean="0">
                <a:latin typeface="微软雅黑" panose="020B0503020204020204" pitchFamily="34" charset="-122"/>
              </a:rPr>
              <a:t>Hi Everyone, we are </a:t>
            </a:r>
            <a:r>
              <a:rPr lang="en-US" dirty="0" err="1" smtClean="0">
                <a:latin typeface="微软雅黑" panose="020B0503020204020204" pitchFamily="34" charset="-122"/>
              </a:rPr>
              <a:t>Motagua</a:t>
            </a:r>
            <a:r>
              <a:rPr lang="en-US" dirty="0" smtClean="0">
                <a:latin typeface="微软雅黑" panose="020B0503020204020204" pitchFamily="34" charset="-122"/>
              </a:rPr>
              <a:t> Corp</a:t>
            </a:r>
            <a:endParaRPr lang="en-US" dirty="0">
              <a:latin typeface="微软雅黑" panose="020B0503020204020204" pitchFamily="34" charset="-122"/>
            </a:endParaRPr>
          </a:p>
        </p:txBody>
      </p:sp>
      <p:sp>
        <p:nvSpPr>
          <p:cNvPr id="25" name="TextBox 24"/>
          <p:cNvSpPr txBox="1"/>
          <p:nvPr/>
        </p:nvSpPr>
        <p:spPr>
          <a:xfrm>
            <a:off x="6008975"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Welcome! Message</a:t>
            </a:r>
          </a:p>
        </p:txBody>
      </p:sp>
      <p:pic>
        <p:nvPicPr>
          <p:cNvPr id="3" name="图片占位符 2"/>
          <p:cNvPicPr>
            <a:picLocks noGrp="1" noChangeAspect="1"/>
          </p:cNvPicPr>
          <p:nvPr>
            <p:ph type="pic" sz="quarter" idx="15"/>
          </p:nvPr>
        </p:nvPicPr>
        <p:blipFill>
          <a:blip r:embed="rId2" cstate="email">
            <a:extLst>
              <a:ext uri="{28A0092B-C50C-407E-A947-70E740481C1C}">
                <a14:useLocalDpi xmlns:a14="http://schemas.microsoft.com/office/drawing/2010/main" val="0"/>
              </a:ext>
            </a:extLst>
          </a:blip>
          <a:srcRect/>
          <a:stretch>
            <a:fillRect/>
          </a:stretch>
        </p:blipFill>
        <p:spPr>
          <a:xfrm>
            <a:off x="10055225" y="2520950"/>
            <a:ext cx="4267200" cy="4267200"/>
          </a:xfrm>
        </p:spPr>
      </p:pic>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3" spcCol="959784">
            <a:noAutofit/>
          </a:bodyPr>
          <a:lstStyle/>
          <a:p>
            <a:pPr algn="just">
              <a:lnSpc>
                <a:spcPct val="120000"/>
              </a:lnSpc>
              <a:defRPr/>
            </a:pPr>
            <a:r>
              <a:rPr lang="en-US" sz="2800" b="1" dirty="0">
                <a:latin typeface="微软雅黑" panose="020B0503020204020204" pitchFamily="34" charset="-122"/>
                <a:cs typeface="Aparajita" panose="020B0604020202020204" pitchFamily="34" charset="0"/>
              </a:rPr>
              <a:t>Lorem ipsum dolor </a:t>
            </a:r>
            <a:r>
              <a:rPr lang="en-US" sz="2800" dirty="0">
                <a:latin typeface="微软雅黑" panose="020B0503020204020204" pitchFamily="34" charset="-122"/>
                <a:cs typeface="Aparajita" panose="020B0604020202020204" pitchFamily="34" charset="0"/>
              </a:rPr>
              <a:t>sit amet, consectetur adipiscing elit. Sed finibus tellus varius massa sagittis scelerisque. Etiam eu imperdiet felis. In hac habitasse platea dictumst. Ut bibendum venenatis lectus ac tempus. Aenean ac viverra neque. </a:t>
            </a:r>
            <a:endParaRPr lang="en-US" sz="2800" dirty="0" smtClean="0">
              <a:latin typeface="微软雅黑" panose="020B0503020204020204" pitchFamily="34" charset="-122"/>
              <a:cs typeface="Aparajita" panose="020B0604020202020204" pitchFamily="34" charset="0"/>
            </a:endParaRP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b="1" dirty="0" smtClean="0">
                <a:latin typeface="微软雅黑" panose="020B0503020204020204" pitchFamily="34" charset="-122"/>
                <a:cs typeface="Aparajita" panose="020B0604020202020204" pitchFamily="34" charset="0"/>
              </a:rPr>
              <a:t>Quisque </a:t>
            </a:r>
            <a:r>
              <a:rPr lang="en-US" sz="2800" b="1" dirty="0">
                <a:latin typeface="微软雅黑" panose="020B0503020204020204" pitchFamily="34" charset="-122"/>
                <a:cs typeface="Aparajita" panose="020B0604020202020204" pitchFamily="34" charset="0"/>
              </a:rPr>
              <a:t>sed ex nec </a:t>
            </a:r>
            <a:r>
              <a:rPr lang="en-US" sz="2800" dirty="0">
                <a:latin typeface="微软雅黑" panose="020B0503020204020204" pitchFamily="34" charset="-122"/>
                <a:cs typeface="Aparajita" panose="020B0604020202020204" pitchFamily="34" charset="0"/>
              </a:rPr>
              <a:t>quam dictum venenatis ut ac diam. Aliquam interdum gravida molestie. Nulla tincidunt, elit sed placerat hendrerit, diam massa porttitor dolor, ac volutpat </a:t>
            </a:r>
            <a:r>
              <a:rPr lang="en-US" sz="2800" dirty="0" smtClean="0">
                <a:latin typeface="微软雅黑" panose="020B0503020204020204" pitchFamily="34" charset="-122"/>
                <a:cs typeface="Aparajita" panose="020B0604020202020204" pitchFamily="34" charset="0"/>
              </a:rPr>
              <a:t>ante.</a:t>
            </a: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smtClean="0">
                <a:latin typeface="微软雅黑" panose="020B0503020204020204" pitchFamily="34" charset="-122"/>
                <a:cs typeface="Aparajita" panose="020B0604020202020204" pitchFamily="34" charset="0"/>
              </a:rPr>
              <a:t>Aliquam </a:t>
            </a:r>
            <a:r>
              <a:rPr lang="en-US" sz="2800" dirty="0">
                <a:latin typeface="微软雅黑" panose="020B0503020204020204" pitchFamily="34" charset="-122"/>
                <a:cs typeface="Aparajita" panose="020B0604020202020204" pitchFamily="34" charset="0"/>
              </a:rPr>
              <a:t>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a:t>
            </a:r>
          </a:p>
          <a:p>
            <a:pPr algn="just">
              <a:lnSpc>
                <a:spcPct val="120000"/>
              </a:lnSpc>
              <a:defRPr/>
            </a:pPr>
            <a:r>
              <a:rPr lang="en-US" sz="2800" dirty="0" smtClean="0">
                <a:latin typeface="微软雅黑" panose="020B0503020204020204" pitchFamily="34" charset="-122"/>
                <a:cs typeface="Aparajita" panose="020B0604020202020204" pitchFamily="34" charset="0"/>
              </a:rPr>
              <a:t>Donec </a:t>
            </a:r>
            <a:r>
              <a:rPr lang="en-US" sz="2800" dirty="0">
                <a:latin typeface="微软雅黑" panose="020B0503020204020204" pitchFamily="34" charset="-122"/>
                <a:cs typeface="Aparajita" panose="020B0604020202020204" pitchFamily="34" charset="0"/>
              </a:rPr>
              <a:t>vitae dolor sed urna laoreet consectetur et a odio. Cras vestibulum diam id risus convallis maximus. </a:t>
            </a:r>
            <a:r>
              <a:rPr lang="en-US" sz="2800" dirty="0" smtClean="0">
                <a:latin typeface="微软雅黑" panose="020B0503020204020204" pitchFamily="34" charset="-122"/>
                <a:cs typeface="Aparajita" panose="020B0604020202020204" pitchFamily="34" charset="0"/>
              </a:rPr>
              <a:t>Lorem. </a:t>
            </a:r>
          </a:p>
          <a:p>
            <a:pPr algn="just">
              <a:lnSpc>
                <a:spcPct val="120000"/>
              </a:lnSpc>
              <a:defRPr/>
            </a:pPr>
            <a:endParaRPr lang="en-US" sz="2800" dirty="0">
              <a:latin typeface="微软雅黑" panose="020B0503020204020204" pitchFamily="34" charset="-122"/>
              <a:cs typeface="Aparajita" panose="020B0604020202020204" pitchFamily="34" charset="0"/>
            </a:endParaRPr>
          </a:p>
          <a:p>
            <a:pPr algn="just">
              <a:lnSpc>
                <a:spcPct val="120000"/>
              </a:lnSpc>
              <a:defRPr/>
            </a:pPr>
            <a:r>
              <a:rPr lang="en-US" sz="2800" dirty="0">
                <a:latin typeface="微软雅黑" panose="020B0503020204020204" pitchFamily="34" charset="-122"/>
                <a:cs typeface="Aparajita" panose="020B0604020202020204" pitchFamily="34" charset="0"/>
              </a:rPr>
              <a:t>Fusce tincidunt eget ligula vitae hendrerit. Phasellus id ligula ut enim elementum bibendum eget eget magna. Fusce in magna diam. </a:t>
            </a:r>
          </a:p>
        </p:txBody>
      </p:sp>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7684596" y="2815665"/>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2" name="Rectangle 81"/>
          <p:cNvSpPr/>
          <p:nvPr/>
        </p:nvSpPr>
        <p:spPr>
          <a:xfrm>
            <a:off x="17690423" y="8174051"/>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grpSp>
        <p:nvGrpSpPr>
          <p:cNvPr id="118" name="Group 117"/>
          <p:cNvGrpSpPr/>
          <p:nvPr/>
        </p:nvGrpSpPr>
        <p:grpSpPr>
          <a:xfrm>
            <a:off x="17442169" y="4348631"/>
            <a:ext cx="5563304" cy="2248812"/>
            <a:chOff x="6217424" y="2328987"/>
            <a:chExt cx="4816016" cy="1124406"/>
          </a:xfrm>
        </p:grpSpPr>
        <p:sp>
          <p:nvSpPr>
            <p:cNvPr id="119" name="TextBox 118"/>
            <p:cNvSpPr txBox="1"/>
            <p:nvPr/>
          </p:nvSpPr>
          <p:spPr>
            <a:xfrm>
              <a:off x="6217427" y="2328987"/>
              <a:ext cx="2269302" cy="323166"/>
            </a:xfrm>
            <a:prstGeom prst="rect">
              <a:avLst/>
            </a:prstGeom>
            <a:noFill/>
          </p:spPr>
          <p:txBody>
            <a:bodyPr wrap="none" rtlCol="0">
              <a:spAutoFit/>
            </a:bodyPr>
            <a:lstStyle/>
            <a:p>
              <a:r>
                <a:rPr lang="id-ID" b="1" dirty="0" smtClean="0">
                  <a:solidFill>
                    <a:schemeClr val="tx2"/>
                  </a:solidFill>
                  <a:latin typeface="微软雅黑" panose="020B0503020204020204" pitchFamily="34" charset="-122"/>
                </a:rPr>
                <a:t>Respectful</a:t>
              </a:r>
              <a:endParaRPr lang="id-ID" b="1" dirty="0">
                <a:solidFill>
                  <a:schemeClr val="tx2"/>
                </a:solidFill>
                <a:latin typeface="微软雅黑" panose="020B0503020204020204" pitchFamily="34" charset="-122"/>
              </a:endParaRPr>
            </a:p>
          </p:txBody>
        </p:sp>
        <p:sp>
          <p:nvSpPr>
            <p:cNvPr id="120" name="TextBox 119"/>
            <p:cNvSpPr txBox="1"/>
            <p:nvPr/>
          </p:nvSpPr>
          <p:spPr>
            <a:xfrm>
              <a:off x="6217424" y="2576230"/>
              <a:ext cx="4816016" cy="877163"/>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grpSp>
        <p:nvGrpSpPr>
          <p:cNvPr id="121" name="Group 120"/>
          <p:cNvGrpSpPr/>
          <p:nvPr/>
        </p:nvGrpSpPr>
        <p:grpSpPr>
          <a:xfrm>
            <a:off x="17472180" y="9829697"/>
            <a:ext cx="5533292" cy="2825900"/>
            <a:chOff x="6217425" y="3333319"/>
            <a:chExt cx="4642681" cy="1412950"/>
          </a:xfrm>
        </p:grpSpPr>
        <p:sp>
          <p:nvSpPr>
            <p:cNvPr id="122" name="TextBox 121"/>
            <p:cNvSpPr txBox="1"/>
            <p:nvPr/>
          </p:nvSpPr>
          <p:spPr>
            <a:xfrm>
              <a:off x="6217427" y="3333319"/>
              <a:ext cx="3428652" cy="323166"/>
            </a:xfrm>
            <a:prstGeom prst="rect">
              <a:avLst/>
            </a:prstGeom>
            <a:noFill/>
          </p:spPr>
          <p:txBody>
            <a:bodyPr wrap="none" rtlCol="0">
              <a:spAutoFit/>
            </a:bodyPr>
            <a:lstStyle/>
            <a:p>
              <a:r>
                <a:rPr lang="id-ID" b="1" dirty="0" smtClean="0">
                  <a:solidFill>
                    <a:schemeClr val="tx2"/>
                  </a:solidFill>
                  <a:latin typeface="微软雅黑" panose="020B0503020204020204" pitchFamily="34" charset="-122"/>
                </a:rPr>
                <a:t>Accomplishment</a:t>
              </a:r>
              <a:endParaRPr lang="id-ID" b="1" dirty="0">
                <a:solidFill>
                  <a:schemeClr val="tx2"/>
                </a:solidFill>
                <a:latin typeface="微软雅黑" panose="020B0503020204020204" pitchFamily="34" charset="-122"/>
              </a:endParaRPr>
            </a:p>
          </p:txBody>
        </p:sp>
        <p:sp>
          <p:nvSpPr>
            <p:cNvPr id="123" name="TextBox 122"/>
            <p:cNvSpPr txBox="1"/>
            <p:nvPr/>
          </p:nvSpPr>
          <p:spPr>
            <a:xfrm>
              <a:off x="6217425" y="3592107"/>
              <a:ext cx="4642681" cy="1154162"/>
            </a:xfrm>
            <a:prstGeom prst="rect">
              <a:avLst/>
            </a:prstGeom>
            <a:noFill/>
          </p:spPr>
          <p:txBody>
            <a:bodyPr wrap="square" rtlCol="0">
              <a:spAutoFit/>
            </a:bodyPr>
            <a:lstStyle/>
            <a:p>
              <a:pP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nSpc>
                  <a:spcPct val="150000"/>
                </a:lnSpc>
              </a:pPr>
              <a:endParaRPr lang="en-US" sz="2400" dirty="0">
                <a:solidFill>
                  <a:schemeClr val="bg1">
                    <a:lumMod val="65000"/>
                  </a:schemeClr>
                </a:solidFill>
                <a:latin typeface="微软雅黑" panose="020B0503020204020204" pitchFamily="34" charset="-122"/>
              </a:endParaRPr>
            </a:p>
          </p:txBody>
        </p:sp>
      </p:grpSp>
      <p:sp>
        <p:nvSpPr>
          <p:cNvPr id="140" name="Rectangle 139"/>
          <p:cNvSpPr/>
          <p:nvPr/>
        </p:nvSpPr>
        <p:spPr>
          <a:xfrm>
            <a:off x="5570308" y="2807811"/>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41" name="Rectangle 140"/>
          <p:cNvSpPr/>
          <p:nvPr/>
        </p:nvSpPr>
        <p:spPr>
          <a:xfrm>
            <a:off x="5551951" y="8145827"/>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grpSp>
        <p:nvGrpSpPr>
          <p:cNvPr id="154" name="Group 153"/>
          <p:cNvGrpSpPr/>
          <p:nvPr/>
        </p:nvGrpSpPr>
        <p:grpSpPr>
          <a:xfrm>
            <a:off x="1517074" y="4380895"/>
            <a:ext cx="5693870" cy="2251324"/>
            <a:chOff x="6074860" y="2316186"/>
            <a:chExt cx="4201400" cy="1125662"/>
          </a:xfrm>
        </p:grpSpPr>
        <p:sp>
          <p:nvSpPr>
            <p:cNvPr id="155" name="TextBox 154"/>
            <p:cNvSpPr txBox="1"/>
            <p:nvPr/>
          </p:nvSpPr>
          <p:spPr>
            <a:xfrm>
              <a:off x="7400031" y="2316186"/>
              <a:ext cx="2757693" cy="323166"/>
            </a:xfrm>
            <a:prstGeom prst="rect">
              <a:avLst/>
            </a:prstGeom>
            <a:noFill/>
          </p:spPr>
          <p:txBody>
            <a:bodyPr wrap="square" rtlCol="0">
              <a:spAutoFit/>
            </a:bodyPr>
            <a:lstStyle/>
            <a:p>
              <a:pPr algn="r"/>
              <a:r>
                <a:rPr lang="id-ID" b="1" dirty="0" smtClean="0">
                  <a:solidFill>
                    <a:schemeClr val="tx2"/>
                  </a:solidFill>
                  <a:latin typeface="微软雅黑" panose="020B0503020204020204" pitchFamily="34" charset="-122"/>
                </a:rPr>
                <a:t>Respectful</a:t>
              </a:r>
              <a:endParaRPr lang="id-ID" b="1" dirty="0">
                <a:solidFill>
                  <a:schemeClr val="tx2"/>
                </a:solidFill>
                <a:latin typeface="微软雅黑" panose="020B0503020204020204" pitchFamily="34" charset="-122"/>
              </a:endParaRPr>
            </a:p>
          </p:txBody>
        </p:sp>
        <p:sp>
          <p:nvSpPr>
            <p:cNvPr id="156" name="TextBox 155"/>
            <p:cNvSpPr txBox="1"/>
            <p:nvPr/>
          </p:nvSpPr>
          <p:spPr>
            <a:xfrm>
              <a:off x="6074860" y="2564685"/>
              <a:ext cx="4201400" cy="877163"/>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grpSp>
        <p:nvGrpSpPr>
          <p:cNvPr id="169" name="Group 168"/>
          <p:cNvGrpSpPr/>
          <p:nvPr/>
        </p:nvGrpSpPr>
        <p:grpSpPr>
          <a:xfrm>
            <a:off x="1517075" y="9871927"/>
            <a:ext cx="5742332" cy="2251324"/>
            <a:chOff x="5982539" y="2316186"/>
            <a:chExt cx="4293721" cy="1125662"/>
          </a:xfrm>
        </p:grpSpPr>
        <p:sp>
          <p:nvSpPr>
            <p:cNvPr id="170" name="TextBox 169"/>
            <p:cNvSpPr txBox="1"/>
            <p:nvPr/>
          </p:nvSpPr>
          <p:spPr>
            <a:xfrm>
              <a:off x="6470595" y="2316186"/>
              <a:ext cx="3687131" cy="323166"/>
            </a:xfrm>
            <a:prstGeom prst="rect">
              <a:avLst/>
            </a:prstGeom>
            <a:noFill/>
          </p:spPr>
          <p:txBody>
            <a:bodyPr wrap="square" rtlCol="0">
              <a:spAutoFit/>
            </a:bodyPr>
            <a:lstStyle/>
            <a:p>
              <a:pPr algn="r"/>
              <a:r>
                <a:rPr lang="id-ID" b="1" dirty="0" smtClean="0">
                  <a:solidFill>
                    <a:schemeClr val="tx2"/>
                  </a:solidFill>
                  <a:latin typeface="微软雅黑" panose="020B0503020204020204" pitchFamily="34" charset="-122"/>
                </a:rPr>
                <a:t>Accomplishment</a:t>
              </a:r>
              <a:endParaRPr lang="id-ID" b="1" dirty="0">
                <a:solidFill>
                  <a:schemeClr val="tx2"/>
                </a:solidFill>
                <a:latin typeface="微软雅黑" panose="020B0503020204020204" pitchFamily="34" charset="-122"/>
              </a:endParaRPr>
            </a:p>
          </p:txBody>
        </p:sp>
        <p:sp>
          <p:nvSpPr>
            <p:cNvPr id="171" name="TextBox 170"/>
            <p:cNvSpPr txBox="1"/>
            <p:nvPr/>
          </p:nvSpPr>
          <p:spPr>
            <a:xfrm>
              <a:off x="5982539" y="2564685"/>
              <a:ext cx="4293721" cy="877163"/>
            </a:xfrm>
            <a:prstGeom prst="rect">
              <a:avLst/>
            </a:prstGeom>
            <a:noFill/>
          </p:spPr>
          <p:txBody>
            <a:bodyPr wrap="square" rtlCol="0">
              <a:spAutoFit/>
            </a:bodyPr>
            <a:lstStyle/>
            <a:p>
              <a:pPr algn="r">
                <a:lnSpc>
                  <a:spcPct val="150000"/>
                </a:lnSpc>
              </a:pP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grpSp>
      <p:sp>
        <p:nvSpPr>
          <p:cNvPr id="178" name="AutoShape 124"/>
          <p:cNvSpPr>
            <a:spLocks/>
          </p:cNvSpPr>
          <p:nvPr/>
        </p:nvSpPr>
        <p:spPr bwMode="auto">
          <a:xfrm>
            <a:off x="5848360" y="3177365"/>
            <a:ext cx="920458" cy="735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8010636" y="8452931"/>
            <a:ext cx="814524" cy="896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8035822" y="3104853"/>
            <a:ext cx="814524" cy="896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5919826" y="8565842"/>
            <a:ext cx="661960" cy="664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12189511" y="4057985"/>
            <a:ext cx="2833434" cy="274462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45" name="Freeform 44"/>
          <p:cNvSpPr>
            <a:spLocks noChangeArrowheads="1"/>
          </p:cNvSpPr>
          <p:nvPr/>
        </p:nvSpPr>
        <p:spPr bwMode="auto">
          <a:xfrm>
            <a:off x="9370652" y="4048897"/>
            <a:ext cx="3141548" cy="274462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243785" tIns="121892" rIns="243785" bIns="121892" anchor="ctr"/>
          <a:lstStyle/>
          <a:p>
            <a:endParaRPr lang="en-US" dirty="0">
              <a:latin typeface="微软雅黑" panose="020B0503020204020204" pitchFamily="34" charset="-122"/>
            </a:endParaRPr>
          </a:p>
        </p:txBody>
      </p:sp>
      <p:sp>
        <p:nvSpPr>
          <p:cNvPr id="46" name="Freeform 45"/>
          <p:cNvSpPr>
            <a:spLocks noChangeArrowheads="1"/>
          </p:cNvSpPr>
          <p:nvPr/>
        </p:nvSpPr>
        <p:spPr bwMode="auto">
          <a:xfrm>
            <a:off x="8190228" y="5215051"/>
            <a:ext cx="2743911" cy="2834170"/>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47" name="Freeform 46"/>
          <p:cNvSpPr>
            <a:spLocks noChangeArrowheads="1"/>
          </p:cNvSpPr>
          <p:nvPr/>
        </p:nvSpPr>
        <p:spPr bwMode="auto">
          <a:xfrm>
            <a:off x="8190228" y="7724363"/>
            <a:ext cx="2743911" cy="3142370"/>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48" name="Freeform 47"/>
          <p:cNvSpPr>
            <a:spLocks noChangeArrowheads="1"/>
          </p:cNvSpPr>
          <p:nvPr/>
        </p:nvSpPr>
        <p:spPr bwMode="auto">
          <a:xfrm>
            <a:off x="9370652" y="9302837"/>
            <a:ext cx="2818860" cy="274462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49" name="Freeform 48"/>
          <p:cNvSpPr>
            <a:spLocks noChangeArrowheads="1"/>
          </p:cNvSpPr>
          <p:nvPr/>
        </p:nvSpPr>
        <p:spPr bwMode="auto">
          <a:xfrm>
            <a:off x="11862654" y="9302837"/>
            <a:ext cx="3156126" cy="274462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50" name="Freeform 49"/>
          <p:cNvSpPr>
            <a:spLocks noChangeArrowheads="1"/>
          </p:cNvSpPr>
          <p:nvPr/>
        </p:nvSpPr>
        <p:spPr bwMode="auto">
          <a:xfrm>
            <a:off x="13440018" y="8052817"/>
            <a:ext cx="2743911" cy="2819594"/>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51" name="Freeform 50"/>
          <p:cNvSpPr>
            <a:spLocks noChangeArrowheads="1"/>
          </p:cNvSpPr>
          <p:nvPr/>
        </p:nvSpPr>
        <p:spPr bwMode="auto">
          <a:xfrm>
            <a:off x="13441734" y="5224048"/>
            <a:ext cx="2743911" cy="3156944"/>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52" name="Freeform 51"/>
          <p:cNvSpPr>
            <a:spLocks noChangeArrowheads="1"/>
          </p:cNvSpPr>
          <p:nvPr/>
        </p:nvSpPr>
        <p:spPr bwMode="auto">
          <a:xfrm>
            <a:off x="14046544" y="5702336"/>
            <a:ext cx="487159" cy="472708"/>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55" name="Freeform 41"/>
          <p:cNvSpPr>
            <a:spLocks noEditPoints="1"/>
          </p:cNvSpPr>
          <p:nvPr/>
        </p:nvSpPr>
        <p:spPr bwMode="auto">
          <a:xfrm>
            <a:off x="10505411" y="10455864"/>
            <a:ext cx="1094943" cy="821736"/>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56" name="Freeform 45"/>
          <p:cNvSpPr>
            <a:spLocks noEditPoints="1"/>
          </p:cNvSpPr>
          <p:nvPr/>
        </p:nvSpPr>
        <p:spPr bwMode="auto">
          <a:xfrm>
            <a:off x="10457045" y="4523525"/>
            <a:ext cx="1112032" cy="1112322"/>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57" name="Group 56"/>
          <p:cNvGrpSpPr/>
          <p:nvPr/>
        </p:nvGrpSpPr>
        <p:grpSpPr>
          <a:xfrm>
            <a:off x="14531697" y="8800183"/>
            <a:ext cx="979937" cy="1048318"/>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61" name="Freeform 73"/>
          <p:cNvSpPr>
            <a:spLocks noEditPoints="1"/>
          </p:cNvSpPr>
          <p:nvPr/>
        </p:nvSpPr>
        <p:spPr bwMode="auto">
          <a:xfrm>
            <a:off x="12832585" y="10342561"/>
            <a:ext cx="919405" cy="1048318"/>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62" name="Group 61"/>
          <p:cNvGrpSpPr/>
          <p:nvPr/>
        </p:nvGrpSpPr>
        <p:grpSpPr>
          <a:xfrm>
            <a:off x="14706829" y="6428757"/>
            <a:ext cx="716981" cy="1048318"/>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5" name="Group 64"/>
          <p:cNvGrpSpPr/>
          <p:nvPr/>
        </p:nvGrpSpPr>
        <p:grpSpPr>
          <a:xfrm>
            <a:off x="12858804" y="4776217"/>
            <a:ext cx="1049939" cy="883690"/>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9" name="Group 68"/>
          <p:cNvGrpSpPr/>
          <p:nvPr/>
        </p:nvGrpSpPr>
        <p:grpSpPr>
          <a:xfrm>
            <a:off x="8939789" y="8557429"/>
            <a:ext cx="738980" cy="1083338"/>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0" name="Group 79"/>
          <p:cNvGrpSpPr/>
          <p:nvPr/>
        </p:nvGrpSpPr>
        <p:grpSpPr>
          <a:xfrm>
            <a:off x="9057266" y="6325986"/>
            <a:ext cx="837628" cy="783400"/>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91" name="Group 90"/>
          <p:cNvGrpSpPr/>
          <p:nvPr/>
        </p:nvGrpSpPr>
        <p:grpSpPr>
          <a:xfrm>
            <a:off x="6008975" y="483017"/>
            <a:ext cx="12359700" cy="2079087"/>
            <a:chOff x="5988388" y="483017"/>
            <a:chExt cx="12359700" cy="2079087"/>
          </a:xfrm>
        </p:grpSpPr>
        <p:sp>
          <p:nvSpPr>
            <p:cNvPr id="92" name="TextBox 9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3" r="13"/>
          <a:stretch>
            <a:fillRect/>
          </a:stretch>
        </p:blipFill>
        <p:spPr>
          <a:xfrm>
            <a:off x="-3175" y="0"/>
            <a:ext cx="24377650" cy="13716000"/>
          </a:xfrm>
        </p:spPr>
      </p:pic>
      <p:grpSp>
        <p:nvGrpSpPr>
          <p:cNvPr id="2" name="Group 1"/>
          <p:cNvGrpSpPr/>
          <p:nvPr/>
        </p:nvGrpSpPr>
        <p:grpSpPr>
          <a:xfrm>
            <a:off x="-3176" y="6686301"/>
            <a:ext cx="24393582" cy="7052035"/>
            <a:chOff x="-3176" y="6686301"/>
            <a:chExt cx="24393582" cy="7052035"/>
          </a:xfrm>
        </p:grpSpPr>
        <p:sp>
          <p:nvSpPr>
            <p:cNvPr id="44" name="Rectangle 43"/>
            <p:cNvSpPr>
              <a:spLocks noChangeAspect="1"/>
            </p:cNvSpPr>
            <p:nvPr/>
          </p:nvSpPr>
          <p:spPr>
            <a:xfrm>
              <a:off x="-3176" y="8489276"/>
              <a:ext cx="24393582" cy="5249060"/>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grpSp>
      <p:sp>
        <p:nvSpPr>
          <p:cNvPr id="52" name="Freeform 33"/>
          <p:cNvSpPr>
            <a:spLocks noEditPoints="1"/>
          </p:cNvSpPr>
          <p:nvPr/>
        </p:nvSpPr>
        <p:spPr bwMode="auto">
          <a:xfrm>
            <a:off x="11260983" y="7088476"/>
            <a:ext cx="1877658" cy="1500538"/>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nvGrpSpPr>
          <p:cNvPr id="4" name="Group 3"/>
          <p:cNvGrpSpPr/>
          <p:nvPr/>
        </p:nvGrpSpPr>
        <p:grpSpPr>
          <a:xfrm>
            <a:off x="1473765" y="9312059"/>
            <a:ext cx="21552490" cy="3645783"/>
            <a:chOff x="1583637" y="8914849"/>
            <a:chExt cx="21552490"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35" name="Content Placeholder 2"/>
            <p:cNvSpPr txBox="1">
              <a:spLocks/>
            </p:cNvSpPr>
            <p:nvPr/>
          </p:nvSpPr>
          <p:spPr>
            <a:xfrm>
              <a:off x="1583637" y="11091223"/>
              <a:ext cx="3825598" cy="14694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b="1" dirty="0" smtClean="0">
                  <a:solidFill>
                    <a:schemeClr val="bg1"/>
                  </a:solidFill>
                  <a:latin typeface="微软雅黑" panose="020B0503020204020204" pitchFamily="34" charset="-122"/>
                  <a:cs typeface="Aparajita" panose="020B0604020202020204" pitchFamily="34" charset="0"/>
                </a:rPr>
                <a:t>Fast Time</a:t>
              </a:r>
              <a:endParaRPr lang="en-US" sz="3200" b="1" dirty="0">
                <a:solidFill>
                  <a:schemeClr val="bg1"/>
                </a:solidFill>
                <a:latin typeface="微软雅黑" panose="020B0503020204020204" pitchFamily="34" charset="-122"/>
                <a:cs typeface="Aparajita" panose="020B0604020202020204" pitchFamily="34" charset="0"/>
              </a:endParaRPr>
            </a:p>
            <a:p>
              <a:pPr marL="0" indent="0" algn="ctr">
                <a:buNone/>
              </a:pPr>
              <a:r>
                <a:rPr lang="en-US" sz="2100" dirty="0">
                  <a:solidFill>
                    <a:schemeClr val="bg1"/>
                  </a:solidFill>
                  <a:latin typeface="微软雅黑" panose="020B0503020204020204" pitchFamily="34" charset="-122"/>
                  <a:cs typeface="Aparajita" panose="020B0604020202020204" pitchFamily="34" charset="0"/>
                </a:rPr>
                <a:t>Lorem ipsum dolor sit amet, consectetur adipiscing.</a:t>
              </a:r>
            </a:p>
          </p:txBody>
        </p:sp>
        <p:sp>
          <p:nvSpPr>
            <p:cNvPr id="38" name="Content Placeholder 2"/>
            <p:cNvSpPr txBox="1">
              <a:spLocks/>
            </p:cNvSpPr>
            <p:nvPr/>
          </p:nvSpPr>
          <p:spPr>
            <a:xfrm>
              <a:off x="5944096" y="11091226"/>
              <a:ext cx="3933229" cy="14694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b="1" dirty="0" smtClean="0">
                  <a:solidFill>
                    <a:schemeClr val="bg1"/>
                  </a:solidFill>
                  <a:latin typeface="微软雅黑" panose="020B0503020204020204" pitchFamily="34" charset="-122"/>
                  <a:cs typeface="Aparajita" panose="020B0604020202020204" pitchFamily="34" charset="0"/>
                </a:rPr>
                <a:t>Video Play</a:t>
              </a:r>
              <a:endParaRPr lang="en-US" sz="3200" b="1" dirty="0">
                <a:solidFill>
                  <a:schemeClr val="bg1"/>
                </a:solidFill>
                <a:latin typeface="微软雅黑" panose="020B0503020204020204" pitchFamily="34" charset="-122"/>
                <a:cs typeface="Aparajita" panose="020B0604020202020204" pitchFamily="34" charset="0"/>
              </a:endParaRPr>
            </a:p>
            <a:p>
              <a:pPr marL="0" indent="0" algn="ctr">
                <a:buNone/>
              </a:pPr>
              <a:r>
                <a:rPr lang="en-US" sz="2100" dirty="0">
                  <a:solidFill>
                    <a:schemeClr val="bg1"/>
                  </a:solidFill>
                  <a:latin typeface="微软雅黑" panose="020B0503020204020204" pitchFamily="34" charset="-122"/>
                  <a:cs typeface="Aparajita" panose="020B0604020202020204" pitchFamily="34" charset="0"/>
                </a:rPr>
                <a:t>Lorem ipsum dolor sit amet, consectetur adipiscing.</a:t>
              </a:r>
            </a:p>
          </p:txBody>
        </p:sp>
        <p:sp>
          <p:nvSpPr>
            <p:cNvPr id="41" name="Content Placeholder 2"/>
            <p:cNvSpPr txBox="1">
              <a:spLocks/>
            </p:cNvSpPr>
            <p:nvPr/>
          </p:nvSpPr>
          <p:spPr>
            <a:xfrm>
              <a:off x="10363356" y="11091227"/>
              <a:ext cx="3919715" cy="14694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b="1" dirty="0" smtClean="0">
                  <a:solidFill>
                    <a:schemeClr val="bg1"/>
                  </a:solidFill>
                  <a:latin typeface="微软雅黑" panose="020B0503020204020204" pitchFamily="34" charset="-122"/>
                  <a:cs typeface="Aparajita" panose="020B0604020202020204" pitchFamily="34" charset="0"/>
                </a:rPr>
                <a:t>Cinema</a:t>
              </a:r>
              <a:endParaRPr lang="en-US" sz="3200" b="1" dirty="0">
                <a:solidFill>
                  <a:schemeClr val="bg1"/>
                </a:solidFill>
                <a:latin typeface="微软雅黑" panose="020B0503020204020204" pitchFamily="34" charset="-122"/>
                <a:cs typeface="Aparajita" panose="020B0604020202020204" pitchFamily="34" charset="0"/>
              </a:endParaRPr>
            </a:p>
            <a:p>
              <a:pPr marL="0" indent="0" algn="ctr">
                <a:buNone/>
              </a:pPr>
              <a:r>
                <a:rPr lang="en-US" sz="2100" dirty="0">
                  <a:solidFill>
                    <a:schemeClr val="bg1"/>
                  </a:solidFill>
                  <a:latin typeface="微软雅黑" panose="020B0503020204020204" pitchFamily="34" charset="-122"/>
                  <a:cs typeface="Aparajita" panose="020B0604020202020204" pitchFamily="34" charset="0"/>
                </a:rPr>
                <a:t>Lorem ipsum dolor sit amet, consectetur adipiscing.</a:t>
              </a:r>
            </a:p>
          </p:txBody>
        </p:sp>
        <p:sp>
          <p:nvSpPr>
            <p:cNvPr id="47" name="Content Placeholder 2"/>
            <p:cNvSpPr txBox="1">
              <a:spLocks/>
            </p:cNvSpPr>
            <p:nvPr/>
          </p:nvSpPr>
          <p:spPr>
            <a:xfrm>
              <a:off x="14813305" y="11091226"/>
              <a:ext cx="3875511" cy="14694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b="1" dirty="0" smtClean="0">
                  <a:solidFill>
                    <a:schemeClr val="bg1"/>
                  </a:solidFill>
                  <a:latin typeface="微软雅黑" panose="020B0503020204020204" pitchFamily="34" charset="-122"/>
                  <a:cs typeface="Aparajita" panose="020B0604020202020204" pitchFamily="34" charset="0"/>
                </a:rPr>
                <a:t>Worldwide</a:t>
              </a:r>
              <a:endParaRPr lang="en-US" sz="3200" b="1" dirty="0">
                <a:solidFill>
                  <a:schemeClr val="bg1"/>
                </a:solidFill>
                <a:latin typeface="微软雅黑" panose="020B0503020204020204" pitchFamily="34" charset="-122"/>
                <a:cs typeface="Aparajita" panose="020B0604020202020204" pitchFamily="34" charset="0"/>
              </a:endParaRPr>
            </a:p>
            <a:p>
              <a:pPr marL="0" indent="0" algn="ctr">
                <a:buNone/>
              </a:pPr>
              <a:r>
                <a:rPr lang="en-US" sz="2100" dirty="0">
                  <a:solidFill>
                    <a:schemeClr val="bg1"/>
                  </a:solidFill>
                  <a:latin typeface="微软雅黑" panose="020B0503020204020204" pitchFamily="34" charset="-122"/>
                  <a:cs typeface="Aparajita" panose="020B0604020202020204" pitchFamily="34" charset="0"/>
                </a:rPr>
                <a:t>Lorem ipsum dolor sit amet, consectetur adipiscing.</a:t>
              </a:r>
            </a:p>
          </p:txBody>
        </p:sp>
        <p:sp>
          <p:nvSpPr>
            <p:cNvPr id="50" name="Content Placeholder 2"/>
            <p:cNvSpPr txBox="1">
              <a:spLocks/>
            </p:cNvSpPr>
            <p:nvPr/>
          </p:nvSpPr>
          <p:spPr>
            <a:xfrm>
              <a:off x="19244792" y="11091226"/>
              <a:ext cx="3891335" cy="14694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3200" b="1" dirty="0" smtClean="0">
                  <a:solidFill>
                    <a:schemeClr val="bg1"/>
                  </a:solidFill>
                  <a:latin typeface="微软雅黑" panose="020B0503020204020204" pitchFamily="34" charset="-122"/>
                  <a:cs typeface="Aparajita" panose="020B0604020202020204" pitchFamily="34" charset="0"/>
                </a:rPr>
                <a:t>Launch</a:t>
              </a:r>
              <a:endParaRPr lang="en-US" sz="3200" b="1" dirty="0">
                <a:solidFill>
                  <a:schemeClr val="bg1"/>
                </a:solidFill>
                <a:latin typeface="微软雅黑" panose="020B0503020204020204" pitchFamily="34" charset="-122"/>
                <a:cs typeface="Aparajita" panose="020B0604020202020204" pitchFamily="34" charset="0"/>
              </a:endParaRPr>
            </a:p>
            <a:p>
              <a:pPr marL="0" indent="0" algn="ctr">
                <a:buNone/>
              </a:pPr>
              <a:r>
                <a:rPr lang="en-US" sz="2100" dirty="0">
                  <a:solidFill>
                    <a:schemeClr val="bg1"/>
                  </a:solidFill>
                  <a:latin typeface="微软雅黑" panose="020B0503020204020204" pitchFamily="34" charset="-122"/>
                  <a:cs typeface="Aparajita" panose="020B0604020202020204" pitchFamily="34" charset="0"/>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dirty="0">
                <a:latin typeface="微软雅黑" panose="020B0503020204020204" pitchFamily="34" charset="-122"/>
                <a:ea typeface="SimSun" charset="0"/>
              </a:endParaRPr>
            </a:p>
          </p:txBody>
        </p:sp>
      </p:grpSp>
    </p:spTree>
    <p:extLst>
      <p:ext uri="{BB962C8B-B14F-4D97-AF65-F5344CB8AC3E}">
        <p14:creationId xmlns:p14="http://schemas.microsoft.com/office/powerpoint/2010/main" val="320414777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3244128" y="3817421"/>
            <a:ext cx="4899634" cy="2796774"/>
            <a:chOff x="1449311" y="2098090"/>
            <a:chExt cx="2450455" cy="1398387"/>
          </a:xfrm>
        </p:grpSpPr>
        <p:sp>
          <p:nvSpPr>
            <p:cNvPr id="23" name="TextBox 22"/>
            <p:cNvSpPr txBox="1"/>
            <p:nvPr/>
          </p:nvSpPr>
          <p:spPr>
            <a:xfrm>
              <a:off x="2081592" y="2609162"/>
              <a:ext cx="1185890" cy="323166"/>
            </a:xfrm>
            <a:prstGeom prst="rect">
              <a:avLst/>
            </a:prstGeom>
            <a:noFill/>
          </p:spPr>
          <p:txBody>
            <a:bodyPr wrap="none"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Airplanes</a:t>
              </a:r>
              <a:endParaRPr lang="id-ID" b="1" dirty="0">
                <a:solidFill>
                  <a:schemeClr val="tx2"/>
                </a:solidFill>
                <a:latin typeface="微软雅黑" panose="020B0503020204020204" pitchFamily="34" charset="-122"/>
                <a:cs typeface="Aparajita" panose="020B0604020202020204" pitchFamily="34" charset="0"/>
              </a:endParaRPr>
            </a:p>
          </p:txBody>
        </p:sp>
        <p:sp>
          <p:nvSpPr>
            <p:cNvPr id="24" name="TextBox 23"/>
            <p:cNvSpPr txBox="1"/>
            <p:nvPr/>
          </p:nvSpPr>
          <p:spPr>
            <a:xfrm>
              <a:off x="1449311" y="2942479"/>
              <a:ext cx="2450455" cy="553998"/>
            </a:xfrm>
            <a:prstGeom prst="rect">
              <a:avLst/>
            </a:prstGeom>
            <a:noFill/>
          </p:spPr>
          <p:txBody>
            <a:bodyPr wrap="square"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6170507" y="3851523"/>
            <a:ext cx="4899634" cy="2735010"/>
            <a:chOff x="8191264" y="2115141"/>
            <a:chExt cx="2450455" cy="1367505"/>
          </a:xfrm>
        </p:grpSpPr>
        <p:sp>
          <p:nvSpPr>
            <p:cNvPr id="25" name="TextBox 24"/>
            <p:cNvSpPr txBox="1"/>
            <p:nvPr/>
          </p:nvSpPr>
          <p:spPr>
            <a:xfrm>
              <a:off x="8340676" y="2595331"/>
              <a:ext cx="2151630" cy="323166"/>
            </a:xfrm>
            <a:prstGeom prst="rect">
              <a:avLst/>
            </a:prstGeom>
            <a:noFill/>
          </p:spPr>
          <p:txBody>
            <a:bodyPr wrap="none" rtlCol="0">
              <a:spAutoFit/>
            </a:bodyPr>
            <a:lstStyle/>
            <a:p>
              <a:pPr algn="ctr"/>
              <a:r>
                <a:rPr lang="id-ID" b="1" dirty="0" smtClean="0">
                  <a:solidFill>
                    <a:schemeClr val="tx2"/>
                  </a:solidFill>
                  <a:latin typeface="微软雅黑" panose="020B0503020204020204" pitchFamily="34" charset="-122"/>
                </a:rPr>
                <a:t>Process Diagrams</a:t>
              </a:r>
              <a:endParaRPr lang="id-ID" b="1" dirty="0">
                <a:solidFill>
                  <a:schemeClr val="tx2"/>
                </a:solidFill>
                <a:latin typeface="微软雅黑" panose="020B0503020204020204" pitchFamily="34" charset="-122"/>
              </a:endParaRPr>
            </a:p>
          </p:txBody>
        </p:sp>
        <p:sp>
          <p:nvSpPr>
            <p:cNvPr id="26" name="TextBox 25"/>
            <p:cNvSpPr txBox="1"/>
            <p:nvPr/>
          </p:nvSpPr>
          <p:spPr>
            <a:xfrm>
              <a:off x="8191264" y="2928648"/>
              <a:ext cx="2450455" cy="553998"/>
            </a:xfrm>
            <a:prstGeom prst="rect">
              <a:avLst/>
            </a:prstGeom>
            <a:noFill/>
          </p:spPr>
          <p:txBody>
            <a:bodyPr wrap="square"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8127793" y="8946848"/>
            <a:ext cx="4899634" cy="2819732"/>
            <a:chOff x="9066257" y="4662804"/>
            <a:chExt cx="2450455" cy="1409866"/>
          </a:xfrm>
        </p:grpSpPr>
        <p:sp>
          <p:nvSpPr>
            <p:cNvPr id="18" name="TextBox 17"/>
            <p:cNvSpPr txBox="1"/>
            <p:nvPr/>
          </p:nvSpPr>
          <p:spPr>
            <a:xfrm>
              <a:off x="9486600" y="5185355"/>
              <a:ext cx="1609770" cy="323166"/>
            </a:xfrm>
            <a:prstGeom prst="rect">
              <a:avLst/>
            </a:prstGeom>
            <a:noFill/>
          </p:spPr>
          <p:txBody>
            <a:bodyPr wrap="none" rtlCol="0">
              <a:spAutoFit/>
            </a:bodyPr>
            <a:lstStyle/>
            <a:p>
              <a:pPr algn="ctr"/>
              <a:r>
                <a:rPr lang="id-ID" b="1" dirty="0" smtClean="0">
                  <a:solidFill>
                    <a:schemeClr val="tx2"/>
                  </a:solidFill>
                  <a:latin typeface="微软雅黑" panose="020B0503020204020204" pitchFamily="34" charset="-122"/>
                </a:rPr>
                <a:t>Photography</a:t>
              </a:r>
              <a:endParaRPr lang="id-ID" b="1" dirty="0">
                <a:solidFill>
                  <a:schemeClr val="tx2"/>
                </a:solidFill>
                <a:latin typeface="微软雅黑" panose="020B0503020204020204" pitchFamily="34" charset="-122"/>
              </a:endParaRPr>
            </a:p>
          </p:txBody>
        </p:sp>
        <p:sp>
          <p:nvSpPr>
            <p:cNvPr id="19" name="TextBox 18"/>
            <p:cNvSpPr txBox="1"/>
            <p:nvPr/>
          </p:nvSpPr>
          <p:spPr>
            <a:xfrm>
              <a:off x="9066257" y="5518672"/>
              <a:ext cx="2450455" cy="553998"/>
            </a:xfrm>
            <a:prstGeom prst="rect">
              <a:avLst/>
            </a:prstGeom>
            <a:noFill/>
          </p:spPr>
          <p:txBody>
            <a:bodyPr wrap="square"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489315" y="8869069"/>
            <a:ext cx="4899634" cy="2810438"/>
            <a:chOff x="929571" y="4623914"/>
            <a:chExt cx="2450455" cy="1405219"/>
          </a:xfrm>
        </p:grpSpPr>
        <p:sp>
          <p:nvSpPr>
            <p:cNvPr id="20" name="TextBox 19"/>
            <p:cNvSpPr txBox="1"/>
            <p:nvPr/>
          </p:nvSpPr>
          <p:spPr>
            <a:xfrm>
              <a:off x="1704218" y="5141818"/>
              <a:ext cx="901155" cy="323166"/>
            </a:xfrm>
            <a:prstGeom prst="rect">
              <a:avLst/>
            </a:prstGeom>
            <a:noFill/>
          </p:spPr>
          <p:txBody>
            <a:bodyPr wrap="none" rtlCol="0">
              <a:spAutoFit/>
            </a:bodyPr>
            <a:lstStyle/>
            <a:p>
              <a:pPr algn="ctr"/>
              <a:r>
                <a:rPr lang="id-ID" b="1" dirty="0" smtClean="0">
                  <a:solidFill>
                    <a:schemeClr val="tx2"/>
                  </a:solidFill>
                  <a:latin typeface="微软雅黑" panose="020B0503020204020204" pitchFamily="34" charset="-122"/>
                </a:rPr>
                <a:t>Trophy</a:t>
              </a:r>
              <a:endParaRPr lang="id-ID" b="1" dirty="0">
                <a:solidFill>
                  <a:schemeClr val="tx2"/>
                </a:solidFill>
                <a:latin typeface="微软雅黑" panose="020B0503020204020204" pitchFamily="34" charset="-122"/>
              </a:endParaRPr>
            </a:p>
          </p:txBody>
        </p:sp>
        <p:sp>
          <p:nvSpPr>
            <p:cNvPr id="21" name="TextBox 20"/>
            <p:cNvSpPr txBox="1"/>
            <p:nvPr/>
          </p:nvSpPr>
          <p:spPr>
            <a:xfrm>
              <a:off x="929571" y="5475135"/>
              <a:ext cx="2450455" cy="553998"/>
            </a:xfrm>
            <a:prstGeom prst="rect">
              <a:avLst/>
            </a:prstGeom>
            <a:noFill/>
          </p:spPr>
          <p:txBody>
            <a:bodyPr wrap="square"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12433971" y="3579165"/>
            <a:ext cx="1437678" cy="119373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15" name="Freeform 36"/>
          <p:cNvSpPr>
            <a:spLocks/>
          </p:cNvSpPr>
          <p:nvPr/>
        </p:nvSpPr>
        <p:spPr bwMode="auto">
          <a:xfrm rot="1695130">
            <a:off x="14908001" y="4900369"/>
            <a:ext cx="679995" cy="8729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16" name="Freeform 30"/>
          <p:cNvSpPr>
            <a:spLocks/>
          </p:cNvSpPr>
          <p:nvPr/>
        </p:nvSpPr>
        <p:spPr bwMode="auto">
          <a:xfrm rot="19798984">
            <a:off x="12602917" y="3922740"/>
            <a:ext cx="2485253" cy="186868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17" name="Freeform 36"/>
          <p:cNvSpPr>
            <a:spLocks/>
          </p:cNvSpPr>
          <p:nvPr/>
        </p:nvSpPr>
        <p:spPr bwMode="auto">
          <a:xfrm rot="20742510">
            <a:off x="11999696" y="4895257"/>
            <a:ext cx="679995" cy="8729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18" name="Freeform 30"/>
          <p:cNvSpPr>
            <a:spLocks/>
          </p:cNvSpPr>
          <p:nvPr/>
        </p:nvSpPr>
        <p:spPr bwMode="auto">
          <a:xfrm rot="1666479" flipH="1">
            <a:off x="9204440" y="3052722"/>
            <a:ext cx="2249474" cy="169140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25" name="Freeform 28"/>
          <p:cNvSpPr>
            <a:spLocks/>
          </p:cNvSpPr>
          <p:nvPr/>
        </p:nvSpPr>
        <p:spPr bwMode="auto">
          <a:xfrm>
            <a:off x="8420383" y="5335345"/>
            <a:ext cx="2843467" cy="2617550"/>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26" name="Freeform 30"/>
          <p:cNvSpPr>
            <a:spLocks/>
          </p:cNvSpPr>
          <p:nvPr/>
        </p:nvSpPr>
        <p:spPr bwMode="auto">
          <a:xfrm>
            <a:off x="13161180" y="5403430"/>
            <a:ext cx="2777045" cy="208808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r>
              <a:rPr lang="id-ID" dirty="0" smtClean="0">
                <a:latin typeface="微软雅黑" panose="020B0503020204020204" pitchFamily="34" charset="-122"/>
              </a:rPr>
              <a:t> </a:t>
            </a:r>
            <a:endParaRPr lang="id-ID" dirty="0">
              <a:latin typeface="微软雅黑" panose="020B0503020204020204" pitchFamily="34" charset="-122"/>
            </a:endParaRPr>
          </a:p>
        </p:txBody>
      </p:sp>
      <p:grpSp>
        <p:nvGrpSpPr>
          <p:cNvPr id="6" name="Group 5"/>
          <p:cNvGrpSpPr/>
          <p:nvPr/>
        </p:nvGrpSpPr>
        <p:grpSpPr>
          <a:xfrm>
            <a:off x="10778818" y="4728015"/>
            <a:ext cx="4584026" cy="7757778"/>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128" name="Freeform 33"/>
          <p:cNvSpPr>
            <a:spLocks/>
          </p:cNvSpPr>
          <p:nvPr/>
        </p:nvSpPr>
        <p:spPr bwMode="auto">
          <a:xfrm>
            <a:off x="11419939" y="6116171"/>
            <a:ext cx="1707951" cy="1418154"/>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29" name="Freeform 34"/>
          <p:cNvSpPr>
            <a:spLocks/>
          </p:cNvSpPr>
          <p:nvPr/>
        </p:nvSpPr>
        <p:spPr bwMode="auto">
          <a:xfrm>
            <a:off x="10158825" y="4866883"/>
            <a:ext cx="879713" cy="1174846"/>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30" name="Freeform 35"/>
          <p:cNvSpPr>
            <a:spLocks/>
          </p:cNvSpPr>
          <p:nvPr/>
        </p:nvSpPr>
        <p:spPr bwMode="auto">
          <a:xfrm>
            <a:off x="13332368" y="7919597"/>
            <a:ext cx="1050900" cy="1003614"/>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31" name="Freeform 36"/>
          <p:cNvSpPr>
            <a:spLocks/>
          </p:cNvSpPr>
          <p:nvPr/>
        </p:nvSpPr>
        <p:spPr bwMode="auto">
          <a:xfrm>
            <a:off x="12756987" y="4975353"/>
            <a:ext cx="889224" cy="1141550"/>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32" name="Freeform 37"/>
          <p:cNvSpPr>
            <a:spLocks/>
          </p:cNvSpPr>
          <p:nvPr/>
        </p:nvSpPr>
        <p:spPr bwMode="auto">
          <a:xfrm>
            <a:off x="10950007" y="3700622"/>
            <a:ext cx="1250620" cy="1636220"/>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33" name="Freeform 33"/>
          <p:cNvSpPr>
            <a:spLocks/>
          </p:cNvSpPr>
          <p:nvPr/>
        </p:nvSpPr>
        <p:spPr bwMode="auto">
          <a:xfrm>
            <a:off x="8826600" y="4633465"/>
            <a:ext cx="1258862" cy="104526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34" name="Freeform 30"/>
          <p:cNvSpPr>
            <a:spLocks/>
          </p:cNvSpPr>
          <p:nvPr/>
        </p:nvSpPr>
        <p:spPr bwMode="auto">
          <a:xfrm rot="1801016" flipH="1">
            <a:off x="11411066" y="7614451"/>
            <a:ext cx="1616543" cy="121549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2" name="Group 41"/>
          <p:cNvGrpSpPr/>
          <p:nvPr/>
        </p:nvGrpSpPr>
        <p:grpSpPr>
          <a:xfrm>
            <a:off x="6008975" y="483017"/>
            <a:ext cx="12359700" cy="2079087"/>
            <a:chOff x="5988388" y="483017"/>
            <a:chExt cx="12359700" cy="2079087"/>
          </a:xfrm>
        </p:grpSpPr>
        <p:sp>
          <p:nvSpPr>
            <p:cNvPr id="43" name="TextBox 42"/>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8894768" y="3510839"/>
            <a:ext cx="6898593" cy="6900390"/>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10044153" y="8241501"/>
            <a:ext cx="4582220" cy="2291706"/>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10871631" y="9014773"/>
            <a:ext cx="2945463" cy="1235946"/>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91422" tIns="91422" rIns="91422" bIns="91422" numCol="1" spcCol="2539" anchor="ctr" anchorCtr="0">
            <a:noAutofit/>
          </a:bodyPr>
          <a:lstStyle/>
          <a:p>
            <a:pPr algn="ctr" defTabSz="1066587">
              <a:lnSpc>
                <a:spcPct val="90000"/>
              </a:lnSpc>
              <a:spcBef>
                <a:spcPct val="0"/>
              </a:spcBef>
              <a:spcAft>
                <a:spcPct val="35000"/>
              </a:spcAft>
            </a:pPr>
            <a:r>
              <a:rPr lang="en-US" sz="3200" b="1" dirty="0">
                <a:solidFill>
                  <a:schemeClr val="bg1"/>
                </a:solidFill>
                <a:latin typeface="微软雅黑" panose="020B0503020204020204" pitchFamily="34" charset="-122"/>
                <a:cs typeface="Aparajita" panose="020B0604020202020204" pitchFamily="34" charset="0"/>
              </a:rPr>
              <a:t>Investment</a:t>
            </a:r>
          </a:p>
        </p:txBody>
      </p:sp>
      <p:sp>
        <p:nvSpPr>
          <p:cNvPr id="9" name="Rounded Rectangle 8"/>
          <p:cNvSpPr/>
          <p:nvPr/>
        </p:nvSpPr>
        <p:spPr>
          <a:xfrm>
            <a:off x="7510555" y="5806713"/>
            <a:ext cx="4582220" cy="2291706"/>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8338033" y="6579985"/>
            <a:ext cx="2945463" cy="1235946"/>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91422" tIns="91422" rIns="91422" bIns="91422" numCol="1" spcCol="2539" anchor="ctr" anchorCtr="0">
            <a:noAutofit/>
          </a:bodyPr>
          <a:lstStyle/>
          <a:p>
            <a:pPr algn="ctr" defTabSz="1066587">
              <a:lnSpc>
                <a:spcPct val="90000"/>
              </a:lnSpc>
              <a:spcBef>
                <a:spcPct val="0"/>
              </a:spcBef>
              <a:spcAft>
                <a:spcPct val="35000"/>
              </a:spcAft>
            </a:pPr>
            <a:r>
              <a:rPr lang="en-US" sz="3200" b="1" dirty="0">
                <a:solidFill>
                  <a:schemeClr val="bg1"/>
                </a:solidFill>
                <a:latin typeface="微软雅黑" panose="020B0503020204020204" pitchFamily="34" charset="-122"/>
                <a:cs typeface="Aparajita" panose="020B0604020202020204" pitchFamily="34" charset="0"/>
              </a:rPr>
              <a:t>Investment</a:t>
            </a:r>
          </a:p>
        </p:txBody>
      </p:sp>
      <p:sp>
        <p:nvSpPr>
          <p:cNvPr id="11" name="Rounded Rectangle 10"/>
          <p:cNvSpPr/>
          <p:nvPr/>
        </p:nvSpPr>
        <p:spPr>
          <a:xfrm>
            <a:off x="12464132" y="5802789"/>
            <a:ext cx="4582220" cy="2291706"/>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13291611" y="6576061"/>
            <a:ext cx="2945463" cy="1235946"/>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91422" tIns="91422" rIns="91422" bIns="91422" numCol="1" spcCol="2539" anchor="ctr" anchorCtr="0">
            <a:noAutofit/>
          </a:bodyPr>
          <a:lstStyle/>
          <a:p>
            <a:pPr algn="ctr" defTabSz="1066587">
              <a:lnSpc>
                <a:spcPct val="90000"/>
              </a:lnSpc>
              <a:spcBef>
                <a:spcPct val="0"/>
              </a:spcBef>
              <a:spcAft>
                <a:spcPct val="35000"/>
              </a:spcAft>
            </a:pPr>
            <a:r>
              <a:rPr lang="en-US" sz="3200" b="1" dirty="0">
                <a:solidFill>
                  <a:schemeClr val="bg1"/>
                </a:solidFill>
                <a:latin typeface="微软雅黑" panose="020B0503020204020204" pitchFamily="34" charset="-122"/>
                <a:cs typeface="Aparajita" panose="020B0604020202020204" pitchFamily="34" charset="0"/>
              </a:rPr>
              <a:t>Investment</a:t>
            </a:r>
          </a:p>
        </p:txBody>
      </p:sp>
      <p:sp>
        <p:nvSpPr>
          <p:cNvPr id="14" name="Rounded Rectangle 13"/>
          <p:cNvSpPr/>
          <p:nvPr/>
        </p:nvSpPr>
        <p:spPr>
          <a:xfrm>
            <a:off x="10074371" y="3268637"/>
            <a:ext cx="4582220" cy="2291706"/>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10901849" y="3949549"/>
            <a:ext cx="2945463" cy="1235946"/>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91422" tIns="91422" rIns="91422" bIns="91422" numCol="1" spcCol="2539" anchor="ctr" anchorCtr="0">
            <a:noAutofit/>
          </a:bodyPr>
          <a:lstStyle/>
          <a:p>
            <a:pPr algn="ctr" defTabSz="1066587">
              <a:lnSpc>
                <a:spcPct val="90000"/>
              </a:lnSpc>
              <a:spcBef>
                <a:spcPct val="0"/>
              </a:spcBef>
              <a:spcAft>
                <a:spcPct val="35000"/>
              </a:spcAft>
            </a:pPr>
            <a:r>
              <a:rPr lang="en-US" sz="3200" b="1" dirty="0">
                <a:solidFill>
                  <a:schemeClr val="bg1"/>
                </a:solidFill>
                <a:latin typeface="微软雅黑" panose="020B0503020204020204" pitchFamily="34" charset="-122"/>
                <a:cs typeface="Aparajita" panose="020B0604020202020204" pitchFamily="34" charset="0"/>
              </a:rPr>
              <a:t>Investment</a:t>
            </a:r>
          </a:p>
        </p:txBody>
      </p:sp>
      <p:sp>
        <p:nvSpPr>
          <p:cNvPr id="16" name="Freeform 6"/>
          <p:cNvSpPr>
            <a:spLocks noEditPoints="1"/>
          </p:cNvSpPr>
          <p:nvPr/>
        </p:nvSpPr>
        <p:spPr bwMode="auto">
          <a:xfrm>
            <a:off x="12057687" y="3796675"/>
            <a:ext cx="554584" cy="591914"/>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243785" tIns="121892" rIns="243785" bIns="121892"/>
          <a:lstStyle/>
          <a:p>
            <a:endParaRPr lang="en-US" dirty="0">
              <a:latin typeface="微软雅黑" panose="020B0503020204020204" pitchFamily="34" charset="-122"/>
            </a:endParaRPr>
          </a:p>
        </p:txBody>
      </p:sp>
      <p:sp>
        <p:nvSpPr>
          <p:cNvPr id="17" name="Freeform 11"/>
          <p:cNvSpPr>
            <a:spLocks noEditPoints="1"/>
          </p:cNvSpPr>
          <p:nvPr/>
        </p:nvSpPr>
        <p:spPr bwMode="auto">
          <a:xfrm>
            <a:off x="9401362" y="6183447"/>
            <a:ext cx="818397" cy="818610"/>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243785" tIns="121892" rIns="243785" bIns="121892"/>
          <a:lstStyle/>
          <a:p>
            <a:pPr>
              <a:defRPr/>
            </a:pPr>
            <a:endParaRPr lang="en-US" dirty="0">
              <a:latin typeface="微软雅黑" panose="020B0503020204020204" pitchFamily="34" charset="-122"/>
              <a:ea typeface="+mn-ea"/>
              <a:cs typeface="+mn-cs"/>
            </a:endParaRPr>
          </a:p>
        </p:txBody>
      </p:sp>
      <p:sp>
        <p:nvSpPr>
          <p:cNvPr id="18" name="Freeform 21"/>
          <p:cNvSpPr>
            <a:spLocks noEditPoints="1"/>
          </p:cNvSpPr>
          <p:nvPr/>
        </p:nvSpPr>
        <p:spPr bwMode="auto">
          <a:xfrm>
            <a:off x="14377578" y="6241499"/>
            <a:ext cx="731455" cy="733510"/>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243785" tIns="121892" rIns="243785" bIns="121892"/>
          <a:lstStyle/>
          <a:p>
            <a:pPr>
              <a:defRPr/>
            </a:pPr>
            <a:endParaRPr lang="en-US" dirty="0">
              <a:latin typeface="微软雅黑" panose="020B0503020204020204" pitchFamily="34" charset="-122"/>
              <a:ea typeface="+mn-ea"/>
              <a:cs typeface="+mn-cs"/>
            </a:endParaRPr>
          </a:p>
        </p:txBody>
      </p:sp>
      <p:sp>
        <p:nvSpPr>
          <p:cNvPr id="19" name="Freeform 26"/>
          <p:cNvSpPr>
            <a:spLocks/>
          </p:cNvSpPr>
          <p:nvPr/>
        </p:nvSpPr>
        <p:spPr bwMode="auto">
          <a:xfrm>
            <a:off x="12138942" y="8859863"/>
            <a:ext cx="497390" cy="51600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243785" tIns="121892" rIns="243785" bIns="121892"/>
          <a:lstStyle/>
          <a:p>
            <a:pPr>
              <a:defRPr/>
            </a:pPr>
            <a:endParaRPr lang="en-US" dirty="0">
              <a:latin typeface="微软雅黑" panose="020B0503020204020204" pitchFamily="34" charset="-122"/>
              <a:ea typeface="+mn-ea"/>
              <a:cs typeface="+mn-cs"/>
            </a:endParaRPr>
          </a:p>
        </p:txBody>
      </p:sp>
      <p:grpSp>
        <p:nvGrpSpPr>
          <p:cNvPr id="20" name="Group 19"/>
          <p:cNvGrpSpPr/>
          <p:nvPr/>
        </p:nvGrpSpPr>
        <p:grpSpPr>
          <a:xfrm>
            <a:off x="6008975" y="483017"/>
            <a:ext cx="12359700" cy="2079087"/>
            <a:chOff x="5988388" y="483017"/>
            <a:chExt cx="12359700" cy="2079087"/>
          </a:xfrm>
        </p:grpSpPr>
        <p:sp>
          <p:nvSpPr>
            <p:cNvPr id="21" name="TextBox 2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Return Investment </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967025558"/>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974667" y="4909314"/>
            <a:ext cx="10241814" cy="31379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8" name="Rectangle 7"/>
          <p:cNvSpPr/>
          <p:nvPr/>
        </p:nvSpPr>
        <p:spPr>
          <a:xfrm>
            <a:off x="12216481" y="4909314"/>
            <a:ext cx="10241814" cy="313798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9" name="Rectangle 8"/>
          <p:cNvSpPr/>
          <p:nvPr/>
        </p:nvSpPr>
        <p:spPr>
          <a:xfrm>
            <a:off x="1974667" y="8047298"/>
            <a:ext cx="10241814" cy="313798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10" name="Rectangle 9"/>
          <p:cNvSpPr/>
          <p:nvPr/>
        </p:nvSpPr>
        <p:spPr>
          <a:xfrm>
            <a:off x="12216481" y="8047298"/>
            <a:ext cx="10241814" cy="313798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11" name="Oval 10"/>
          <p:cNvSpPr/>
          <p:nvPr/>
        </p:nvSpPr>
        <p:spPr>
          <a:xfrm>
            <a:off x="9079312" y="4907199"/>
            <a:ext cx="6276451" cy="6278086"/>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2" name="Title 20"/>
          <p:cNvSpPr txBox="1">
            <a:spLocks/>
          </p:cNvSpPr>
          <p:nvPr/>
        </p:nvSpPr>
        <p:spPr>
          <a:xfrm>
            <a:off x="1952119" y="3188257"/>
            <a:ext cx="20506176" cy="1366471"/>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8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a:t>
            </a:r>
            <a:endParaRPr lang="en-US" sz="2800" dirty="0">
              <a:solidFill>
                <a:schemeClr val="tx1"/>
              </a:solidFill>
              <a:latin typeface="微软雅黑" panose="020B0503020204020204" pitchFamily="34" charset="-122"/>
              <a:cs typeface="Aparajita" panose="020B0604020202020204" pitchFamily="34" charset="0"/>
            </a:endParaRPr>
          </a:p>
        </p:txBody>
      </p:sp>
      <p:sp>
        <p:nvSpPr>
          <p:cNvPr id="13" name="Title 20"/>
          <p:cNvSpPr txBox="1">
            <a:spLocks/>
          </p:cNvSpPr>
          <p:nvPr/>
        </p:nvSpPr>
        <p:spPr>
          <a:xfrm>
            <a:off x="2254947" y="5249333"/>
            <a:ext cx="7159216" cy="2326734"/>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6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a:t>
            </a:r>
            <a:endParaRPr lang="en-US" sz="2600" dirty="0">
              <a:solidFill>
                <a:schemeClr val="bg1"/>
              </a:solidFill>
              <a:latin typeface="微软雅黑" panose="020B0503020204020204" pitchFamily="34" charset="-122"/>
              <a:cs typeface="Aparajita" panose="020B0604020202020204" pitchFamily="34" charset="0"/>
            </a:endParaRPr>
          </a:p>
        </p:txBody>
      </p:sp>
      <p:sp>
        <p:nvSpPr>
          <p:cNvPr id="14" name="Title 20"/>
          <p:cNvSpPr txBox="1">
            <a:spLocks/>
          </p:cNvSpPr>
          <p:nvPr/>
        </p:nvSpPr>
        <p:spPr>
          <a:xfrm>
            <a:off x="2234165" y="8438203"/>
            <a:ext cx="7198178" cy="2326734"/>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6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a:t>
            </a:r>
            <a:endParaRPr lang="en-US" sz="2600" dirty="0">
              <a:solidFill>
                <a:schemeClr val="bg1"/>
              </a:solidFill>
              <a:latin typeface="微软雅黑" panose="020B0503020204020204" pitchFamily="34" charset="-122"/>
              <a:cs typeface="Aparajita" panose="020B0604020202020204" pitchFamily="34" charset="0"/>
            </a:endParaRPr>
          </a:p>
        </p:txBody>
      </p:sp>
      <p:sp>
        <p:nvSpPr>
          <p:cNvPr id="15" name="Title 20"/>
          <p:cNvSpPr txBox="1">
            <a:spLocks/>
          </p:cNvSpPr>
          <p:nvPr/>
        </p:nvSpPr>
        <p:spPr>
          <a:xfrm>
            <a:off x="14879783" y="5249333"/>
            <a:ext cx="7223117" cy="2326734"/>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6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a:t>
            </a:r>
            <a:endParaRPr lang="en-US" sz="2600" dirty="0">
              <a:solidFill>
                <a:schemeClr val="bg1"/>
              </a:solidFill>
              <a:latin typeface="微软雅黑" panose="020B0503020204020204" pitchFamily="34" charset="-122"/>
              <a:cs typeface="Aparajita" panose="020B0604020202020204" pitchFamily="34" charset="0"/>
            </a:endParaRPr>
          </a:p>
        </p:txBody>
      </p:sp>
      <p:sp>
        <p:nvSpPr>
          <p:cNvPr id="16" name="Title 20"/>
          <p:cNvSpPr txBox="1">
            <a:spLocks/>
          </p:cNvSpPr>
          <p:nvPr/>
        </p:nvSpPr>
        <p:spPr>
          <a:xfrm>
            <a:off x="15025257" y="8438203"/>
            <a:ext cx="7139989" cy="2326734"/>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6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a:t>
            </a:r>
            <a:endParaRPr lang="en-US" sz="2600" dirty="0">
              <a:solidFill>
                <a:schemeClr val="bg1"/>
              </a:solidFill>
              <a:latin typeface="微软雅黑" panose="020B0503020204020204" pitchFamily="34" charset="-122"/>
              <a:cs typeface="Aparajita" panose="020B0604020202020204" pitchFamily="34" charset="0"/>
            </a:endParaRPr>
          </a:p>
        </p:txBody>
      </p:sp>
      <p:grpSp>
        <p:nvGrpSpPr>
          <p:cNvPr id="17" name="Group 30"/>
          <p:cNvGrpSpPr>
            <a:grpSpLocks/>
          </p:cNvGrpSpPr>
          <p:nvPr/>
        </p:nvGrpSpPr>
        <p:grpSpPr bwMode="auto">
          <a:xfrm>
            <a:off x="10234556" y="5862154"/>
            <a:ext cx="1608857" cy="1609276"/>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grpSp>
        <p:nvGrpSpPr>
          <p:cNvPr id="20" name="Group 4698"/>
          <p:cNvGrpSpPr>
            <a:grpSpLocks/>
          </p:cNvGrpSpPr>
          <p:nvPr/>
        </p:nvGrpSpPr>
        <p:grpSpPr bwMode="auto">
          <a:xfrm>
            <a:off x="12660334" y="8536286"/>
            <a:ext cx="1602395" cy="157062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32" name="Freeform 107"/>
          <p:cNvSpPr>
            <a:spLocks noChangeArrowheads="1"/>
          </p:cNvSpPr>
          <p:nvPr/>
        </p:nvSpPr>
        <p:spPr bwMode="auto">
          <a:xfrm>
            <a:off x="12592502" y="5708773"/>
            <a:ext cx="1454385" cy="1750946"/>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sp>
        <p:nvSpPr>
          <p:cNvPr id="33" name="Freeform 214"/>
          <p:cNvSpPr>
            <a:spLocks noChangeArrowheads="1"/>
          </p:cNvSpPr>
          <p:nvPr/>
        </p:nvSpPr>
        <p:spPr bwMode="auto">
          <a:xfrm>
            <a:off x="10166729" y="8580826"/>
            <a:ext cx="1663817" cy="1322192"/>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grpSp>
        <p:nvGrpSpPr>
          <p:cNvPr id="45" name="Group 44"/>
          <p:cNvGrpSpPr/>
          <p:nvPr/>
        </p:nvGrpSpPr>
        <p:grpSpPr>
          <a:xfrm>
            <a:off x="6008975" y="483017"/>
            <a:ext cx="12359700" cy="2079087"/>
            <a:chOff x="5988388" y="483017"/>
            <a:chExt cx="12359700" cy="2079087"/>
          </a:xfrm>
        </p:grpSpPr>
        <p:sp>
          <p:nvSpPr>
            <p:cNvPr id="46" name="TextBox 4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20540582" y="6918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45" name="Freeform 20"/>
          <p:cNvSpPr>
            <a:spLocks/>
          </p:cNvSpPr>
          <p:nvPr/>
        </p:nvSpPr>
        <p:spPr bwMode="auto">
          <a:xfrm>
            <a:off x="14281204" y="7788276"/>
            <a:ext cx="1314442" cy="107104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46" name="Freeform 37"/>
          <p:cNvSpPr>
            <a:spLocks/>
          </p:cNvSpPr>
          <p:nvPr/>
        </p:nvSpPr>
        <p:spPr bwMode="auto">
          <a:xfrm>
            <a:off x="16394050" y="7512805"/>
            <a:ext cx="3648480" cy="6269592"/>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97" name="Freeform 7"/>
          <p:cNvSpPr>
            <a:spLocks noEditPoints="1"/>
          </p:cNvSpPr>
          <p:nvPr/>
        </p:nvSpPr>
        <p:spPr bwMode="auto">
          <a:xfrm>
            <a:off x="20159995" y="6601038"/>
            <a:ext cx="709491" cy="707326"/>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98" name="Group 97"/>
          <p:cNvGrpSpPr/>
          <p:nvPr/>
        </p:nvGrpSpPr>
        <p:grpSpPr>
          <a:xfrm>
            <a:off x="20019037" y="9637137"/>
            <a:ext cx="1346155" cy="1346504"/>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100" name="Freeform 32"/>
          <p:cNvSpPr>
            <a:spLocks noEditPoints="1"/>
          </p:cNvSpPr>
          <p:nvPr/>
        </p:nvSpPr>
        <p:spPr bwMode="auto">
          <a:xfrm>
            <a:off x="16542058" y="7512807"/>
            <a:ext cx="1477717" cy="740224"/>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02" name="Freeform 39"/>
          <p:cNvSpPr>
            <a:spLocks/>
          </p:cNvSpPr>
          <p:nvPr/>
        </p:nvSpPr>
        <p:spPr bwMode="auto">
          <a:xfrm>
            <a:off x="18590657" y="6974676"/>
            <a:ext cx="1292121" cy="1245458"/>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84" name="Freeform 5"/>
          <p:cNvSpPr>
            <a:spLocks noEditPoints="1"/>
          </p:cNvSpPr>
          <p:nvPr/>
        </p:nvSpPr>
        <p:spPr bwMode="auto">
          <a:xfrm>
            <a:off x="21711470" y="5808805"/>
            <a:ext cx="721726" cy="718788"/>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85" name="Freeform 21"/>
          <p:cNvSpPr>
            <a:spLocks/>
          </p:cNvSpPr>
          <p:nvPr/>
        </p:nvSpPr>
        <p:spPr bwMode="auto">
          <a:xfrm>
            <a:off x="16999564" y="10276523"/>
            <a:ext cx="1416635" cy="1409952"/>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86" name="Freeform 22"/>
          <p:cNvSpPr>
            <a:spLocks noEditPoints="1"/>
          </p:cNvSpPr>
          <p:nvPr/>
        </p:nvSpPr>
        <p:spPr bwMode="auto">
          <a:xfrm>
            <a:off x="21296585" y="6804046"/>
            <a:ext cx="1266278" cy="1264258"/>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87" name="Group 86"/>
          <p:cNvGrpSpPr/>
          <p:nvPr/>
        </p:nvGrpSpPr>
        <p:grpSpPr>
          <a:xfrm>
            <a:off x="18851428" y="4460257"/>
            <a:ext cx="1141765" cy="1062164"/>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9" name="Group 88"/>
          <p:cNvGrpSpPr/>
          <p:nvPr/>
        </p:nvGrpSpPr>
        <p:grpSpPr>
          <a:xfrm>
            <a:off x="17016425" y="5811368"/>
            <a:ext cx="1520500" cy="1424358"/>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90" name="Freeform 52"/>
          <p:cNvSpPr>
            <a:spLocks/>
          </p:cNvSpPr>
          <p:nvPr/>
        </p:nvSpPr>
        <p:spPr bwMode="auto">
          <a:xfrm>
            <a:off x="14542795" y="6203899"/>
            <a:ext cx="906834" cy="1092712"/>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91" name="Freeform 52"/>
          <p:cNvSpPr>
            <a:spLocks/>
          </p:cNvSpPr>
          <p:nvPr/>
        </p:nvSpPr>
        <p:spPr bwMode="auto">
          <a:xfrm>
            <a:off x="20719130" y="5144829"/>
            <a:ext cx="806836" cy="972216"/>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69" name="Freeform 9"/>
          <p:cNvSpPr>
            <a:spLocks noEditPoints="1"/>
          </p:cNvSpPr>
          <p:nvPr/>
        </p:nvSpPr>
        <p:spPr bwMode="auto">
          <a:xfrm>
            <a:off x="15108873" y="8543550"/>
            <a:ext cx="1508257" cy="1508650"/>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74" name="Freeform 36"/>
          <p:cNvSpPr>
            <a:spLocks/>
          </p:cNvSpPr>
          <p:nvPr/>
        </p:nvSpPr>
        <p:spPr bwMode="auto">
          <a:xfrm>
            <a:off x="19962652" y="7508106"/>
            <a:ext cx="873944" cy="1160862"/>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75" name="Freeform 38"/>
          <p:cNvSpPr>
            <a:spLocks noEditPoints="1"/>
          </p:cNvSpPr>
          <p:nvPr/>
        </p:nvSpPr>
        <p:spPr bwMode="auto">
          <a:xfrm>
            <a:off x="17275043" y="8314129"/>
            <a:ext cx="1209895" cy="1229008"/>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44"/>
          <p:cNvSpPr>
            <a:spLocks noEditPoints="1"/>
          </p:cNvSpPr>
          <p:nvPr/>
        </p:nvSpPr>
        <p:spPr bwMode="auto">
          <a:xfrm>
            <a:off x="15449628" y="6608087"/>
            <a:ext cx="1198148" cy="1203160"/>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77" name="Group 76"/>
          <p:cNvGrpSpPr/>
          <p:nvPr/>
        </p:nvGrpSpPr>
        <p:grpSpPr>
          <a:xfrm>
            <a:off x="17150529" y="4225266"/>
            <a:ext cx="1447175" cy="1438150"/>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79" name="Freeform 36"/>
          <p:cNvSpPr>
            <a:spLocks/>
          </p:cNvSpPr>
          <p:nvPr/>
        </p:nvSpPr>
        <p:spPr bwMode="auto">
          <a:xfrm>
            <a:off x="18684053" y="5990826"/>
            <a:ext cx="1138224" cy="1037898"/>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21" name="Freeform 326"/>
          <p:cNvSpPr>
            <a:spLocks noChangeArrowheads="1"/>
          </p:cNvSpPr>
          <p:nvPr/>
        </p:nvSpPr>
        <p:spPr bwMode="auto">
          <a:xfrm>
            <a:off x="21034302" y="8307078"/>
            <a:ext cx="1038032" cy="990798"/>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22" name="AutoShape 64"/>
          <p:cNvSpPr>
            <a:spLocks/>
          </p:cNvSpPr>
          <p:nvPr/>
        </p:nvSpPr>
        <p:spPr bwMode="auto">
          <a:xfrm>
            <a:off x="19882778" y="8865254"/>
            <a:ext cx="725241" cy="722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20164021" y="5195835"/>
            <a:ext cx="524569" cy="754048"/>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124" name="Freeform 238"/>
          <p:cNvSpPr>
            <a:spLocks noChangeArrowheads="1"/>
          </p:cNvSpPr>
          <p:nvPr/>
        </p:nvSpPr>
        <p:spPr bwMode="auto">
          <a:xfrm>
            <a:off x="16298250" y="5283054"/>
            <a:ext cx="652884" cy="1271738"/>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125" name="Group 26"/>
          <p:cNvGrpSpPr>
            <a:grpSpLocks/>
          </p:cNvGrpSpPr>
          <p:nvPr/>
        </p:nvGrpSpPr>
        <p:grpSpPr bwMode="auto">
          <a:xfrm>
            <a:off x="16183232" y="10050134"/>
            <a:ext cx="625315" cy="910418"/>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58" name="Group 57"/>
          <p:cNvGrpSpPr/>
          <p:nvPr/>
        </p:nvGrpSpPr>
        <p:grpSpPr>
          <a:xfrm>
            <a:off x="6008974" y="483017"/>
            <a:ext cx="13609061" cy="2079087"/>
            <a:chOff x="5988387" y="483017"/>
            <a:chExt cx="13609061" cy="2079087"/>
          </a:xfrm>
        </p:grpSpPr>
        <p:sp>
          <p:nvSpPr>
            <p:cNvPr id="59" name="TextBox 58"/>
            <p:cNvSpPr txBox="1"/>
            <p:nvPr/>
          </p:nvSpPr>
          <p:spPr>
            <a:xfrm>
              <a:off x="5988387" y="483017"/>
              <a:ext cx="13609061"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62" name="Group 61"/>
          <p:cNvGrpSpPr/>
          <p:nvPr/>
        </p:nvGrpSpPr>
        <p:grpSpPr>
          <a:xfrm>
            <a:off x="2216168" y="7493286"/>
            <a:ext cx="10153267" cy="839346"/>
            <a:chOff x="6111902" y="3293153"/>
            <a:chExt cx="5077956" cy="419673"/>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5" name="Content Placeholder 2"/>
            <p:cNvSpPr txBox="1">
              <a:spLocks/>
            </p:cNvSpPr>
            <p:nvPr/>
          </p:nvSpPr>
          <p:spPr bwMode="auto">
            <a:xfrm>
              <a:off x="6559731" y="3343903"/>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latin typeface="微软雅黑" panose="020B0503020204020204" pitchFamily="34" charset="-122"/>
                </a:rPr>
                <a:t> </a:t>
              </a:r>
              <a:endParaRPr lang="en-US" dirty="0">
                <a:latin typeface="微软雅黑" panose="020B0503020204020204" pitchFamily="34" charset="-122"/>
              </a:endParaRP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81" name="Group 80"/>
          <p:cNvGrpSpPr/>
          <p:nvPr/>
        </p:nvGrpSpPr>
        <p:grpSpPr>
          <a:xfrm>
            <a:off x="2198552" y="8615849"/>
            <a:ext cx="10170883" cy="839346"/>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01" name="Content Placeholder 2"/>
            <p:cNvSpPr txBox="1">
              <a:spLocks/>
            </p:cNvSpPr>
            <p:nvPr/>
          </p:nvSpPr>
          <p:spPr bwMode="auto">
            <a:xfrm>
              <a:off x="6559731" y="3918401"/>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05" name="Group 104"/>
          <p:cNvGrpSpPr/>
          <p:nvPr/>
        </p:nvGrpSpPr>
        <p:grpSpPr>
          <a:xfrm>
            <a:off x="2186743" y="6313878"/>
            <a:ext cx="10182692" cy="839346"/>
            <a:chOff x="6097186" y="2703449"/>
            <a:chExt cx="5092672" cy="419673"/>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08" name="Content Placeholder 2"/>
            <p:cNvSpPr txBox="1">
              <a:spLocks/>
            </p:cNvSpPr>
            <p:nvPr/>
          </p:nvSpPr>
          <p:spPr bwMode="auto">
            <a:xfrm>
              <a:off x="6559731" y="2765514"/>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13" name="Group 112"/>
          <p:cNvGrpSpPr/>
          <p:nvPr/>
        </p:nvGrpSpPr>
        <p:grpSpPr>
          <a:xfrm>
            <a:off x="2186743" y="5207684"/>
            <a:ext cx="10182696" cy="839346"/>
            <a:chOff x="6097186" y="2150352"/>
            <a:chExt cx="5092674" cy="419673"/>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29" name="Content Placeholder 2"/>
            <p:cNvSpPr txBox="1">
              <a:spLocks/>
            </p:cNvSpPr>
            <p:nvPr/>
          </p:nvSpPr>
          <p:spPr bwMode="auto">
            <a:xfrm>
              <a:off x="6559731" y="2210821"/>
              <a:ext cx="65516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35" name="Group 134"/>
          <p:cNvGrpSpPr/>
          <p:nvPr/>
        </p:nvGrpSpPr>
        <p:grpSpPr>
          <a:xfrm>
            <a:off x="2245595" y="9716521"/>
            <a:ext cx="10123841" cy="839346"/>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138" name="Content Placeholder 2"/>
            <p:cNvSpPr txBox="1">
              <a:spLocks/>
            </p:cNvSpPr>
            <p:nvPr/>
          </p:nvSpPr>
          <p:spPr bwMode="auto">
            <a:xfrm>
              <a:off x="6559731" y="4473609"/>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0193903" y="3593642"/>
            <a:ext cx="4014018" cy="4015064"/>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8" name="Content Placeholder 2"/>
          <p:cNvSpPr txBox="1">
            <a:spLocks/>
          </p:cNvSpPr>
          <p:nvPr/>
        </p:nvSpPr>
        <p:spPr>
          <a:xfrm>
            <a:off x="11238219" y="7424013"/>
            <a:ext cx="2124490" cy="1152898"/>
          </a:xfrm>
          <a:prstGeom prst="rect">
            <a:avLst/>
          </a:prstGeom>
        </p:spPr>
        <p:txBody>
          <a:bodyPr vert="horz" lIns="243785" tIns="121892" rIns="243785" bIns="121892"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400" dirty="0">
                <a:solidFill>
                  <a:schemeClr val="tx2"/>
                </a:solidFill>
                <a:latin typeface="微软雅黑" panose="020B0503020204020204" pitchFamily="34" charset="-122"/>
                <a:cs typeface="Aparajita" panose="020B0604020202020204" pitchFamily="34" charset="0"/>
              </a:rPr>
              <a:t>8M</a:t>
            </a:r>
          </a:p>
        </p:txBody>
      </p:sp>
      <p:sp>
        <p:nvSpPr>
          <p:cNvPr id="9" name="Freeform 16"/>
          <p:cNvSpPr>
            <a:spLocks/>
          </p:cNvSpPr>
          <p:nvPr/>
        </p:nvSpPr>
        <p:spPr bwMode="auto">
          <a:xfrm>
            <a:off x="11370185" y="4964929"/>
            <a:ext cx="1661445" cy="1350514"/>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243785" tIns="121892" rIns="243785" bIns="121892" numCol="1" anchor="t" anchorCtr="0" compatLnSpc="1">
            <a:prstTxWarp prst="textNoShape">
              <a:avLst/>
            </a:prstTxWarp>
          </a:bodyPr>
          <a:lstStyle/>
          <a:p>
            <a:endParaRPr lang="en-US" dirty="0">
              <a:latin typeface="微软雅黑" panose="020B0503020204020204" pitchFamily="34" charset="-122"/>
            </a:endParaRPr>
          </a:p>
        </p:txBody>
      </p:sp>
      <p:sp>
        <p:nvSpPr>
          <p:cNvPr id="10" name="Oval 9"/>
          <p:cNvSpPr/>
          <p:nvPr/>
        </p:nvSpPr>
        <p:spPr>
          <a:xfrm>
            <a:off x="16557293" y="3593642"/>
            <a:ext cx="4014018" cy="4015064"/>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1" name="Content Placeholder 2"/>
          <p:cNvSpPr txBox="1">
            <a:spLocks/>
          </p:cNvSpPr>
          <p:nvPr/>
        </p:nvSpPr>
        <p:spPr>
          <a:xfrm>
            <a:off x="17601609" y="7424013"/>
            <a:ext cx="1968975" cy="1152898"/>
          </a:xfrm>
          <a:prstGeom prst="rect">
            <a:avLst/>
          </a:prstGeom>
        </p:spPr>
        <p:txBody>
          <a:bodyPr vert="horz" lIns="243785" tIns="121892" rIns="243785" bIns="121892"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400" dirty="0">
                <a:solidFill>
                  <a:schemeClr val="tx2"/>
                </a:solidFill>
                <a:latin typeface="微软雅黑" panose="020B0503020204020204" pitchFamily="34" charset="-122"/>
                <a:cs typeface="Aparajita" panose="020B0604020202020204" pitchFamily="34" charset="0"/>
              </a:rPr>
              <a:t>8M</a:t>
            </a:r>
          </a:p>
        </p:txBody>
      </p:sp>
      <p:sp>
        <p:nvSpPr>
          <p:cNvPr id="12" name="Oval 11"/>
          <p:cNvSpPr/>
          <p:nvPr/>
        </p:nvSpPr>
        <p:spPr>
          <a:xfrm>
            <a:off x="3745567" y="3593642"/>
            <a:ext cx="4014018" cy="4015064"/>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85" tIns="121892" rIns="243785" bIns="121892" rtlCol="0" anchor="ctr"/>
          <a:lstStyle/>
          <a:p>
            <a:pPr algn="ctr"/>
            <a:endParaRPr lang="en-US" dirty="0">
              <a:solidFill>
                <a:schemeClr val="accent1"/>
              </a:solidFill>
              <a:latin typeface="微软雅黑" panose="020B0503020204020204" pitchFamily="34" charset="-122"/>
            </a:endParaRPr>
          </a:p>
        </p:txBody>
      </p:sp>
      <p:sp>
        <p:nvSpPr>
          <p:cNvPr id="13" name="Content Placeholder 2"/>
          <p:cNvSpPr txBox="1">
            <a:spLocks/>
          </p:cNvSpPr>
          <p:nvPr/>
        </p:nvSpPr>
        <p:spPr>
          <a:xfrm>
            <a:off x="4789882" y="7424013"/>
            <a:ext cx="2028829" cy="1152898"/>
          </a:xfrm>
          <a:prstGeom prst="rect">
            <a:avLst/>
          </a:prstGeom>
        </p:spPr>
        <p:txBody>
          <a:bodyPr vert="horz" lIns="243785" tIns="121892" rIns="243785" bIns="121892"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400" dirty="0">
                <a:solidFill>
                  <a:schemeClr val="tx2"/>
                </a:solidFill>
                <a:latin typeface="微软雅黑" panose="020B0503020204020204" pitchFamily="34" charset="-122"/>
                <a:cs typeface="Aparajita" panose="020B0604020202020204" pitchFamily="34" charset="0"/>
              </a:rPr>
              <a:t>8M</a:t>
            </a:r>
          </a:p>
        </p:txBody>
      </p:sp>
      <p:sp>
        <p:nvSpPr>
          <p:cNvPr id="14" name="Subtitle 21"/>
          <p:cNvSpPr txBox="1">
            <a:spLocks/>
          </p:cNvSpPr>
          <p:nvPr/>
        </p:nvSpPr>
        <p:spPr>
          <a:xfrm>
            <a:off x="3449002" y="8711305"/>
            <a:ext cx="4676688" cy="2146310"/>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4000" dirty="0">
                <a:solidFill>
                  <a:schemeClr val="tx2"/>
                </a:solidFill>
                <a:latin typeface="微软雅黑" panose="020B0503020204020204" pitchFamily="34" charset="-122"/>
                <a:cs typeface="Aparajita" panose="020B0604020202020204" pitchFamily="34" charset="0"/>
              </a:rPr>
              <a:t>Social Network</a:t>
            </a:r>
          </a:p>
          <a:p>
            <a:pPr algn="ctr"/>
            <a:r>
              <a:rPr lang="en-US" sz="2200" dirty="0">
                <a:solidFill>
                  <a:schemeClr val="tx1"/>
                </a:solidFill>
                <a:latin typeface="微软雅黑" panose="020B0503020204020204" pitchFamily="34" charset="-122"/>
                <a:cs typeface="Aparajita" panose="020B0604020202020204" pitchFamily="34" charset="0"/>
              </a:rPr>
              <a:t>Lorem ipsum dolor sit amet, consectetur adipiscing. Lorem ipsum dolor sit amet. Curabitur elementum posuere pretium. </a:t>
            </a:r>
          </a:p>
        </p:txBody>
      </p:sp>
      <p:sp>
        <p:nvSpPr>
          <p:cNvPr id="15" name="Freeform 11"/>
          <p:cNvSpPr>
            <a:spLocks/>
          </p:cNvSpPr>
          <p:nvPr/>
        </p:nvSpPr>
        <p:spPr bwMode="auto">
          <a:xfrm>
            <a:off x="5292879" y="4889671"/>
            <a:ext cx="864047" cy="155313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243785" tIns="121892" rIns="243785" bIns="121892" numCol="1" anchor="t" anchorCtr="0" compatLnSpc="1">
            <a:prstTxWarp prst="textNoShape">
              <a:avLst/>
            </a:prstTxWarp>
          </a:bodyPr>
          <a:lstStyle/>
          <a:p>
            <a:endParaRPr lang="en-US" dirty="0">
              <a:latin typeface="微软雅黑" panose="020B0503020204020204" pitchFamily="34" charset="-122"/>
            </a:endParaRPr>
          </a:p>
        </p:txBody>
      </p:sp>
      <p:sp>
        <p:nvSpPr>
          <p:cNvPr id="16" name="Freeform 15"/>
          <p:cNvSpPr>
            <a:spLocks/>
          </p:cNvSpPr>
          <p:nvPr/>
        </p:nvSpPr>
        <p:spPr bwMode="auto">
          <a:xfrm>
            <a:off x="17753700" y="4957590"/>
            <a:ext cx="1816885" cy="1483272"/>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243785" tIns="121892" rIns="243785" bIns="121892" numCol="1" anchor="t" anchorCtr="0" compatLnSpc="1">
            <a:prstTxWarp prst="textNoShape">
              <a:avLst/>
            </a:prstTxWarp>
          </a:bodyPr>
          <a:lstStyle/>
          <a:p>
            <a:endParaRPr lang="en-US" dirty="0">
              <a:latin typeface="微软雅黑" panose="020B0503020204020204" pitchFamily="34" charset="-122"/>
            </a:endParaRPr>
          </a:p>
        </p:txBody>
      </p:sp>
      <p:sp>
        <p:nvSpPr>
          <p:cNvPr id="17" name="Subtitle 21"/>
          <p:cNvSpPr txBox="1">
            <a:spLocks/>
          </p:cNvSpPr>
          <p:nvPr/>
        </p:nvSpPr>
        <p:spPr>
          <a:xfrm>
            <a:off x="9959680" y="8703659"/>
            <a:ext cx="4670719" cy="2146310"/>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4000" dirty="0">
                <a:solidFill>
                  <a:schemeClr val="tx2"/>
                </a:solidFill>
                <a:latin typeface="微软雅黑" panose="020B0503020204020204" pitchFamily="34" charset="-122"/>
                <a:cs typeface="Aparajita" panose="020B0604020202020204" pitchFamily="34" charset="0"/>
              </a:rPr>
              <a:t>Social Network</a:t>
            </a:r>
            <a:endParaRPr lang="en-US" sz="1800" dirty="0">
              <a:solidFill>
                <a:schemeClr val="tx2"/>
              </a:solidFill>
              <a:latin typeface="微软雅黑" panose="020B0503020204020204" pitchFamily="34" charset="-122"/>
              <a:cs typeface="Aparajita" panose="020B0604020202020204" pitchFamily="34" charset="0"/>
            </a:endParaRPr>
          </a:p>
          <a:p>
            <a:pPr algn="ctr"/>
            <a:r>
              <a:rPr lang="en-US" sz="2200" dirty="0">
                <a:solidFill>
                  <a:schemeClr val="tx1"/>
                </a:solidFill>
                <a:latin typeface="微软雅黑" panose="020B0503020204020204" pitchFamily="34" charset="-122"/>
                <a:cs typeface="Aparajita" panose="020B0604020202020204" pitchFamily="34" charset="0"/>
              </a:rPr>
              <a:t>Lorem ipsum dolor sit amet, consectetur adipiscing. Lorem ipsum dolor sit amet. Curabitur elementum posuere pretium. </a:t>
            </a:r>
          </a:p>
        </p:txBody>
      </p:sp>
      <p:sp>
        <p:nvSpPr>
          <p:cNvPr id="18" name="Subtitle 21"/>
          <p:cNvSpPr txBox="1">
            <a:spLocks/>
          </p:cNvSpPr>
          <p:nvPr/>
        </p:nvSpPr>
        <p:spPr>
          <a:xfrm>
            <a:off x="16408657" y="8703659"/>
            <a:ext cx="4684888" cy="2146310"/>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4000" dirty="0">
                <a:solidFill>
                  <a:schemeClr val="tx2"/>
                </a:solidFill>
                <a:latin typeface="微软雅黑" panose="020B0503020204020204" pitchFamily="34" charset="-122"/>
                <a:cs typeface="Aparajita" panose="020B0604020202020204" pitchFamily="34" charset="0"/>
              </a:rPr>
              <a:t>Social Network</a:t>
            </a:r>
            <a:endParaRPr lang="en-US" sz="1800" dirty="0">
              <a:solidFill>
                <a:schemeClr val="tx2"/>
              </a:solidFill>
              <a:latin typeface="微软雅黑" panose="020B0503020204020204" pitchFamily="34" charset="-122"/>
              <a:cs typeface="Aparajita" panose="020B0604020202020204" pitchFamily="34" charset="0"/>
            </a:endParaRPr>
          </a:p>
          <a:p>
            <a:pPr algn="ctr"/>
            <a:r>
              <a:rPr lang="en-US" sz="2200" dirty="0">
                <a:solidFill>
                  <a:schemeClr val="tx1"/>
                </a:solidFill>
                <a:latin typeface="微软雅黑" panose="020B0503020204020204" pitchFamily="34" charset="-122"/>
                <a:cs typeface="Aparajita" panose="020B0604020202020204" pitchFamily="34" charset="0"/>
              </a:rPr>
              <a:t>Lorem ipsum dolor sit amet, consectetur adipiscing. Lorem ipsum dolor sit amet. Curabitur elementum posuere pretium. </a:t>
            </a:r>
          </a:p>
        </p:txBody>
      </p:sp>
      <p:grpSp>
        <p:nvGrpSpPr>
          <p:cNvPr id="21" name="Group 20"/>
          <p:cNvGrpSpPr/>
          <p:nvPr/>
        </p:nvGrpSpPr>
        <p:grpSpPr>
          <a:xfrm>
            <a:off x="6008975" y="483017"/>
            <a:ext cx="12359700" cy="2079087"/>
            <a:chOff x="5988388" y="483017"/>
            <a:chExt cx="12359700" cy="2079087"/>
          </a:xfrm>
        </p:grpSpPr>
        <p:sp>
          <p:nvSpPr>
            <p:cNvPr id="22" name="TextBox 2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4093744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8268046" y="4107523"/>
            <a:ext cx="3382117" cy="345836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76185" tIns="76185" rIns="76185" bIns="76185" anchor="ctr"/>
          <a:lstStyle/>
          <a:p>
            <a:pPr lvl="0">
              <a:defRPr sz="3200">
                <a:solidFill>
                  <a:srgbClr val="FFFFFF"/>
                </a:solidFill>
                <a:latin typeface="Helvetica Light"/>
                <a:ea typeface="Helvetica Light"/>
                <a:cs typeface="Helvetica Light"/>
                <a:sym typeface="Helvetica Light"/>
              </a:defRPr>
            </a:pPr>
            <a:endParaRPr/>
          </a:p>
        </p:txBody>
      </p:sp>
      <p:sp>
        <p:nvSpPr>
          <p:cNvPr id="22" name="Shape 4113"/>
          <p:cNvSpPr/>
          <p:nvPr/>
        </p:nvSpPr>
        <p:spPr>
          <a:xfrm>
            <a:off x="3708085" y="4107523"/>
            <a:ext cx="3382117" cy="345836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76185" tIns="76185" rIns="76185" bIns="76185" anchor="ctr"/>
          <a:lstStyle/>
          <a:p>
            <a:pPr lvl="0">
              <a:defRPr sz="3200">
                <a:solidFill>
                  <a:srgbClr val="FFFFFF"/>
                </a:solidFill>
                <a:latin typeface="Helvetica Light"/>
                <a:ea typeface="Helvetica Light"/>
                <a:cs typeface="Helvetica Light"/>
                <a:sym typeface="Helvetica Light"/>
              </a:defRPr>
            </a:pPr>
            <a:endParaRPr/>
          </a:p>
        </p:txBody>
      </p:sp>
      <p:sp>
        <p:nvSpPr>
          <p:cNvPr id="23" name="Shape 4114"/>
          <p:cNvSpPr/>
          <p:nvPr/>
        </p:nvSpPr>
        <p:spPr>
          <a:xfrm>
            <a:off x="17271290" y="4107523"/>
            <a:ext cx="3382117" cy="345836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76185" tIns="76185" rIns="76185" bIns="76185" anchor="ctr"/>
          <a:lstStyle/>
          <a:p>
            <a:pPr lvl="0">
              <a:defRPr sz="3200">
                <a:solidFill>
                  <a:srgbClr val="FFFFFF"/>
                </a:solidFill>
                <a:latin typeface="Helvetica Light"/>
                <a:ea typeface="Helvetica Light"/>
                <a:cs typeface="Helvetica Light"/>
                <a:sym typeface="Helvetica Light"/>
              </a:defRPr>
            </a:pPr>
            <a:endParaRPr/>
          </a:p>
        </p:txBody>
      </p:sp>
      <p:sp>
        <p:nvSpPr>
          <p:cNvPr id="24" name="Shape 4115"/>
          <p:cNvSpPr/>
          <p:nvPr/>
        </p:nvSpPr>
        <p:spPr>
          <a:xfrm>
            <a:off x="12742530" y="4107523"/>
            <a:ext cx="3382117" cy="345836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76185" tIns="76185" rIns="76185" bIns="76185" anchor="ctr"/>
          <a:lstStyle/>
          <a:p>
            <a:pPr lvl="0">
              <a:defRPr sz="3200">
                <a:solidFill>
                  <a:srgbClr val="FFFFFF"/>
                </a:solidFill>
                <a:latin typeface="Helvetica Light"/>
                <a:ea typeface="Helvetica Light"/>
                <a:cs typeface="Helvetica Light"/>
                <a:sym typeface="Helvetica Light"/>
              </a:defRPr>
            </a:pPr>
            <a:endParaRPr/>
          </a:p>
        </p:txBody>
      </p:sp>
      <p:sp>
        <p:nvSpPr>
          <p:cNvPr id="25" name="TextBox 24"/>
          <p:cNvSpPr txBox="1"/>
          <p:nvPr/>
        </p:nvSpPr>
        <p:spPr>
          <a:xfrm>
            <a:off x="4497743" y="5122807"/>
            <a:ext cx="1802930" cy="861774"/>
          </a:xfrm>
          <a:prstGeom prst="rect">
            <a:avLst/>
          </a:prstGeom>
          <a:noFill/>
        </p:spPr>
        <p:txBody>
          <a:bodyPr wrap="square" lIns="0" tIns="0" rIns="0" bIns="0" rtlCol="0">
            <a:spAutoFit/>
          </a:bodyPr>
          <a:lstStyle/>
          <a:p>
            <a:pPr algn="ctr"/>
            <a:r>
              <a:rPr lang="en-GB" sz="5600" dirty="0">
                <a:solidFill>
                  <a:schemeClr val="bg1"/>
                </a:solidFill>
                <a:latin typeface="微软雅黑" panose="020B0503020204020204" pitchFamily="34" charset="-122"/>
                <a:cs typeface="Aparajita" panose="020B0604020202020204" pitchFamily="34" charset="0"/>
              </a:rPr>
              <a:t>1</a:t>
            </a:r>
          </a:p>
        </p:txBody>
      </p:sp>
      <p:sp>
        <p:nvSpPr>
          <p:cNvPr id="26" name="TextBox 25"/>
          <p:cNvSpPr txBox="1"/>
          <p:nvPr/>
        </p:nvSpPr>
        <p:spPr>
          <a:xfrm>
            <a:off x="9057637" y="5122807"/>
            <a:ext cx="1802930" cy="861774"/>
          </a:xfrm>
          <a:prstGeom prst="rect">
            <a:avLst/>
          </a:prstGeom>
          <a:noFill/>
        </p:spPr>
        <p:txBody>
          <a:bodyPr wrap="square" lIns="0" tIns="0" rIns="0" bIns="0" rtlCol="0">
            <a:spAutoFit/>
          </a:bodyPr>
          <a:lstStyle/>
          <a:p>
            <a:pPr algn="ctr"/>
            <a:r>
              <a:rPr lang="en-US" sz="5600" dirty="0">
                <a:solidFill>
                  <a:schemeClr val="bg1"/>
                </a:solidFill>
                <a:latin typeface="微软雅黑" panose="020B0503020204020204" pitchFamily="34" charset="-122"/>
                <a:cs typeface="Aparajita" panose="020B0604020202020204" pitchFamily="34" charset="0"/>
              </a:rPr>
              <a:t>2</a:t>
            </a:r>
            <a:endParaRPr lang="en-GB" sz="5600" dirty="0">
              <a:solidFill>
                <a:schemeClr val="bg1"/>
              </a:solidFill>
              <a:latin typeface="微软雅黑" panose="020B0503020204020204" pitchFamily="34" charset="-122"/>
              <a:cs typeface="Aparajita" panose="020B0604020202020204" pitchFamily="34" charset="0"/>
            </a:endParaRPr>
          </a:p>
        </p:txBody>
      </p:sp>
      <p:sp>
        <p:nvSpPr>
          <p:cNvPr id="27" name="TextBox 26"/>
          <p:cNvSpPr txBox="1"/>
          <p:nvPr/>
        </p:nvSpPr>
        <p:spPr>
          <a:xfrm>
            <a:off x="13516556" y="5122807"/>
            <a:ext cx="1802930" cy="861774"/>
          </a:xfrm>
          <a:prstGeom prst="rect">
            <a:avLst/>
          </a:prstGeom>
          <a:noFill/>
        </p:spPr>
        <p:txBody>
          <a:bodyPr wrap="square" lIns="0" tIns="0" rIns="0" bIns="0" rtlCol="0">
            <a:spAutoFit/>
          </a:bodyPr>
          <a:lstStyle/>
          <a:p>
            <a:pPr algn="ctr"/>
            <a:r>
              <a:rPr lang="en-US" sz="5600" dirty="0">
                <a:solidFill>
                  <a:schemeClr val="bg1"/>
                </a:solidFill>
                <a:latin typeface="微软雅黑" panose="020B0503020204020204" pitchFamily="34" charset="-122"/>
                <a:cs typeface="Aparajita" panose="020B0604020202020204" pitchFamily="34" charset="0"/>
              </a:rPr>
              <a:t>1</a:t>
            </a:r>
            <a:endParaRPr lang="en-GB" sz="5600" dirty="0">
              <a:solidFill>
                <a:schemeClr val="bg1"/>
              </a:solidFill>
              <a:latin typeface="微软雅黑" panose="020B0503020204020204" pitchFamily="34" charset="-122"/>
              <a:cs typeface="Aparajita" panose="020B0604020202020204" pitchFamily="34" charset="0"/>
            </a:endParaRPr>
          </a:p>
        </p:txBody>
      </p:sp>
      <p:sp>
        <p:nvSpPr>
          <p:cNvPr id="28" name="TextBox 27"/>
          <p:cNvSpPr txBox="1"/>
          <p:nvPr/>
        </p:nvSpPr>
        <p:spPr>
          <a:xfrm>
            <a:off x="18076450" y="5122807"/>
            <a:ext cx="1802930" cy="861774"/>
          </a:xfrm>
          <a:prstGeom prst="rect">
            <a:avLst/>
          </a:prstGeom>
          <a:noFill/>
        </p:spPr>
        <p:txBody>
          <a:bodyPr wrap="square" lIns="0" tIns="0" rIns="0" bIns="0" rtlCol="0">
            <a:spAutoFit/>
          </a:bodyPr>
          <a:lstStyle/>
          <a:p>
            <a:pPr algn="ctr"/>
            <a:r>
              <a:rPr lang="en-GB" sz="5600" dirty="0">
                <a:solidFill>
                  <a:schemeClr val="bg1"/>
                </a:solidFill>
                <a:latin typeface="微软雅黑" panose="020B0503020204020204" pitchFamily="34" charset="-122"/>
                <a:cs typeface="Aparajita" panose="020B0604020202020204" pitchFamily="34" charset="0"/>
              </a:rPr>
              <a:t>1</a:t>
            </a:r>
          </a:p>
        </p:txBody>
      </p:sp>
      <p:sp>
        <p:nvSpPr>
          <p:cNvPr id="29" name="Text Placeholder 2"/>
          <p:cNvSpPr txBox="1">
            <a:spLocks/>
          </p:cNvSpPr>
          <p:nvPr/>
        </p:nvSpPr>
        <p:spPr>
          <a:xfrm>
            <a:off x="3341592" y="8064546"/>
            <a:ext cx="4025871" cy="523560"/>
          </a:xfrm>
          <a:prstGeom prst="rect">
            <a:avLst/>
          </a:prstGeom>
          <a:noFill/>
        </p:spPr>
        <p:txBody>
          <a:bodyPr lIns="182843" tIns="91422" rIns="182843" bIns="91422"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tx2"/>
                </a:solidFill>
                <a:latin typeface="微软雅黑" panose="020B0503020204020204" pitchFamily="34" charset="-122"/>
                <a:cs typeface="Aparajita" panose="020B0604020202020204" pitchFamily="34" charset="0"/>
              </a:rPr>
              <a:t>2014</a:t>
            </a:r>
          </a:p>
        </p:txBody>
      </p:sp>
      <p:sp>
        <p:nvSpPr>
          <p:cNvPr id="31" name="Text Placeholder 2"/>
          <p:cNvSpPr txBox="1">
            <a:spLocks/>
          </p:cNvSpPr>
          <p:nvPr/>
        </p:nvSpPr>
        <p:spPr>
          <a:xfrm>
            <a:off x="7953797" y="8064546"/>
            <a:ext cx="4025871" cy="523560"/>
          </a:xfrm>
          <a:prstGeom prst="rect">
            <a:avLst/>
          </a:prstGeom>
          <a:noFill/>
        </p:spPr>
        <p:txBody>
          <a:bodyPr lIns="182843" tIns="91422" rIns="182843" bIns="91422"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tx2"/>
                </a:solidFill>
                <a:latin typeface="微软雅黑" panose="020B0503020204020204" pitchFamily="34" charset="-122"/>
                <a:cs typeface="Aparajita" panose="020B0604020202020204" pitchFamily="34" charset="0"/>
              </a:rPr>
              <a:t>2015</a:t>
            </a:r>
          </a:p>
        </p:txBody>
      </p:sp>
      <p:sp>
        <p:nvSpPr>
          <p:cNvPr id="33" name="Text Placeholder 2"/>
          <p:cNvSpPr txBox="1">
            <a:spLocks/>
          </p:cNvSpPr>
          <p:nvPr/>
        </p:nvSpPr>
        <p:spPr>
          <a:xfrm>
            <a:off x="12399708" y="8064546"/>
            <a:ext cx="4025871" cy="523560"/>
          </a:xfrm>
          <a:prstGeom prst="rect">
            <a:avLst/>
          </a:prstGeom>
          <a:noFill/>
        </p:spPr>
        <p:txBody>
          <a:bodyPr lIns="182843" tIns="91422" rIns="182843" bIns="91422"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tx2"/>
                </a:solidFill>
                <a:latin typeface="微软雅黑" panose="020B0503020204020204" pitchFamily="34" charset="-122"/>
                <a:cs typeface="Aparajita" panose="020B0604020202020204" pitchFamily="34" charset="0"/>
              </a:rPr>
              <a:t>2016</a:t>
            </a:r>
          </a:p>
        </p:txBody>
      </p:sp>
      <p:sp>
        <p:nvSpPr>
          <p:cNvPr id="35" name="Text Placeholder 2"/>
          <p:cNvSpPr txBox="1">
            <a:spLocks/>
          </p:cNvSpPr>
          <p:nvPr/>
        </p:nvSpPr>
        <p:spPr>
          <a:xfrm>
            <a:off x="17011913" y="8064546"/>
            <a:ext cx="4025871" cy="523560"/>
          </a:xfrm>
          <a:prstGeom prst="rect">
            <a:avLst/>
          </a:prstGeom>
          <a:noFill/>
        </p:spPr>
        <p:txBody>
          <a:bodyPr lIns="182843" tIns="91422" rIns="182843" bIns="91422"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tx2"/>
                </a:solidFill>
                <a:latin typeface="微软雅黑" panose="020B0503020204020204" pitchFamily="34" charset="-122"/>
                <a:cs typeface="Aparajita" panose="020B0604020202020204" pitchFamily="34" charset="0"/>
              </a:rPr>
              <a:t>2017</a:t>
            </a:r>
          </a:p>
        </p:txBody>
      </p:sp>
      <p:sp>
        <p:nvSpPr>
          <p:cNvPr id="41" name="Content Placeholder 2"/>
          <p:cNvSpPr txBox="1">
            <a:spLocks/>
          </p:cNvSpPr>
          <p:nvPr/>
        </p:nvSpPr>
        <p:spPr bwMode="auto">
          <a:xfrm>
            <a:off x="3662094" y="8505615"/>
            <a:ext cx="3580171" cy="20320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France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2" name="Content Placeholder 2"/>
          <p:cNvSpPr txBox="1">
            <a:spLocks/>
          </p:cNvSpPr>
          <p:nvPr/>
        </p:nvSpPr>
        <p:spPr bwMode="auto">
          <a:xfrm>
            <a:off x="8268045" y="8505615"/>
            <a:ext cx="3592013" cy="20320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France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3" name="Content Placeholder 2"/>
          <p:cNvSpPr txBox="1">
            <a:spLocks/>
          </p:cNvSpPr>
          <p:nvPr/>
        </p:nvSpPr>
        <p:spPr bwMode="auto">
          <a:xfrm>
            <a:off x="12721932" y="8511907"/>
            <a:ext cx="3703647" cy="20320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France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4" name="Content Placeholder 2"/>
          <p:cNvSpPr txBox="1">
            <a:spLocks/>
          </p:cNvSpPr>
          <p:nvPr/>
        </p:nvSpPr>
        <p:spPr bwMode="auto">
          <a:xfrm>
            <a:off x="17291240" y="8493871"/>
            <a:ext cx="3594487" cy="20320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France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47" name="Group 46"/>
          <p:cNvGrpSpPr/>
          <p:nvPr/>
        </p:nvGrpSpPr>
        <p:grpSpPr>
          <a:xfrm>
            <a:off x="6008975" y="483017"/>
            <a:ext cx="12359700" cy="2079087"/>
            <a:chOff x="5988388" y="483017"/>
            <a:chExt cx="12359700" cy="2079087"/>
          </a:xfrm>
        </p:grpSpPr>
        <p:sp>
          <p:nvSpPr>
            <p:cNvPr id="48" name="TextBox 4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7119378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2654251" y="2324689"/>
            <a:ext cx="3428107" cy="3327470"/>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Business</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grpSp>
      </p:grpSp>
      <p:grpSp>
        <p:nvGrpSpPr>
          <p:cNvPr id="61" name="Group 60"/>
          <p:cNvGrpSpPr/>
          <p:nvPr/>
        </p:nvGrpSpPr>
        <p:grpSpPr>
          <a:xfrm>
            <a:off x="18552077" y="2337479"/>
            <a:ext cx="3428107" cy="3327470"/>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Custom</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grpSp>
        <p:nvGrpSpPr>
          <p:cNvPr id="64" name="Group 63"/>
          <p:cNvGrpSpPr/>
          <p:nvPr/>
        </p:nvGrpSpPr>
        <p:grpSpPr>
          <a:xfrm>
            <a:off x="2654251" y="9670931"/>
            <a:ext cx="3428107" cy="3327470"/>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Networks</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grpSp>
        <p:nvGrpSpPr>
          <p:cNvPr id="62" name="Group 61"/>
          <p:cNvGrpSpPr/>
          <p:nvPr/>
        </p:nvGrpSpPr>
        <p:grpSpPr>
          <a:xfrm>
            <a:off x="2654251" y="5928871"/>
            <a:ext cx="3428107" cy="3327470"/>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Finance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grpSp>
        <p:nvGrpSpPr>
          <p:cNvPr id="63" name="Group 62"/>
          <p:cNvGrpSpPr/>
          <p:nvPr/>
        </p:nvGrpSpPr>
        <p:grpSpPr>
          <a:xfrm>
            <a:off x="18552077" y="5941654"/>
            <a:ext cx="3428107" cy="3327460"/>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Systematic</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grpSp>
        <p:nvGrpSpPr>
          <p:cNvPr id="65" name="Group 64"/>
          <p:cNvGrpSpPr/>
          <p:nvPr/>
        </p:nvGrpSpPr>
        <p:grpSpPr>
          <a:xfrm>
            <a:off x="10510306" y="9687351"/>
            <a:ext cx="3428107" cy="3327470"/>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smtClean="0">
                  <a:solidFill>
                    <a:schemeClr val="tx2"/>
                  </a:solidFill>
                  <a:latin typeface="微软雅黑" panose="020B0503020204020204" pitchFamily="34" charset="-122"/>
                  <a:cs typeface="Aparajita" panose="020B0604020202020204" pitchFamily="34" charset="0"/>
                </a:rPr>
                <a:t>Corporate</a:t>
              </a:r>
            </a:p>
            <a:p>
              <a:pPr algn="ctr">
                <a:spcBef>
                  <a:spcPct val="20000"/>
                </a:spcBef>
                <a:buFont typeface="Arial" charset="0"/>
                <a:buNone/>
              </a:pPr>
              <a:r>
                <a:rPr lang="en-US" sz="2400" dirty="0" smtClean="0">
                  <a:latin typeface="微软雅黑" panose="020B0503020204020204" pitchFamily="34" charset="-122"/>
                  <a:cs typeface="Aparajita" panose="020B0604020202020204" pitchFamily="34" charset="0"/>
                </a:rPr>
                <a:t>Lorem ipsum dolor sit amet</a:t>
              </a:r>
              <a:endParaRPr lang="en-US" sz="2400" dirty="0">
                <a:latin typeface="微软雅黑" panose="020B0503020204020204" pitchFamily="34" charset="-122"/>
                <a:cs typeface="Aparajita" panose="020B0604020202020204" pitchFamily="34" charset="0"/>
              </a:endParaRP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grpSp>
        <p:nvGrpSpPr>
          <p:cNvPr id="66" name="Group 65"/>
          <p:cNvGrpSpPr/>
          <p:nvPr/>
        </p:nvGrpSpPr>
        <p:grpSpPr>
          <a:xfrm>
            <a:off x="18552077" y="9683715"/>
            <a:ext cx="3428107" cy="3327470"/>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Support</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sp>
        <p:nvSpPr>
          <p:cNvPr id="6" name="Freeform 1"/>
          <p:cNvSpPr>
            <a:spLocks noChangeArrowheads="1"/>
          </p:cNvSpPr>
          <p:nvPr/>
        </p:nvSpPr>
        <p:spPr bwMode="auto">
          <a:xfrm>
            <a:off x="9036346" y="4522206"/>
            <a:ext cx="2723651" cy="2530492"/>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7" name="Freeform 3"/>
          <p:cNvSpPr>
            <a:spLocks noChangeArrowheads="1"/>
          </p:cNvSpPr>
          <p:nvPr/>
        </p:nvSpPr>
        <p:spPr bwMode="auto">
          <a:xfrm>
            <a:off x="9036336" y="6110570"/>
            <a:ext cx="1927978" cy="3159712"/>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8" name="Freeform 5"/>
          <p:cNvSpPr>
            <a:spLocks noChangeArrowheads="1"/>
          </p:cNvSpPr>
          <p:nvPr/>
        </p:nvSpPr>
        <p:spPr bwMode="auto">
          <a:xfrm>
            <a:off x="10580081" y="7222760"/>
            <a:ext cx="2771256" cy="2217580"/>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9" name="Freeform 7"/>
          <p:cNvSpPr>
            <a:spLocks noChangeArrowheads="1"/>
          </p:cNvSpPr>
          <p:nvPr/>
        </p:nvSpPr>
        <p:spPr bwMode="auto">
          <a:xfrm>
            <a:off x="12049022" y="7437038"/>
            <a:ext cx="3179294" cy="1999904"/>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10" name="Freeform 8"/>
          <p:cNvSpPr>
            <a:spLocks noChangeArrowheads="1"/>
          </p:cNvSpPr>
          <p:nvPr/>
        </p:nvSpPr>
        <p:spPr bwMode="auto">
          <a:xfrm>
            <a:off x="13130319" y="4692270"/>
            <a:ext cx="2264608" cy="3061076"/>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11" name="Freeform 10"/>
          <p:cNvSpPr>
            <a:spLocks noChangeArrowheads="1"/>
          </p:cNvSpPr>
          <p:nvPr/>
        </p:nvSpPr>
        <p:spPr bwMode="auto">
          <a:xfrm>
            <a:off x="12385655" y="3290983"/>
            <a:ext cx="2387020" cy="3084886"/>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243785" tIns="121892" rIns="243785" bIns="121892" anchor="ctr"/>
          <a:lstStyle/>
          <a:p>
            <a:endParaRPr lang="en-US" dirty="0">
              <a:solidFill>
                <a:schemeClr val="accent2"/>
              </a:solidFill>
              <a:latin typeface="微软雅黑" panose="020B0503020204020204" pitchFamily="34" charset="-122"/>
            </a:endParaRPr>
          </a:p>
        </p:txBody>
      </p:sp>
      <p:sp>
        <p:nvSpPr>
          <p:cNvPr id="12" name="Freeform 12"/>
          <p:cNvSpPr>
            <a:spLocks noChangeArrowheads="1"/>
          </p:cNvSpPr>
          <p:nvPr/>
        </p:nvSpPr>
        <p:spPr bwMode="auto">
          <a:xfrm>
            <a:off x="9784407" y="3219550"/>
            <a:ext cx="3155490" cy="2217580"/>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243785" tIns="121892" rIns="243785" bIns="121892" anchor="ctr"/>
          <a:lstStyle/>
          <a:p>
            <a:endParaRPr lang="en-US" dirty="0">
              <a:latin typeface="微软雅黑" panose="020B0503020204020204" pitchFamily="34" charset="-122"/>
            </a:endParaRPr>
          </a:p>
        </p:txBody>
      </p:sp>
      <p:grpSp>
        <p:nvGrpSpPr>
          <p:cNvPr id="36" name="Group 30"/>
          <p:cNvGrpSpPr>
            <a:grpSpLocks/>
          </p:cNvGrpSpPr>
          <p:nvPr/>
        </p:nvGrpSpPr>
        <p:grpSpPr bwMode="auto">
          <a:xfrm>
            <a:off x="9741842" y="6372181"/>
            <a:ext cx="639359" cy="639526"/>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44" name="Group 43"/>
          <p:cNvGrpSpPr/>
          <p:nvPr/>
        </p:nvGrpSpPr>
        <p:grpSpPr>
          <a:xfrm>
            <a:off x="10375870" y="4715281"/>
            <a:ext cx="530852" cy="630546"/>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50" name="Freeform 298"/>
          <p:cNvSpPr>
            <a:spLocks noChangeArrowheads="1"/>
          </p:cNvSpPr>
          <p:nvPr/>
        </p:nvSpPr>
        <p:spPr bwMode="auto">
          <a:xfrm>
            <a:off x="12508865" y="8278994"/>
            <a:ext cx="618525" cy="61868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4" name="Freeform 526"/>
          <p:cNvSpPr>
            <a:spLocks noChangeArrowheads="1"/>
          </p:cNvSpPr>
          <p:nvPr/>
        </p:nvSpPr>
        <p:spPr bwMode="auto">
          <a:xfrm rot="20348499">
            <a:off x="12322575" y="4042948"/>
            <a:ext cx="511397" cy="662956"/>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5" name="Freeform 168"/>
          <p:cNvSpPr>
            <a:spLocks noChangeArrowheads="1"/>
          </p:cNvSpPr>
          <p:nvPr/>
        </p:nvSpPr>
        <p:spPr bwMode="auto">
          <a:xfrm>
            <a:off x="13860458" y="5220505"/>
            <a:ext cx="488927" cy="489050"/>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7" name="Freeform 576"/>
          <p:cNvSpPr>
            <a:spLocks noChangeArrowheads="1"/>
          </p:cNvSpPr>
          <p:nvPr/>
        </p:nvSpPr>
        <p:spPr bwMode="auto">
          <a:xfrm>
            <a:off x="13924152" y="7047250"/>
            <a:ext cx="574272" cy="574420"/>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8" name="Freeform 523"/>
          <p:cNvSpPr>
            <a:spLocks noChangeArrowheads="1"/>
          </p:cNvSpPr>
          <p:nvPr/>
        </p:nvSpPr>
        <p:spPr bwMode="auto">
          <a:xfrm>
            <a:off x="10720384" y="8036523"/>
            <a:ext cx="487879" cy="484946"/>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67" name="Group 66"/>
          <p:cNvGrpSpPr/>
          <p:nvPr/>
        </p:nvGrpSpPr>
        <p:grpSpPr>
          <a:xfrm>
            <a:off x="6008975" y="483017"/>
            <a:ext cx="12359700" cy="2079087"/>
            <a:chOff x="5988388" y="483017"/>
            <a:chExt cx="12359700" cy="2079087"/>
          </a:xfrm>
        </p:grpSpPr>
        <p:sp>
          <p:nvSpPr>
            <p:cNvPr id="68" name="TextBox 6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90223797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1553" b="11553"/>
          <a:stretch>
            <a:fillRect/>
          </a:stretch>
        </p:blipFill>
        <p:spPr>
          <a:xfrm>
            <a:off x="0" y="3419475"/>
            <a:ext cx="24377650" cy="6316663"/>
          </a:xfrm>
        </p:spPr>
      </p:pic>
      <p:sp>
        <p:nvSpPr>
          <p:cNvPr id="35" name="Rectangle 34"/>
          <p:cNvSpPr/>
          <p:nvPr/>
        </p:nvSpPr>
        <p:spPr>
          <a:xfrm>
            <a:off x="0" y="3419724"/>
            <a:ext cx="24377655" cy="6316548"/>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12" name="Group 11"/>
          <p:cNvGrpSpPr/>
          <p:nvPr/>
        </p:nvGrpSpPr>
        <p:grpSpPr>
          <a:xfrm>
            <a:off x="19184974" y="4261468"/>
            <a:ext cx="4028309" cy="4646189"/>
            <a:chOff x="19184974" y="4261468"/>
            <a:chExt cx="4028309" cy="4646189"/>
          </a:xfrm>
        </p:grpSpPr>
        <p:sp>
          <p:nvSpPr>
            <p:cNvPr id="25" name="TextBox 30"/>
            <p:cNvSpPr txBox="1">
              <a:spLocks noChangeArrowheads="1"/>
            </p:cNvSpPr>
            <p:nvPr/>
          </p:nvSpPr>
          <p:spPr bwMode="auto">
            <a:xfrm>
              <a:off x="19184974" y="6230001"/>
              <a:ext cx="4028309"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Marketing strategy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is the goal of increasing sales.</a:t>
              </a:r>
            </a:p>
            <a:p>
              <a:endPar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a:solidFill>
                    <a:schemeClr val="bg1"/>
                  </a:solidFill>
                  <a:latin typeface="Calibri"/>
                  <a:ea typeface="Open Sans Light" panose="020B0306030504020204" pitchFamily="34" charset="0"/>
                  <a:cs typeface="Calibri"/>
                </a:rPr>
                <a:t>Data 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solidFill>
                    <a:schemeClr val="bg1"/>
                  </a:solidFill>
                  <a:latin typeface="微软雅黑" panose="020B0503020204020204" pitchFamily="34" charset="-122"/>
                  <a:cs typeface="Aparajita" panose="020B0604020202020204" pitchFamily="34" charset="0"/>
                </a:rPr>
                <a:t>sed an graecie prompta invenire, in 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28" name="TextBox 31"/>
            <p:cNvSpPr txBox="1">
              <a:spLocks noChangeArrowheads="1"/>
            </p:cNvSpPr>
            <p:nvPr/>
          </p:nvSpPr>
          <p:spPr bwMode="auto">
            <a:xfrm>
              <a:off x="19318919" y="5213503"/>
              <a:ext cx="3531534"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solidFill>
                  <a:latin typeface="Calibri"/>
                  <a:cs typeface="Calibri"/>
                </a:rPr>
                <a:t>Target</a:t>
              </a:r>
              <a:endParaRPr lang="id-ID" sz="4500" b="1" dirty="0">
                <a:solidFill>
                  <a:schemeClr val="bg1"/>
                </a:solidFill>
                <a:latin typeface="Calibri"/>
                <a:cs typeface="Calibri"/>
              </a:endParaRP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微软雅黑" panose="020B0503020204020204" pitchFamily="34" charset="-122"/>
                <a:cs typeface="Aparajita" panose="020B0604020202020204" pitchFamily="34" charset="0"/>
                <a:sym typeface="Gill Sans" charset="0"/>
              </a:endParaRPr>
            </a:p>
          </p:txBody>
        </p:sp>
      </p:grpSp>
      <p:grpSp>
        <p:nvGrpSpPr>
          <p:cNvPr id="2" name="Group 1"/>
          <p:cNvGrpSpPr/>
          <p:nvPr/>
        </p:nvGrpSpPr>
        <p:grpSpPr>
          <a:xfrm>
            <a:off x="1236146" y="4144044"/>
            <a:ext cx="4197536" cy="4777279"/>
            <a:chOff x="1236146" y="4144044"/>
            <a:chExt cx="4197536" cy="4777279"/>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236146" y="6243667"/>
              <a:ext cx="4145216"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Marketing strategy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is the goal of increasing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sales.</a:t>
              </a:r>
            </a:p>
            <a:p>
              <a:endPar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smtClean="0">
                  <a:solidFill>
                    <a:schemeClr val="bg1"/>
                  </a:solidFill>
                  <a:latin typeface="Calibri"/>
                  <a:ea typeface="Open Sans Light" panose="020B0306030504020204" pitchFamily="34" charset="0"/>
                  <a:cs typeface="Calibri"/>
                </a:rPr>
                <a:t>Data </a:t>
              </a:r>
              <a:r>
                <a:rPr lang="en-US" sz="2400" b="1" dirty="0">
                  <a:solidFill>
                    <a:schemeClr val="bg1"/>
                  </a:solidFill>
                  <a:latin typeface="Calibri"/>
                  <a:ea typeface="Open Sans Light" panose="020B0306030504020204" pitchFamily="34" charset="0"/>
                  <a:cs typeface="Calibri"/>
                </a:rPr>
                <a:t>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data</a:t>
              </a:r>
              <a:r>
                <a:rPr lang="en-US" sz="2400" dirty="0" smtClean="0">
                  <a:solidFill>
                    <a:schemeClr val="bg1"/>
                  </a:solidFill>
                  <a:latin typeface="微软雅黑" panose="020B0503020204020204" pitchFamily="34" charset="-122"/>
                  <a:ea typeface="Open Sans Light" panose="020B0306030504020204" pitchFamily="34" charset="0"/>
                  <a:cs typeface="Aparajita" panose="020B0604020202020204" pitchFamily="34" charset="0"/>
                </a:rPr>
                <a:t>. </a:t>
              </a:r>
              <a:r>
                <a:rPr lang="pt-BR" sz="2400" dirty="0">
                  <a:solidFill>
                    <a:schemeClr val="bg1"/>
                  </a:solidFill>
                  <a:latin typeface="微软雅黑" panose="020B0503020204020204" pitchFamily="34" charset="-122"/>
                  <a:cs typeface="Aparajita" panose="020B0604020202020204" pitchFamily="34" charset="0"/>
                </a:rPr>
                <a:t>sed an </a:t>
              </a:r>
              <a:r>
                <a:rPr lang="pt-BR" sz="2400" dirty="0" smtClean="0">
                  <a:solidFill>
                    <a:schemeClr val="bg1"/>
                  </a:solidFill>
                  <a:latin typeface="微软雅黑" panose="020B0503020204020204" pitchFamily="34" charset="-122"/>
                  <a:cs typeface="Aparajita" panose="020B0604020202020204" pitchFamily="34" charset="0"/>
                </a:rPr>
                <a:t>graecie </a:t>
              </a:r>
              <a:r>
                <a:rPr lang="pt-BR" sz="2400" dirty="0">
                  <a:solidFill>
                    <a:schemeClr val="bg1"/>
                  </a:solidFill>
                  <a:latin typeface="微软雅黑" panose="020B0503020204020204" pitchFamily="34" charset="-122"/>
                  <a:cs typeface="Aparajita" panose="020B0604020202020204" pitchFamily="34" charset="0"/>
                </a:rPr>
                <a:t>prompta invenire, in </a:t>
              </a:r>
              <a:r>
                <a:rPr lang="pt-BR" sz="2400" dirty="0" smtClean="0">
                  <a:solidFill>
                    <a:schemeClr val="bg1"/>
                  </a:solidFill>
                  <a:latin typeface="微软雅黑" panose="020B0503020204020204" pitchFamily="34" charset="-122"/>
                  <a:cs typeface="Aparajita" panose="020B0604020202020204" pitchFamily="34" charset="0"/>
                </a:rPr>
                <a:t>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7" name="TextBox 31"/>
            <p:cNvSpPr txBox="1">
              <a:spLocks noChangeArrowheads="1"/>
            </p:cNvSpPr>
            <p:nvPr/>
          </p:nvSpPr>
          <p:spPr bwMode="auto">
            <a:xfrm>
              <a:off x="1489714" y="5184576"/>
              <a:ext cx="3511681" cy="78483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solidFill>
                  <a:latin typeface="Calibri"/>
                  <a:cs typeface="Calibri"/>
                </a:rPr>
                <a:t>Structure</a:t>
              </a:r>
              <a:endParaRPr lang="id-ID" sz="4500" b="1" dirty="0">
                <a:solidFill>
                  <a:schemeClr val="bg1"/>
                </a:solidFill>
                <a:latin typeface="Calibri"/>
                <a:cs typeface="Calibri"/>
              </a:endParaRP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微软雅黑" panose="020B0503020204020204" pitchFamily="34" charset="-122"/>
                <a:cs typeface="Aparajita" panose="020B0604020202020204" pitchFamily="34" charset="0"/>
                <a:sym typeface="Gill Sans" charset="0"/>
              </a:endParaRPr>
            </a:p>
          </p:txBody>
        </p:sp>
      </p:grpSp>
      <p:grpSp>
        <p:nvGrpSpPr>
          <p:cNvPr id="6" name="Group 5"/>
          <p:cNvGrpSpPr/>
          <p:nvPr/>
        </p:nvGrpSpPr>
        <p:grpSpPr>
          <a:xfrm>
            <a:off x="9797475" y="4329654"/>
            <a:ext cx="4702934" cy="4573845"/>
            <a:chOff x="9797475" y="4329654"/>
            <a:chExt cx="4702934" cy="4573845"/>
          </a:xfrm>
        </p:grpSpPr>
        <p:sp>
          <p:nvSpPr>
            <p:cNvPr id="86" name="TextBox 30"/>
            <p:cNvSpPr txBox="1">
              <a:spLocks noChangeArrowheads="1"/>
            </p:cNvSpPr>
            <p:nvPr/>
          </p:nvSpPr>
          <p:spPr bwMode="auto">
            <a:xfrm>
              <a:off x="10181939" y="6225843"/>
              <a:ext cx="401074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Marketing strategy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is the goal of increasing sales.</a:t>
              </a:r>
            </a:p>
            <a:p>
              <a:endPar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a:solidFill>
                    <a:schemeClr val="bg1"/>
                  </a:solidFill>
                  <a:latin typeface="Calibri"/>
                  <a:ea typeface="Open Sans Light" panose="020B0306030504020204" pitchFamily="34" charset="0"/>
                  <a:cs typeface="Calibri"/>
                </a:rPr>
                <a:t>Data 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solidFill>
                    <a:schemeClr val="bg1"/>
                  </a:solidFill>
                  <a:latin typeface="微软雅黑" panose="020B0503020204020204" pitchFamily="34" charset="-122"/>
                  <a:cs typeface="Aparajita" panose="020B0604020202020204" pitchFamily="34" charset="0"/>
                </a:rPr>
                <a:t>sed an graecie prompta invenire, in 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91" name="TextBox 31"/>
            <p:cNvSpPr txBox="1">
              <a:spLocks noChangeArrowheads="1"/>
            </p:cNvSpPr>
            <p:nvPr/>
          </p:nvSpPr>
          <p:spPr bwMode="auto">
            <a:xfrm>
              <a:off x="9797475" y="5209196"/>
              <a:ext cx="4702934"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solidFill>
                  <a:latin typeface="Calibri"/>
                  <a:cs typeface="Calibri"/>
                </a:rPr>
                <a:t>Advertising</a:t>
              </a:r>
              <a:endParaRPr lang="id-ID" sz="4500" b="1" dirty="0">
                <a:solidFill>
                  <a:schemeClr val="bg1"/>
                </a:solidFill>
                <a:latin typeface="Calibri"/>
                <a:cs typeface="Calibri"/>
              </a:endParaRP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微软雅黑" panose="020B0503020204020204" pitchFamily="34" charset="-122"/>
                <a:cs typeface="Aparajita" panose="020B0604020202020204" pitchFamily="34" charset="0"/>
                <a:sym typeface="Gill Sans" charset="0"/>
              </a:endParaRPr>
            </a:p>
          </p:txBody>
        </p:sp>
      </p:grpSp>
      <p:grpSp>
        <p:nvGrpSpPr>
          <p:cNvPr id="11" name="Group 10"/>
          <p:cNvGrpSpPr/>
          <p:nvPr/>
        </p:nvGrpSpPr>
        <p:grpSpPr>
          <a:xfrm>
            <a:off x="14687312" y="4300846"/>
            <a:ext cx="4172973" cy="4624784"/>
            <a:chOff x="14687312" y="4300846"/>
            <a:chExt cx="4172973" cy="4624784"/>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4687312" y="6247974"/>
              <a:ext cx="4023811"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Marketing strategy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is the goal of increasing sales.</a:t>
              </a:r>
            </a:p>
            <a:p>
              <a:endPar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a:solidFill>
                    <a:schemeClr val="bg1"/>
                  </a:solidFill>
                  <a:latin typeface="Calibri"/>
                  <a:ea typeface="Open Sans Light" panose="020B0306030504020204" pitchFamily="34" charset="0"/>
                  <a:cs typeface="Calibri"/>
                </a:rPr>
                <a:t>Data 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solidFill>
                    <a:schemeClr val="bg1"/>
                  </a:solidFill>
                  <a:latin typeface="微软雅黑" panose="020B0503020204020204" pitchFamily="34" charset="-122"/>
                  <a:cs typeface="Aparajita" panose="020B0604020202020204" pitchFamily="34" charset="0"/>
                </a:rPr>
                <a:t>sed an graecie prompta invenire, in 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26" name="TextBox 31"/>
            <p:cNvSpPr txBox="1">
              <a:spLocks noChangeArrowheads="1"/>
            </p:cNvSpPr>
            <p:nvPr/>
          </p:nvSpPr>
          <p:spPr bwMode="auto">
            <a:xfrm>
              <a:off x="14916317" y="5188883"/>
              <a:ext cx="3511681" cy="78483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solidFill>
                  <a:latin typeface="Calibri"/>
                  <a:cs typeface="Calibri"/>
                </a:rPr>
                <a:t>Management</a:t>
              </a:r>
              <a:endParaRPr lang="id-ID" sz="4500" b="1" dirty="0">
                <a:solidFill>
                  <a:schemeClr val="bg1"/>
                </a:solidFill>
                <a:latin typeface="Calibri"/>
                <a:cs typeface="Calibri"/>
              </a:endParaRP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微软雅黑" panose="020B0503020204020204" pitchFamily="34" charset="-122"/>
                <a:cs typeface="Aparajita" panose="020B0604020202020204" pitchFamily="34" charset="0"/>
                <a:sym typeface="Gill Sans" charset="0"/>
              </a:endParaRPr>
            </a:p>
          </p:txBody>
        </p:sp>
      </p:grpSp>
      <p:grpSp>
        <p:nvGrpSpPr>
          <p:cNvPr id="5" name="Group 4"/>
          <p:cNvGrpSpPr/>
          <p:nvPr/>
        </p:nvGrpSpPr>
        <p:grpSpPr>
          <a:xfrm>
            <a:off x="5684554" y="4210884"/>
            <a:ext cx="4185656" cy="4692466"/>
            <a:chOff x="5684554" y="4210884"/>
            <a:chExt cx="4185656" cy="4692466"/>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5684554" y="6225694"/>
              <a:ext cx="4009816"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Marketing strategy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is the goal of increasing sales.</a:t>
              </a:r>
            </a:p>
            <a:p>
              <a:endParaRPr lang="en-US" sz="2400" b="1"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a:solidFill>
                    <a:schemeClr val="bg1"/>
                  </a:solidFill>
                  <a:latin typeface="Calibri"/>
                  <a:ea typeface="Open Sans Light" panose="020B0306030504020204" pitchFamily="34" charset="0"/>
                  <a:cs typeface="Calibri"/>
                </a:rPr>
                <a:t>Data analysis </a:t>
              </a:r>
              <a:r>
                <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rPr>
                <a:t>which summarizes data. </a:t>
              </a:r>
              <a:r>
                <a:rPr lang="pt-BR" sz="2400" dirty="0">
                  <a:solidFill>
                    <a:schemeClr val="bg1"/>
                  </a:solidFill>
                  <a:latin typeface="微软雅黑" panose="020B0503020204020204" pitchFamily="34" charset="-122"/>
                  <a:cs typeface="Aparajita" panose="020B0604020202020204" pitchFamily="34" charset="0"/>
                </a:rPr>
                <a:t>sed an graecie prompta invenire, in gubergreno</a:t>
              </a:r>
              <a:endParaRPr lang="en-US" sz="2400" dirty="0">
                <a:solidFill>
                  <a:schemeClr val="bg1"/>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89" name="TextBox 31"/>
            <p:cNvSpPr txBox="1">
              <a:spLocks noChangeArrowheads="1"/>
            </p:cNvSpPr>
            <p:nvPr/>
          </p:nvSpPr>
          <p:spPr bwMode="auto">
            <a:xfrm>
              <a:off x="5892316" y="5209196"/>
              <a:ext cx="3531534"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4500" b="1" dirty="0" smtClean="0">
                  <a:solidFill>
                    <a:schemeClr val="bg1"/>
                  </a:solidFill>
                  <a:latin typeface="Calibri"/>
                  <a:cs typeface="Calibri"/>
                </a:rPr>
                <a:t>Strategy</a:t>
              </a:r>
              <a:endParaRPr lang="id-ID" sz="4500" b="1" dirty="0">
                <a:solidFill>
                  <a:schemeClr val="bg1"/>
                </a:solidFill>
                <a:latin typeface="Calibri"/>
                <a:cs typeface="Calibri"/>
              </a:endParaRP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微软雅黑" panose="020B0503020204020204" pitchFamily="34" charset="-122"/>
                <a:cs typeface="Aparajita" panose="020B0604020202020204" pitchFamily="34" charset="0"/>
                <a:sym typeface="Gill Sans" charset="0"/>
              </a:endParaRPr>
            </a:p>
          </p:txBody>
        </p:sp>
      </p:grpSp>
      <p:sp>
        <p:nvSpPr>
          <p:cNvPr id="44" name="TextBox 43"/>
          <p:cNvSpPr txBox="1"/>
          <p:nvPr/>
        </p:nvSpPr>
        <p:spPr>
          <a:xfrm>
            <a:off x="2419260" y="10201216"/>
            <a:ext cx="19527035" cy="1292662"/>
          </a:xfrm>
          <a:prstGeom prst="rect">
            <a:avLst/>
          </a:prstGeom>
          <a:noFill/>
        </p:spPr>
        <p:txBody>
          <a:bodyPr wrap="square" rtlCol="0">
            <a:spAutoFit/>
          </a:bodyPr>
          <a:lstStyle/>
          <a:p>
            <a:pPr>
              <a:lnSpc>
                <a:spcPct val="130000"/>
              </a:lnSpc>
            </a:pPr>
            <a:r>
              <a:rPr lang="pt-BR" sz="2000" b="1" dirty="0">
                <a:latin typeface="微软雅黑" panose="020B0503020204020204" pitchFamily="34" charset="-122"/>
                <a:cs typeface="Aparajita" panose="020B0604020202020204" pitchFamily="34" charset="0"/>
              </a:rPr>
              <a:t>Lorem ipsum dolor </a:t>
            </a:r>
            <a:r>
              <a:rPr lang="pt-BR" sz="20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000" dirty="0" smtClean="0">
                <a:latin typeface="微软雅黑" panose="020B0503020204020204" pitchFamily="34" charset="-122"/>
                <a:cs typeface="Aparajita" panose="020B0604020202020204" pitchFamily="34" charset="0"/>
              </a:rPr>
              <a:t>nam. Sale </a:t>
            </a:r>
            <a:r>
              <a:rPr lang="pt-BR" sz="2000" dirty="0">
                <a:latin typeface="微软雅黑" panose="020B0503020204020204" pitchFamily="34" charset="-122"/>
                <a:cs typeface="Aparajita" panose="020B0604020202020204" pitchFamily="34" charset="0"/>
              </a:rPr>
              <a:t>omnis indoctum has ei, ne sed ludus tamquam urbanitas. Vis id illud iusto, id omnium percipitur </a:t>
            </a:r>
            <a:r>
              <a:rPr lang="pt-BR" sz="2000" dirty="0" smtClean="0">
                <a:latin typeface="微软雅黑" panose="020B0503020204020204" pitchFamily="34" charset="-122"/>
                <a:cs typeface="Aparajita" panose="020B0604020202020204" pitchFamily="34" charset="0"/>
              </a:rPr>
              <a:t>duo.</a:t>
            </a:r>
            <a:endParaRPr lang="en-US" sz="2000" dirty="0">
              <a:latin typeface="微软雅黑" panose="020B0503020204020204" pitchFamily="34" charset="-122"/>
              <a:cs typeface="Aparajita" panose="020B0604020202020204" pitchFamily="34" charset="0"/>
            </a:endParaRPr>
          </a:p>
        </p:txBody>
      </p:sp>
    </p:spTree>
    <p:extLst>
      <p:ext uri="{BB962C8B-B14F-4D97-AF65-F5344CB8AC3E}">
        <p14:creationId xmlns:p14="http://schemas.microsoft.com/office/powerpoint/2010/main" val="167558143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1030032" y="3213065"/>
          <a:ext cx="22374109" cy="9440728"/>
        </p:xfrm>
        <a:graphic>
          <a:graphicData uri="http://schemas.openxmlformats.org/drawingml/2006/table">
            <a:tbl>
              <a:tblPr firstRow="1" bandRow="1">
                <a:tableStyleId>{3B4B98B0-60AC-42C2-AFA5-B58CD77FA1E5}</a:tableStyleId>
              </a:tblPr>
              <a:tblGrid>
                <a:gridCol w="1781243"/>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gridCol w="664286"/>
              </a:tblGrid>
              <a:tr h="815744">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2015</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3</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4</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5</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6</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7</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8</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9</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10</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11</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12</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13</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14</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15</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16</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17</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18</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19</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20</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21</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22</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23</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24</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25</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26</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27</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28</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29</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30</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900" b="0" i="0" dirty="0" smtClean="0">
                          <a:solidFill>
                            <a:schemeClr val="bg1"/>
                          </a:solidFill>
                          <a:latin typeface="微软雅黑" panose="020B0503020204020204" pitchFamily="34" charset="-122"/>
                          <a:cs typeface="Aparajita" panose="020B0604020202020204" pitchFamily="34" charset="0"/>
                        </a:rPr>
                        <a:t>31</a:t>
                      </a:r>
                      <a:endParaRPr lang="en-US" sz="1900" b="0" i="0" dirty="0">
                        <a:solidFill>
                          <a:schemeClr val="bg1"/>
                        </a:solidFill>
                        <a:latin typeface="微软雅黑" panose="020B0503020204020204" pitchFamily="34" charset="-122"/>
                        <a:cs typeface="Aparajita" panose="020B0604020202020204" pitchFamily="34" charset="0"/>
                      </a:endParaRPr>
                    </a:p>
                  </a:txBody>
                  <a:tcPr marL="0" marR="0" marT="121920" marB="121920"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January</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February</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r h="609744">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March</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April</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May</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June</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July</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August</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September</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October</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November</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alpha val="20000"/>
                      </a:schemeClr>
                    </a:solidFill>
                  </a:tcPr>
                </a:tc>
              </a:tr>
              <a:tr h="670435">
                <a:tc>
                  <a:txBody>
                    <a:bodyPr/>
                    <a:lstStyle/>
                    <a:p>
                      <a:pPr algn="l"/>
                      <a:r>
                        <a:rPr lang="en-US" sz="2100" dirty="0" smtClean="0">
                          <a:solidFill>
                            <a:schemeClr val="bg1"/>
                          </a:solidFill>
                          <a:latin typeface="微软雅黑" panose="020B0503020204020204" pitchFamily="34" charset="-122"/>
                          <a:cs typeface="Aparajita" panose="020B0604020202020204" pitchFamily="34" charset="0"/>
                        </a:rPr>
                        <a:t>December</a:t>
                      </a:r>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solidFill>
                      <a:schemeClr val="bg1">
                        <a:lumMod val="65000"/>
                      </a:schemeClr>
                    </a:solidFill>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2100" dirty="0">
                        <a:solidFill>
                          <a:schemeClr val="bg1"/>
                        </a:solidFill>
                        <a:latin typeface="微软雅黑" panose="020B0503020204020204" pitchFamily="34" charset="-122"/>
                        <a:cs typeface="Aparajita" panose="020B0604020202020204" pitchFamily="34" charset="0"/>
                      </a:endParaRPr>
                    </a:p>
                  </a:txBody>
                  <a:tcPr marL="243777" marR="243777" marT="121920" marB="121920"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3473714" y="4820092"/>
            <a:ext cx="2668145" cy="618435"/>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Meeting</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7" name="Group 6"/>
          <p:cNvGrpSpPr/>
          <p:nvPr/>
        </p:nvGrpSpPr>
        <p:grpSpPr>
          <a:xfrm>
            <a:off x="10775227" y="4820092"/>
            <a:ext cx="7978679" cy="618435"/>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Annual Conference</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4" name="Group 3"/>
          <p:cNvGrpSpPr/>
          <p:nvPr/>
        </p:nvGrpSpPr>
        <p:grpSpPr>
          <a:xfrm>
            <a:off x="9847804" y="4157481"/>
            <a:ext cx="4675691" cy="618435"/>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Project of Year</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11" name="Group 10"/>
          <p:cNvGrpSpPr/>
          <p:nvPr/>
        </p:nvGrpSpPr>
        <p:grpSpPr>
          <a:xfrm>
            <a:off x="8110765" y="5467977"/>
            <a:ext cx="2002031" cy="618435"/>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Conference</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12" name="Group 11"/>
          <p:cNvGrpSpPr/>
          <p:nvPr/>
        </p:nvGrpSpPr>
        <p:grpSpPr>
          <a:xfrm>
            <a:off x="9119142" y="6086412"/>
            <a:ext cx="4666494" cy="618435"/>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chemeClr val="bg1"/>
                  </a:solidFill>
                  <a:latin typeface="微软雅黑" panose="020B0503020204020204" pitchFamily="34" charset="-122"/>
                  <a:cs typeface="Aparajita" panose="020B0604020202020204" pitchFamily="34" charset="0"/>
                </a:rPr>
                <a:t>General Campaign</a:t>
              </a:r>
              <a:endParaRPr lang="en-US" sz="1900" dirty="0">
                <a:solidFill>
                  <a:schemeClr val="bg1"/>
                </a:solidFill>
                <a:latin typeface="微软雅黑" panose="020B0503020204020204" pitchFamily="34" charset="-122"/>
                <a:cs typeface="Aparajita" panose="020B0604020202020204" pitchFamily="34" charset="0"/>
              </a:endParaRPr>
            </a:p>
          </p:txBody>
        </p:sp>
      </p:grpSp>
      <p:grpSp>
        <p:nvGrpSpPr>
          <p:cNvPr id="36" name="Group 35"/>
          <p:cNvGrpSpPr/>
          <p:nvPr/>
        </p:nvGrpSpPr>
        <p:grpSpPr>
          <a:xfrm>
            <a:off x="18737637" y="6757852"/>
            <a:ext cx="2018298" cy="618435"/>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a:solidFill>
                    <a:srgbClr val="FFFFFF"/>
                  </a:solidFill>
                  <a:latin typeface="微软雅黑" panose="020B0503020204020204" pitchFamily="34" charset="-122"/>
                  <a:cs typeface="Aparajita" panose="020B0604020202020204" pitchFamily="34" charset="0"/>
                </a:rPr>
                <a:t>Conference</a:t>
              </a:r>
            </a:p>
          </p:txBody>
        </p:sp>
      </p:grpSp>
      <p:grpSp>
        <p:nvGrpSpPr>
          <p:cNvPr id="43" name="Group 42"/>
          <p:cNvGrpSpPr/>
          <p:nvPr/>
        </p:nvGrpSpPr>
        <p:grpSpPr>
          <a:xfrm>
            <a:off x="11452389" y="7408673"/>
            <a:ext cx="6639081" cy="618435"/>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Health Project</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44" name="Group 43"/>
          <p:cNvGrpSpPr/>
          <p:nvPr/>
        </p:nvGrpSpPr>
        <p:grpSpPr>
          <a:xfrm>
            <a:off x="9434092" y="8094175"/>
            <a:ext cx="4020326" cy="618435"/>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chemeClr val="bg1"/>
                  </a:solidFill>
                  <a:latin typeface="微软雅黑" panose="020B0503020204020204" pitchFamily="34" charset="-122"/>
                  <a:cs typeface="Aparajita" panose="020B0604020202020204" pitchFamily="34" charset="0"/>
                </a:rPr>
                <a:t>Manager Conference</a:t>
              </a:r>
              <a:endParaRPr lang="en-US" sz="1900" dirty="0">
                <a:solidFill>
                  <a:schemeClr val="bg1"/>
                </a:solidFill>
                <a:latin typeface="微软雅黑" panose="020B0503020204020204" pitchFamily="34" charset="-122"/>
                <a:cs typeface="Aparajita" panose="020B0604020202020204" pitchFamily="34" charset="0"/>
              </a:endParaRPr>
            </a:p>
          </p:txBody>
        </p:sp>
      </p:grpSp>
      <p:grpSp>
        <p:nvGrpSpPr>
          <p:cNvPr id="45" name="Group 44"/>
          <p:cNvGrpSpPr/>
          <p:nvPr/>
        </p:nvGrpSpPr>
        <p:grpSpPr>
          <a:xfrm>
            <a:off x="12754408" y="8770828"/>
            <a:ext cx="2010164" cy="618435"/>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a:solidFill>
                    <a:schemeClr val="bg1"/>
                  </a:solidFill>
                  <a:latin typeface="微软雅黑" panose="020B0503020204020204" pitchFamily="34" charset="-122"/>
                  <a:cs typeface="Aparajita" panose="020B0604020202020204" pitchFamily="34" charset="0"/>
                </a:rPr>
                <a:t>Conference</a:t>
              </a:r>
            </a:p>
          </p:txBody>
        </p:sp>
      </p:grpSp>
      <p:grpSp>
        <p:nvGrpSpPr>
          <p:cNvPr id="46" name="Group 45"/>
          <p:cNvGrpSpPr/>
          <p:nvPr/>
        </p:nvGrpSpPr>
        <p:grpSpPr>
          <a:xfrm>
            <a:off x="6754549" y="9411543"/>
            <a:ext cx="3997476" cy="618435"/>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Interviews</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48" name="Group 47"/>
          <p:cNvGrpSpPr/>
          <p:nvPr/>
        </p:nvGrpSpPr>
        <p:grpSpPr>
          <a:xfrm>
            <a:off x="4128012" y="10786743"/>
            <a:ext cx="2657884" cy="618435"/>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chemeClr val="bg1"/>
                  </a:solidFill>
                  <a:latin typeface="微软雅黑" panose="020B0503020204020204" pitchFamily="34" charset="-122"/>
                  <a:cs typeface="Aparajita" panose="020B0604020202020204" pitchFamily="34" charset="0"/>
                </a:rPr>
                <a:t>General Meeting </a:t>
              </a:r>
              <a:endParaRPr lang="en-US" sz="1900" dirty="0">
                <a:solidFill>
                  <a:schemeClr val="bg1"/>
                </a:solidFill>
                <a:latin typeface="微软雅黑" panose="020B0503020204020204" pitchFamily="34" charset="-122"/>
                <a:cs typeface="Aparajita" panose="020B0604020202020204" pitchFamily="34" charset="0"/>
              </a:endParaRPr>
            </a:p>
          </p:txBody>
        </p:sp>
      </p:grpSp>
      <p:grpSp>
        <p:nvGrpSpPr>
          <p:cNvPr id="49" name="Group 48"/>
          <p:cNvGrpSpPr/>
          <p:nvPr/>
        </p:nvGrpSpPr>
        <p:grpSpPr>
          <a:xfrm>
            <a:off x="6110190" y="11447015"/>
            <a:ext cx="2663016" cy="618435"/>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Social Meeting</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47" name="Group 46"/>
          <p:cNvGrpSpPr/>
          <p:nvPr/>
        </p:nvGrpSpPr>
        <p:grpSpPr>
          <a:xfrm>
            <a:off x="16079752" y="10104348"/>
            <a:ext cx="6015777" cy="618435"/>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chemeClr val="bg1"/>
                  </a:solidFill>
                  <a:latin typeface="微软雅黑" panose="020B0503020204020204" pitchFamily="34" charset="-122"/>
                  <a:cs typeface="Aparajita" panose="020B0604020202020204" pitchFamily="34" charset="0"/>
                </a:rPr>
                <a:t>Best Workshop</a:t>
              </a:r>
              <a:endParaRPr lang="en-US" sz="1900" dirty="0">
                <a:solidFill>
                  <a:schemeClr val="bg1"/>
                </a:solidFill>
                <a:latin typeface="微软雅黑" panose="020B0503020204020204" pitchFamily="34" charset="-122"/>
                <a:cs typeface="Aparajita" panose="020B0604020202020204" pitchFamily="34" charset="0"/>
              </a:endParaRPr>
            </a:p>
          </p:txBody>
        </p:sp>
      </p:grpSp>
      <p:grpSp>
        <p:nvGrpSpPr>
          <p:cNvPr id="52" name="Group 51"/>
          <p:cNvGrpSpPr/>
          <p:nvPr/>
        </p:nvGrpSpPr>
        <p:grpSpPr>
          <a:xfrm>
            <a:off x="6008975" y="483017"/>
            <a:ext cx="12359700" cy="2079087"/>
            <a:chOff x="5988388" y="483017"/>
            <a:chExt cx="12359700" cy="2079087"/>
          </a:xfrm>
        </p:grpSpPr>
        <p:sp>
          <p:nvSpPr>
            <p:cNvPr id="53" name="TextBox 52"/>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56" name="Group 55"/>
          <p:cNvGrpSpPr/>
          <p:nvPr/>
        </p:nvGrpSpPr>
        <p:grpSpPr>
          <a:xfrm>
            <a:off x="4764162" y="6076433"/>
            <a:ext cx="2018298" cy="618435"/>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a:solidFill>
                    <a:srgbClr val="FFFFFF"/>
                  </a:solidFill>
                  <a:latin typeface="微软雅黑" panose="020B0503020204020204" pitchFamily="34" charset="-122"/>
                  <a:cs typeface="Aparajita" panose="020B0604020202020204" pitchFamily="34" charset="0"/>
                </a:rPr>
                <a:t>Conference</a:t>
              </a:r>
            </a:p>
          </p:txBody>
        </p:sp>
      </p:grpSp>
      <p:grpSp>
        <p:nvGrpSpPr>
          <p:cNvPr id="59" name="Group 58"/>
          <p:cNvGrpSpPr/>
          <p:nvPr/>
        </p:nvGrpSpPr>
        <p:grpSpPr>
          <a:xfrm>
            <a:off x="6365281" y="7443127"/>
            <a:ext cx="2002031" cy="618435"/>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Conference</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62" name="Group 61"/>
          <p:cNvGrpSpPr/>
          <p:nvPr/>
        </p:nvGrpSpPr>
        <p:grpSpPr>
          <a:xfrm>
            <a:off x="3435220" y="8083842"/>
            <a:ext cx="2657884" cy="618435"/>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chemeClr val="bg1"/>
                  </a:solidFill>
                  <a:latin typeface="微软雅黑" panose="020B0503020204020204" pitchFamily="34" charset="-122"/>
                  <a:cs typeface="Aparajita" panose="020B0604020202020204" pitchFamily="34" charset="0"/>
                </a:rPr>
                <a:t>General Meeting </a:t>
              </a:r>
              <a:endParaRPr lang="en-US" sz="1900" dirty="0">
                <a:solidFill>
                  <a:schemeClr val="bg1"/>
                </a:solidFill>
                <a:latin typeface="微软雅黑" panose="020B0503020204020204" pitchFamily="34" charset="-122"/>
                <a:cs typeface="Aparajita" panose="020B0604020202020204" pitchFamily="34" charset="0"/>
              </a:endParaRPr>
            </a:p>
          </p:txBody>
        </p:sp>
      </p:grpSp>
      <p:grpSp>
        <p:nvGrpSpPr>
          <p:cNvPr id="65" name="Group 64"/>
          <p:cNvGrpSpPr/>
          <p:nvPr/>
        </p:nvGrpSpPr>
        <p:grpSpPr>
          <a:xfrm>
            <a:off x="12985686" y="9411543"/>
            <a:ext cx="2410139" cy="618435"/>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Meeting</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68" name="Group 67"/>
          <p:cNvGrpSpPr/>
          <p:nvPr/>
        </p:nvGrpSpPr>
        <p:grpSpPr>
          <a:xfrm>
            <a:off x="5380807" y="4157481"/>
            <a:ext cx="2002031" cy="618435"/>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smtClean="0">
                  <a:solidFill>
                    <a:srgbClr val="FFFFFF"/>
                  </a:solidFill>
                  <a:latin typeface="微软雅黑" panose="020B0503020204020204" pitchFamily="34" charset="-122"/>
                  <a:cs typeface="Aparajita" panose="020B0604020202020204" pitchFamily="34" charset="0"/>
                </a:rPr>
                <a:t>Conference</a:t>
              </a:r>
              <a:endParaRPr lang="en-US" sz="1900" dirty="0">
                <a:solidFill>
                  <a:srgbClr val="FFFFFF"/>
                </a:solidFill>
                <a:latin typeface="微软雅黑" panose="020B0503020204020204" pitchFamily="34" charset="-122"/>
                <a:cs typeface="Aparajita" panose="020B0604020202020204" pitchFamily="34" charset="0"/>
              </a:endParaRPr>
            </a:p>
          </p:txBody>
        </p:sp>
      </p:grpSp>
      <p:grpSp>
        <p:nvGrpSpPr>
          <p:cNvPr id="71" name="Group 70"/>
          <p:cNvGrpSpPr/>
          <p:nvPr/>
        </p:nvGrpSpPr>
        <p:grpSpPr>
          <a:xfrm>
            <a:off x="3149079" y="6704847"/>
            <a:ext cx="4233759" cy="618435"/>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900" dirty="0">
                  <a:solidFill>
                    <a:srgbClr val="FFFFFF"/>
                  </a:solidFill>
                  <a:latin typeface="微软雅黑" panose="020B0503020204020204" pitchFamily="34" charset="-122"/>
                  <a:cs typeface="Aparajita" panose="020B0604020202020204" pitchFamily="34" charset="0"/>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6008975" y="483017"/>
            <a:ext cx="12359700" cy="2079087"/>
            <a:chOff x="5988388" y="483017"/>
            <a:chExt cx="12359700" cy="2079087"/>
          </a:xfrm>
        </p:grpSpPr>
        <p:sp>
          <p:nvSpPr>
            <p:cNvPr id="126" name="TextBox 12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163" name="Group 162"/>
          <p:cNvGrpSpPr/>
          <p:nvPr/>
        </p:nvGrpSpPr>
        <p:grpSpPr>
          <a:xfrm>
            <a:off x="1979968" y="3567012"/>
            <a:ext cx="20385465" cy="7110787"/>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234416" tIns="117208" rIns="234416" bIns="117208" rtlCol="0" anchor="ctr"/>
            <a:lstStyle/>
            <a:p>
              <a:pPr algn="ctr"/>
              <a:endParaRPr lang="en-US" dirty="0">
                <a:latin typeface="微软雅黑" panose="020B0503020204020204" pitchFamily="34" charset="-122"/>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b="1" dirty="0" smtClean="0">
                  <a:solidFill>
                    <a:schemeClr val="bg1"/>
                  </a:solidFill>
                  <a:latin typeface="微软雅黑" panose="020B0503020204020204" pitchFamily="34" charset="-122"/>
                  <a:ea typeface="ＭＳ Ｐゴシック" charset="0"/>
                  <a:cs typeface="Aparajita" panose="020B0604020202020204" pitchFamily="34" charset="0"/>
                  <a:sym typeface="Helvetica" charset="0"/>
                </a:rPr>
                <a:t>STORE 1</a:t>
              </a:r>
              <a:endPar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rPr>
                <a:t>STORE </a:t>
              </a:r>
              <a:r>
                <a:rPr lang="en-US" b="1" dirty="0" smtClean="0">
                  <a:solidFill>
                    <a:schemeClr val="bg1"/>
                  </a:solidFill>
                  <a:latin typeface="微软雅黑" panose="020B0503020204020204" pitchFamily="34" charset="-122"/>
                  <a:ea typeface="ＭＳ Ｐゴシック" charset="0"/>
                  <a:cs typeface="Aparajita" panose="020B0604020202020204" pitchFamily="34" charset="0"/>
                  <a:sym typeface="Helvetica" charset="0"/>
                </a:rPr>
                <a:t>3</a:t>
              </a:r>
              <a:endPar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rPr>
                <a:t>STORE </a:t>
              </a:r>
              <a:r>
                <a:rPr lang="en-US" b="1" dirty="0" smtClean="0">
                  <a:solidFill>
                    <a:schemeClr val="bg1"/>
                  </a:solidFill>
                  <a:latin typeface="微软雅黑" panose="020B0503020204020204" pitchFamily="34" charset="-122"/>
                  <a:ea typeface="ＭＳ Ｐゴシック" charset="0"/>
                  <a:cs typeface="Aparajita" panose="020B0604020202020204" pitchFamily="34" charset="0"/>
                  <a:sym typeface="Helvetica" charset="0"/>
                </a:rPr>
                <a:t>4</a:t>
              </a:r>
              <a:endPar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endPar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endPar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endPar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endPar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4100" b="1"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4100" b="1"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4100" b="1"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4100" b="1"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微软雅黑" panose="020B0503020204020204" pitchFamily="34" charset="-122"/>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4100" b="1"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TOTAL</a:t>
              </a:r>
              <a:endParaRPr lang="en-US" sz="4100" b="1"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b="1" dirty="0" smtClean="0">
                  <a:solidFill>
                    <a:schemeClr val="bg1"/>
                  </a:solidFill>
                  <a:latin typeface="微软雅黑" panose="020B0503020204020204" pitchFamily="34" charset="-122"/>
                  <a:ea typeface="ＭＳ Ｐゴシック" charset="0"/>
                  <a:cs typeface="Aparajita" panose="020B0604020202020204" pitchFamily="34" charset="0"/>
                  <a:sym typeface="Helvetica" charset="0"/>
                </a:rPr>
                <a:t>ITEM DESCRIPTION</a:t>
              </a:r>
              <a:endParaRPr lang="en-US" b="1" dirty="0">
                <a:solidFill>
                  <a:schemeClr val="bg1"/>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smtClean="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endPar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endParaRP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11616" algn="l"/>
                  <a:tab pos="1823232" algn="l"/>
                  <a:tab pos="2734848" algn="l"/>
                  <a:tab pos="3646465" algn="l"/>
                  <a:tab pos="4558081" algn="l"/>
                  <a:tab pos="5469697" algn="l"/>
                  <a:tab pos="6381313" algn="l"/>
                  <a:tab pos="7292929" algn="l"/>
                  <a:tab pos="8204545" algn="l"/>
                  <a:tab pos="9116162" algn="l"/>
                  <a:tab pos="10027778" algn="l"/>
                  <a:tab pos="10939394" algn="l"/>
                </a:tabLst>
              </a:pPr>
              <a:r>
                <a:rPr lang="en-US" sz="2300" dirty="0">
                  <a:solidFill>
                    <a:schemeClr val="tx2"/>
                  </a:solidFill>
                  <a:latin typeface="微软雅黑" panose="020B0503020204020204" pitchFamily="34" charset="-122"/>
                  <a:ea typeface="ＭＳ Ｐゴシック" charset="0"/>
                  <a:cs typeface="Aparajita" panose="020B0604020202020204" pitchFamily="34" charset="0"/>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769780" y="3447035"/>
          <a:ext cx="22583184" cy="91609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008975" y="483017"/>
            <a:ext cx="12359700" cy="2079087"/>
            <a:chOff x="5988388" y="483017"/>
            <a:chExt cx="12359700" cy="2079087"/>
          </a:xfrm>
        </p:grpSpPr>
        <p:sp>
          <p:nvSpPr>
            <p:cNvPr id="8" name="TextBox 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11" name="TextBox 10"/>
          <p:cNvSpPr txBox="1"/>
          <p:nvPr/>
        </p:nvSpPr>
        <p:spPr>
          <a:xfrm>
            <a:off x="2419260" y="9428900"/>
            <a:ext cx="19527035" cy="1292662"/>
          </a:xfrm>
          <a:prstGeom prst="rect">
            <a:avLst/>
          </a:prstGeom>
          <a:noFill/>
        </p:spPr>
        <p:txBody>
          <a:bodyPr wrap="square" rtlCol="0">
            <a:spAutoFit/>
          </a:bodyPr>
          <a:lstStyle/>
          <a:p>
            <a:pPr>
              <a:lnSpc>
                <a:spcPct val="130000"/>
              </a:lnSpc>
            </a:pPr>
            <a:r>
              <a:rPr lang="pt-BR" sz="2000" b="1" dirty="0">
                <a:latin typeface="微软雅黑" panose="020B0503020204020204" pitchFamily="34" charset="-122"/>
                <a:cs typeface="Aparajita" panose="020B0604020202020204" pitchFamily="34" charset="0"/>
              </a:rPr>
              <a:t>Lorem ipsum dolor </a:t>
            </a:r>
            <a:r>
              <a:rPr lang="pt-BR" sz="20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000" dirty="0" smtClean="0">
                <a:latin typeface="微软雅黑" panose="020B0503020204020204" pitchFamily="34" charset="-122"/>
                <a:cs typeface="Aparajita" panose="020B0604020202020204" pitchFamily="34" charset="0"/>
              </a:rPr>
              <a:t>nam. Sale </a:t>
            </a:r>
            <a:r>
              <a:rPr lang="pt-BR" sz="2000" dirty="0">
                <a:latin typeface="微软雅黑" panose="020B0503020204020204" pitchFamily="34" charset="-122"/>
                <a:cs typeface="Aparajita" panose="020B0604020202020204" pitchFamily="34" charset="0"/>
              </a:rPr>
              <a:t>omnis indoctum has ei, ne sed ludus tamquam urbanitas. Vis id illud iusto, id omnium percipitur </a:t>
            </a:r>
            <a:r>
              <a:rPr lang="pt-BR" sz="2000" dirty="0" smtClean="0">
                <a:latin typeface="微软雅黑" panose="020B0503020204020204" pitchFamily="34" charset="-122"/>
                <a:cs typeface="Aparajita" panose="020B0604020202020204" pitchFamily="34" charset="0"/>
              </a:rPr>
              <a:t>duo.</a:t>
            </a:r>
            <a:endParaRPr lang="en-US" sz="2000" dirty="0">
              <a:latin typeface="微软雅黑" panose="020B0503020204020204" pitchFamily="34" charset="-122"/>
              <a:cs typeface="Aparajita" panose="020B0604020202020204" pitchFamily="34" charset="0"/>
            </a:endParaRPr>
          </a:p>
        </p:txBody>
      </p:sp>
      <p:pic>
        <p:nvPicPr>
          <p:cNvPr id="3" name="图片占位符 2"/>
          <p:cNvPicPr>
            <a:picLocks noGrp="1" noChangeAspect="1"/>
          </p:cNvPicPr>
          <p:nvPr>
            <p:ph type="pic" sz="quarter" idx="23"/>
          </p:nvPr>
        </p:nvPicPr>
        <p:blipFill>
          <a:blip r:embed="rId2">
            <a:extLst>
              <a:ext uri="{28A0092B-C50C-407E-A947-70E740481C1C}">
                <a14:useLocalDpi xmlns:a14="http://schemas.microsoft.com/office/drawing/2010/main" val="0"/>
              </a:ext>
            </a:extLst>
          </a:blip>
          <a:srcRect t="24871" b="24871"/>
          <a:stretch>
            <a:fillRect/>
          </a:stretch>
        </p:blipFill>
        <p:spPr>
          <a:xfrm>
            <a:off x="23813" y="4391025"/>
            <a:ext cx="24377650" cy="4249738"/>
          </a:xfrm>
        </p:spPr>
      </p:pic>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131577" y="9058233"/>
            <a:ext cx="24645806" cy="4957990"/>
          </a:xfrm>
          <a:prstGeom prst="rect">
            <a:avLst/>
          </a:prstGeom>
        </p:spPr>
      </p:pic>
      <p:cxnSp>
        <p:nvCxnSpPr>
          <p:cNvPr id="7" name="Straight Connector 6"/>
          <p:cNvCxnSpPr/>
          <p:nvPr/>
        </p:nvCxnSpPr>
        <p:spPr>
          <a:xfrm flipV="1">
            <a:off x="3444571" y="6101110"/>
            <a:ext cx="0" cy="4197436"/>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3201107" y="6834911"/>
            <a:ext cx="492302" cy="800210"/>
          </a:xfrm>
          <a:prstGeom prst="rect">
            <a:avLst/>
          </a:prstGeom>
          <a:noFill/>
        </p:spPr>
        <p:txBody>
          <a:bodyPr wrap="none" lIns="243785" tIns="121892" rIns="243785" bIns="121892" rtlCol="0">
            <a:spAutoFit/>
          </a:bodyPr>
          <a:lstStyle/>
          <a:p>
            <a:endParaRPr lang="en-US" dirty="0">
              <a:latin typeface="微软雅黑" panose="020B0503020204020204" pitchFamily="34" charset="-122"/>
            </a:endParaRPr>
          </a:p>
        </p:txBody>
      </p:sp>
      <p:grpSp>
        <p:nvGrpSpPr>
          <p:cNvPr id="9" name="Group 8"/>
          <p:cNvGrpSpPr/>
          <p:nvPr/>
        </p:nvGrpSpPr>
        <p:grpSpPr>
          <a:xfrm>
            <a:off x="1251079" y="3607569"/>
            <a:ext cx="4386983" cy="2210858"/>
            <a:chOff x="772079" y="3606394"/>
            <a:chExt cx="1645547" cy="829072"/>
          </a:xfrm>
        </p:grpSpPr>
        <p:sp>
          <p:nvSpPr>
            <p:cNvPr id="10" name="Title 20"/>
            <p:cNvSpPr txBox="1">
              <a:spLocks/>
            </p:cNvSpPr>
            <p:nvPr/>
          </p:nvSpPr>
          <p:spPr>
            <a:xfrm>
              <a:off x="903845" y="3606394"/>
              <a:ext cx="1362728" cy="201978"/>
            </a:xfrm>
            <a:prstGeom prst="rect">
              <a:avLst/>
            </a:prstGeom>
          </p:spPr>
          <p:txBody>
            <a:bodyPr vert="horz" wrap="squar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b="1" dirty="0">
                  <a:solidFill>
                    <a:schemeClr val="tx2"/>
                  </a:solidFill>
                  <a:latin typeface="微软雅黑" panose="020B0503020204020204" pitchFamily="34" charset="-122"/>
                  <a:cs typeface="Aparajita" panose="020B0604020202020204" pitchFamily="34" charset="0"/>
                </a:rPr>
                <a:t>First Step</a:t>
              </a:r>
            </a:p>
          </p:txBody>
        </p:sp>
        <p:sp>
          <p:nvSpPr>
            <p:cNvPr id="11" name="Title 20"/>
            <p:cNvSpPr txBox="1">
              <a:spLocks/>
            </p:cNvSpPr>
            <p:nvPr/>
          </p:nvSpPr>
          <p:spPr>
            <a:xfrm>
              <a:off x="772079" y="3775285"/>
              <a:ext cx="1645547" cy="660181"/>
            </a:xfrm>
            <a:prstGeom prst="rect">
              <a:avLst/>
            </a:prstGeom>
          </p:spPr>
          <p:txBody>
            <a:bodyPr vert="horz" wrap="square" lIns="9144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22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solidFill>
                  <a:schemeClr val="tx1"/>
                </a:solidFill>
                <a:latin typeface="微软雅黑" panose="020B0503020204020204" pitchFamily="34" charset="-122"/>
                <a:cs typeface="Aparajita" panose="020B0604020202020204" pitchFamily="34" charset="0"/>
              </a:endParaRPr>
            </a:p>
          </p:txBody>
        </p:sp>
      </p:grpSp>
      <p:cxnSp>
        <p:nvCxnSpPr>
          <p:cNvPr id="12" name="Straight Connector 11"/>
          <p:cNvCxnSpPr/>
          <p:nvPr/>
        </p:nvCxnSpPr>
        <p:spPr>
          <a:xfrm flipV="1">
            <a:off x="7729948" y="8251157"/>
            <a:ext cx="0" cy="1779234"/>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5536459" y="5500949"/>
            <a:ext cx="4386983" cy="2210858"/>
            <a:chOff x="772079" y="3606394"/>
            <a:chExt cx="1645547" cy="829072"/>
          </a:xfrm>
        </p:grpSpPr>
        <p:sp>
          <p:nvSpPr>
            <p:cNvPr id="14" name="Title 20"/>
            <p:cNvSpPr txBox="1">
              <a:spLocks/>
            </p:cNvSpPr>
            <p:nvPr/>
          </p:nvSpPr>
          <p:spPr>
            <a:xfrm>
              <a:off x="903845" y="3606394"/>
              <a:ext cx="1362728" cy="201978"/>
            </a:xfrm>
            <a:prstGeom prst="rect">
              <a:avLst/>
            </a:prstGeom>
          </p:spPr>
          <p:txBody>
            <a:bodyPr vert="horz" wrap="squar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b="1" dirty="0">
                  <a:solidFill>
                    <a:schemeClr val="tx2"/>
                  </a:solidFill>
                  <a:latin typeface="微软雅黑" panose="020B0503020204020204" pitchFamily="34" charset="-122"/>
                  <a:cs typeface="Aparajita" panose="020B0604020202020204" pitchFamily="34" charset="0"/>
                </a:rPr>
                <a:t>Second Step</a:t>
              </a:r>
            </a:p>
          </p:txBody>
        </p:sp>
        <p:sp>
          <p:nvSpPr>
            <p:cNvPr id="15" name="Title 20"/>
            <p:cNvSpPr txBox="1">
              <a:spLocks/>
            </p:cNvSpPr>
            <p:nvPr/>
          </p:nvSpPr>
          <p:spPr>
            <a:xfrm>
              <a:off x="772079" y="3775285"/>
              <a:ext cx="1645547" cy="660181"/>
            </a:xfrm>
            <a:prstGeom prst="rect">
              <a:avLst/>
            </a:prstGeom>
          </p:spPr>
          <p:txBody>
            <a:bodyPr vert="horz" wrap="square" lIns="9144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22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solidFill>
                  <a:schemeClr val="tx1"/>
                </a:solidFill>
                <a:latin typeface="微软雅黑" panose="020B0503020204020204" pitchFamily="34" charset="-122"/>
                <a:cs typeface="Aparajita" panose="020B0604020202020204" pitchFamily="34" charset="0"/>
              </a:endParaRPr>
            </a:p>
          </p:txBody>
        </p:sp>
      </p:grpSp>
      <p:cxnSp>
        <p:nvCxnSpPr>
          <p:cNvPr id="16" name="Straight Connector 15"/>
          <p:cNvCxnSpPr/>
          <p:nvPr/>
        </p:nvCxnSpPr>
        <p:spPr>
          <a:xfrm flipH="1" flipV="1">
            <a:off x="12686274" y="6069815"/>
            <a:ext cx="56629" cy="4598186"/>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5070811" y="6734339"/>
            <a:ext cx="492302" cy="800210"/>
          </a:xfrm>
          <a:prstGeom prst="rect">
            <a:avLst/>
          </a:prstGeom>
          <a:noFill/>
        </p:spPr>
        <p:txBody>
          <a:bodyPr wrap="none" lIns="243785" tIns="121892" rIns="243785" bIns="121892" rtlCol="0">
            <a:spAutoFit/>
          </a:bodyPr>
          <a:lstStyle/>
          <a:p>
            <a:endParaRPr lang="en-US" dirty="0">
              <a:latin typeface="微软雅黑" panose="020B0503020204020204" pitchFamily="34" charset="-122"/>
            </a:endParaRPr>
          </a:p>
        </p:txBody>
      </p:sp>
      <p:grpSp>
        <p:nvGrpSpPr>
          <p:cNvPr id="18" name="Group 17"/>
          <p:cNvGrpSpPr/>
          <p:nvPr/>
        </p:nvGrpSpPr>
        <p:grpSpPr>
          <a:xfrm>
            <a:off x="10492780" y="3576269"/>
            <a:ext cx="4386983" cy="2210858"/>
            <a:chOff x="772079" y="3606394"/>
            <a:chExt cx="1645547" cy="829072"/>
          </a:xfrm>
        </p:grpSpPr>
        <p:sp>
          <p:nvSpPr>
            <p:cNvPr id="19" name="Title 20"/>
            <p:cNvSpPr txBox="1">
              <a:spLocks/>
            </p:cNvSpPr>
            <p:nvPr/>
          </p:nvSpPr>
          <p:spPr>
            <a:xfrm>
              <a:off x="903845" y="3606394"/>
              <a:ext cx="1362728" cy="201978"/>
            </a:xfrm>
            <a:prstGeom prst="rect">
              <a:avLst/>
            </a:prstGeom>
          </p:spPr>
          <p:txBody>
            <a:bodyPr vert="horz" wrap="squar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b="1" dirty="0">
                  <a:solidFill>
                    <a:schemeClr val="tx2"/>
                  </a:solidFill>
                  <a:latin typeface="微软雅黑" panose="020B0503020204020204" pitchFamily="34" charset="-122"/>
                  <a:cs typeface="Aparajita" panose="020B0604020202020204" pitchFamily="34" charset="0"/>
                </a:rPr>
                <a:t>Third Step</a:t>
              </a:r>
            </a:p>
          </p:txBody>
        </p:sp>
        <p:sp>
          <p:nvSpPr>
            <p:cNvPr id="20" name="Title 20"/>
            <p:cNvSpPr txBox="1">
              <a:spLocks/>
            </p:cNvSpPr>
            <p:nvPr/>
          </p:nvSpPr>
          <p:spPr>
            <a:xfrm>
              <a:off x="772079" y="3775285"/>
              <a:ext cx="1645547" cy="660181"/>
            </a:xfrm>
            <a:prstGeom prst="rect">
              <a:avLst/>
            </a:prstGeom>
          </p:spPr>
          <p:txBody>
            <a:bodyPr vert="horz" wrap="square" lIns="9144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22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solidFill>
                  <a:schemeClr val="tx1"/>
                </a:solidFill>
                <a:latin typeface="微软雅黑" panose="020B0503020204020204" pitchFamily="34" charset="-122"/>
                <a:cs typeface="Aparajita" panose="020B0604020202020204" pitchFamily="34" charset="0"/>
              </a:endParaRPr>
            </a:p>
          </p:txBody>
        </p:sp>
      </p:grpSp>
      <p:cxnSp>
        <p:nvCxnSpPr>
          <p:cNvPr id="21" name="Straight Connector 20"/>
          <p:cNvCxnSpPr/>
          <p:nvPr/>
        </p:nvCxnSpPr>
        <p:spPr>
          <a:xfrm flipV="1">
            <a:off x="20799960" y="8058225"/>
            <a:ext cx="0" cy="1674630"/>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8606470" y="5400379"/>
            <a:ext cx="4386983" cy="2210858"/>
            <a:chOff x="772079" y="3606394"/>
            <a:chExt cx="1645547" cy="829072"/>
          </a:xfrm>
        </p:grpSpPr>
        <p:sp>
          <p:nvSpPr>
            <p:cNvPr id="23" name="Title 20"/>
            <p:cNvSpPr txBox="1">
              <a:spLocks/>
            </p:cNvSpPr>
            <p:nvPr/>
          </p:nvSpPr>
          <p:spPr>
            <a:xfrm>
              <a:off x="903845" y="3606394"/>
              <a:ext cx="1362728" cy="201978"/>
            </a:xfrm>
            <a:prstGeom prst="rect">
              <a:avLst/>
            </a:prstGeom>
          </p:spPr>
          <p:txBody>
            <a:bodyPr vert="horz" wrap="squar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b="1" dirty="0">
                  <a:solidFill>
                    <a:schemeClr val="tx2"/>
                  </a:solidFill>
                  <a:latin typeface="微软雅黑" panose="020B0503020204020204" pitchFamily="34" charset="-122"/>
                  <a:cs typeface="Aparajita" panose="020B0604020202020204" pitchFamily="34" charset="0"/>
                </a:rPr>
                <a:t>Fifth Step</a:t>
              </a:r>
            </a:p>
          </p:txBody>
        </p:sp>
        <p:sp>
          <p:nvSpPr>
            <p:cNvPr id="24" name="Title 20"/>
            <p:cNvSpPr txBox="1">
              <a:spLocks/>
            </p:cNvSpPr>
            <p:nvPr/>
          </p:nvSpPr>
          <p:spPr>
            <a:xfrm>
              <a:off x="772079" y="3775285"/>
              <a:ext cx="1645547" cy="660181"/>
            </a:xfrm>
            <a:prstGeom prst="rect">
              <a:avLst/>
            </a:prstGeom>
          </p:spPr>
          <p:txBody>
            <a:bodyPr vert="horz" wrap="square" lIns="9144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22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solidFill>
                  <a:schemeClr val="tx1"/>
                </a:solidFill>
                <a:latin typeface="微软雅黑" panose="020B0503020204020204" pitchFamily="34" charset="-122"/>
                <a:cs typeface="Aparajita" panose="020B0604020202020204" pitchFamily="34" charset="0"/>
              </a:endParaRPr>
            </a:p>
          </p:txBody>
        </p:sp>
      </p:grpSp>
      <p:cxnSp>
        <p:nvCxnSpPr>
          <p:cNvPr id="25" name="Straight Connector 24"/>
          <p:cNvCxnSpPr/>
          <p:nvPr/>
        </p:nvCxnSpPr>
        <p:spPr>
          <a:xfrm flipV="1">
            <a:off x="16334565" y="8570878"/>
            <a:ext cx="0" cy="1459512"/>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4141076" y="5820673"/>
            <a:ext cx="4386983" cy="2210858"/>
            <a:chOff x="772079" y="3606394"/>
            <a:chExt cx="1645547" cy="829072"/>
          </a:xfrm>
        </p:grpSpPr>
        <p:sp>
          <p:nvSpPr>
            <p:cNvPr id="27" name="Title 20"/>
            <p:cNvSpPr txBox="1">
              <a:spLocks/>
            </p:cNvSpPr>
            <p:nvPr/>
          </p:nvSpPr>
          <p:spPr>
            <a:xfrm>
              <a:off x="903845" y="3606394"/>
              <a:ext cx="1362728" cy="201978"/>
            </a:xfrm>
            <a:prstGeom prst="rect">
              <a:avLst/>
            </a:prstGeom>
          </p:spPr>
          <p:txBody>
            <a:bodyPr vert="horz" wrap="squar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b="1" dirty="0">
                  <a:solidFill>
                    <a:schemeClr val="tx2"/>
                  </a:solidFill>
                  <a:latin typeface="微软雅黑" panose="020B0503020204020204" pitchFamily="34" charset="-122"/>
                  <a:cs typeface="Aparajita" panose="020B0604020202020204" pitchFamily="34" charset="0"/>
                </a:rPr>
                <a:t>Fourth Step</a:t>
              </a:r>
            </a:p>
          </p:txBody>
        </p:sp>
        <p:sp>
          <p:nvSpPr>
            <p:cNvPr id="28" name="Title 20"/>
            <p:cNvSpPr txBox="1">
              <a:spLocks/>
            </p:cNvSpPr>
            <p:nvPr/>
          </p:nvSpPr>
          <p:spPr>
            <a:xfrm>
              <a:off x="772079" y="3775285"/>
              <a:ext cx="1645547" cy="660181"/>
            </a:xfrm>
            <a:prstGeom prst="rect">
              <a:avLst/>
            </a:prstGeom>
          </p:spPr>
          <p:txBody>
            <a:bodyPr vert="horz" wrap="square" lIns="9144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22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solidFill>
                  <a:schemeClr val="tx1"/>
                </a:solidFill>
                <a:latin typeface="微软雅黑" panose="020B0503020204020204" pitchFamily="34" charset="-122"/>
                <a:cs typeface="Aparajita" panose="020B0604020202020204" pitchFamily="34" charset="0"/>
              </a:endParaRPr>
            </a:p>
          </p:txBody>
        </p:sp>
      </p:grpSp>
      <p:sp>
        <p:nvSpPr>
          <p:cNvPr id="29" name="Freeform 1"/>
          <p:cNvSpPr>
            <a:spLocks noChangeArrowheads="1"/>
          </p:cNvSpPr>
          <p:nvPr/>
        </p:nvSpPr>
        <p:spPr bwMode="auto">
          <a:xfrm>
            <a:off x="3858806" y="7707385"/>
            <a:ext cx="2028937" cy="1087538"/>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30" name="Freeform 1"/>
          <p:cNvSpPr>
            <a:spLocks noChangeArrowheads="1"/>
          </p:cNvSpPr>
          <p:nvPr/>
        </p:nvSpPr>
        <p:spPr bwMode="auto">
          <a:xfrm>
            <a:off x="9547564" y="5020122"/>
            <a:ext cx="1014470" cy="543768"/>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31" name="Freeform 1"/>
          <p:cNvSpPr>
            <a:spLocks noChangeArrowheads="1"/>
          </p:cNvSpPr>
          <p:nvPr/>
        </p:nvSpPr>
        <p:spPr bwMode="auto">
          <a:xfrm>
            <a:off x="13558386" y="7801509"/>
            <a:ext cx="1558346" cy="835294"/>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32" name="Freeform 1"/>
          <p:cNvSpPr>
            <a:spLocks noChangeArrowheads="1"/>
          </p:cNvSpPr>
          <p:nvPr/>
        </p:nvSpPr>
        <p:spPr bwMode="auto">
          <a:xfrm>
            <a:off x="18358227" y="4261091"/>
            <a:ext cx="1315263" cy="704998"/>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243785" tIns="121892" rIns="243785" bIns="121892" anchor="ctr"/>
          <a:lstStyle/>
          <a:p>
            <a:endParaRPr lang="en-US" dirty="0">
              <a:latin typeface="微软雅黑" panose="020B0503020204020204" pitchFamily="34" charset="-122"/>
            </a:endParaRPr>
          </a:p>
        </p:txBody>
      </p:sp>
      <p:grpSp>
        <p:nvGrpSpPr>
          <p:cNvPr id="33" name="Group 32"/>
          <p:cNvGrpSpPr/>
          <p:nvPr/>
        </p:nvGrpSpPr>
        <p:grpSpPr>
          <a:xfrm>
            <a:off x="6008975" y="483017"/>
            <a:ext cx="13338898" cy="2079087"/>
            <a:chOff x="5988388" y="483017"/>
            <a:chExt cx="12359700" cy="2079087"/>
          </a:xfrm>
        </p:grpSpPr>
        <p:sp>
          <p:nvSpPr>
            <p:cNvPr id="34" name="TextBox 33"/>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Steps</a:t>
              </a:r>
              <a:r>
                <a:rPr lang="id-ID" sz="8800" b="1" dirty="0" smtClean="0">
                  <a:solidFill>
                    <a:schemeClr val="tx2"/>
                  </a:solidFill>
                  <a:latin typeface="微软雅黑" panose="020B0503020204020204" pitchFamily="34" charset="-122"/>
                  <a:cs typeface="Aparajita" panose="020B0604020202020204" pitchFamily="34" charset="0"/>
                </a:rPr>
                <a:t>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9217736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p:cNvPicPr>
            <a:picLocks noGrp="1" noChangeAspect="1"/>
          </p:cNvPicPr>
          <p:nvPr>
            <p:ph type="pic" sz="quarter" idx="13"/>
          </p:nvPr>
        </p:nvPicPr>
        <p:blipFill>
          <a:blip r:embed="rId3" cstate="email">
            <a:extLst>
              <a:ext uri="{28A0092B-C50C-407E-A947-70E740481C1C}">
                <a14:useLocalDpi xmlns:a14="http://schemas.microsoft.com/office/drawing/2010/main" val="0"/>
              </a:ext>
            </a:extLst>
          </a:blip>
          <a:srcRect t="7693" b="7693"/>
          <a:stretch>
            <a:fillRect/>
          </a:stretch>
        </p:blipFill>
        <p:spPr>
          <a:xfrm>
            <a:off x="0" y="0"/>
            <a:ext cx="24377650" cy="13716000"/>
          </a:xfrm>
        </p:spPr>
      </p:pic>
      <p:grpSp>
        <p:nvGrpSpPr>
          <p:cNvPr id="2" name="Group 1"/>
          <p:cNvGrpSpPr/>
          <p:nvPr/>
        </p:nvGrpSpPr>
        <p:grpSpPr>
          <a:xfrm rot="10800000">
            <a:off x="15740903" y="3489435"/>
            <a:ext cx="8662147" cy="6286500"/>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grpSp>
      <p:grpSp>
        <p:nvGrpSpPr>
          <p:cNvPr id="18" name="Group 17"/>
          <p:cNvGrpSpPr/>
          <p:nvPr/>
        </p:nvGrpSpPr>
        <p:grpSpPr>
          <a:xfrm>
            <a:off x="14064990" y="5817231"/>
            <a:ext cx="12359700" cy="2079087"/>
            <a:chOff x="5988388" y="483017"/>
            <a:chExt cx="12359700" cy="2079087"/>
          </a:xfrm>
        </p:grpSpPr>
        <p:sp>
          <p:nvSpPr>
            <p:cNvPr id="19" name="TextBox 18"/>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bg1"/>
                  </a:solidFill>
                  <a:latin typeface="微软雅黑" panose="020B0503020204020204" pitchFamily="34" charset="-122"/>
                  <a:cs typeface="Aparajita" panose="020B0604020202020204" pitchFamily="34" charset="0"/>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微软雅黑" panose="020B0503020204020204" pitchFamily="34" charset="-122"/>
                  <a:cs typeface="Aparajita" panose="020B0604020202020204" pitchFamily="34" charset="0"/>
                </a:rPr>
                <a:t>Your </a:t>
              </a:r>
              <a:r>
                <a:rPr lang="en-US" sz="3100" dirty="0" smtClean="0">
                  <a:solidFill>
                    <a:schemeClr val="bg1"/>
                  </a:solidFill>
                  <a:latin typeface="微软雅黑" panose="020B0503020204020204" pitchFamily="34" charset="-122"/>
                  <a:cs typeface="Aparajita" panose="020B0604020202020204" pitchFamily="34" charset="0"/>
                </a:rPr>
                <a:t>great subtitle in this line</a:t>
              </a:r>
              <a:endParaRPr lang="en-US" sz="3100" dirty="0">
                <a:solidFill>
                  <a:schemeClr val="bg1"/>
                </a:solidFill>
                <a:latin typeface="微软雅黑" panose="020B0503020204020204" pitchFamily="34" charset="-122"/>
                <a:cs typeface="Aparajita" panose="020B0604020202020204" pitchFamily="34" charset="0"/>
              </a:endParaRPr>
            </a:p>
          </p:txBody>
        </p:sp>
      </p:grpSp>
      <p:sp>
        <p:nvSpPr>
          <p:cNvPr id="13" name="AutoShape 17"/>
          <p:cNvSpPr>
            <a:spLocks noChangeAspect="1"/>
          </p:cNvSpPr>
          <p:nvPr/>
        </p:nvSpPr>
        <p:spPr bwMode="auto">
          <a:xfrm>
            <a:off x="19533475" y="4633452"/>
            <a:ext cx="1167824" cy="11392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8100" tIns="38100" rIns="38100" bIns="38100" anchor="ctr"/>
          <a:lstStyle/>
          <a:p>
            <a:pPr defTabSz="342763">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62530" y="7998153"/>
            <a:ext cx="3966718" cy="1893357"/>
            <a:chOff x="1859070" y="7374266"/>
            <a:chExt cx="3966718" cy="1893357"/>
          </a:xfrm>
        </p:grpSpPr>
        <p:sp>
          <p:nvSpPr>
            <p:cNvPr id="31" name="Content Placeholder 2"/>
            <p:cNvSpPr txBox="1">
              <a:spLocks/>
            </p:cNvSpPr>
            <p:nvPr/>
          </p:nvSpPr>
          <p:spPr bwMode="auto">
            <a:xfrm>
              <a:off x="1984918" y="7374266"/>
              <a:ext cx="3840870"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微软雅黑" panose="020B0503020204020204" pitchFamily="34" charset="-122"/>
                  <a:cs typeface="Aparajita" panose="020B0604020202020204" pitchFamily="34" charset="0"/>
                </a:rPr>
                <a:t>Angel Binder</a:t>
              </a:r>
              <a:endParaRPr lang="en-US" sz="4300" b="1" dirty="0">
                <a:solidFill>
                  <a:schemeClr val="tx1"/>
                </a:solidFill>
                <a:latin typeface="微软雅黑" panose="020B0503020204020204" pitchFamily="34" charset="-122"/>
                <a:cs typeface="Aparajita" panose="020B0604020202020204" pitchFamily="34" charset="0"/>
              </a:endParaRP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微软雅黑" panose="020B0503020204020204" pitchFamily="34" charset="-122"/>
                  <a:cs typeface="Aparajita" panose="020B0604020202020204" pitchFamily="34" charset="0"/>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grpSp>
      <p:grpSp>
        <p:nvGrpSpPr>
          <p:cNvPr id="87" name="Group 86"/>
          <p:cNvGrpSpPr/>
          <p:nvPr/>
        </p:nvGrpSpPr>
        <p:grpSpPr>
          <a:xfrm>
            <a:off x="6008975" y="483017"/>
            <a:ext cx="12359700" cy="2079087"/>
            <a:chOff x="5988388" y="483017"/>
            <a:chExt cx="12359700" cy="2079087"/>
          </a:xfrm>
        </p:grpSpPr>
        <p:sp>
          <p:nvSpPr>
            <p:cNvPr id="88" name="TextBox 8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Meet</a:t>
              </a:r>
              <a:r>
                <a:rPr lang="id-ID" sz="8000" b="1" dirty="0" smtClean="0">
                  <a:solidFill>
                    <a:schemeClr val="tx2"/>
                  </a:solidFill>
                  <a:latin typeface="微软雅黑" panose="020B0503020204020204" pitchFamily="34" charset="-122"/>
                  <a:cs typeface="Aparajita" panose="020B0604020202020204" pitchFamily="34" charset="0"/>
                </a:rPr>
                <a: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105" name="Group 104"/>
          <p:cNvGrpSpPr/>
          <p:nvPr/>
        </p:nvGrpSpPr>
        <p:grpSpPr>
          <a:xfrm>
            <a:off x="7649021" y="7998153"/>
            <a:ext cx="3944438" cy="1893357"/>
            <a:chOff x="1859070" y="7374266"/>
            <a:chExt cx="3944438" cy="1893357"/>
          </a:xfrm>
        </p:grpSpPr>
        <p:sp>
          <p:nvSpPr>
            <p:cNvPr id="106" name="Content Placeholder 2"/>
            <p:cNvSpPr txBox="1">
              <a:spLocks/>
            </p:cNvSpPr>
            <p:nvPr/>
          </p:nvSpPr>
          <p:spPr bwMode="auto">
            <a:xfrm>
              <a:off x="1984917" y="7374266"/>
              <a:ext cx="3781863"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微软雅黑" panose="020B0503020204020204" pitchFamily="34" charset="-122"/>
                  <a:cs typeface="Aparajita" panose="020B0604020202020204" pitchFamily="34" charset="0"/>
                </a:rPr>
                <a:t>Pedro Binder</a:t>
              </a:r>
              <a:endParaRPr lang="en-US" sz="4300" b="1" dirty="0">
                <a:solidFill>
                  <a:schemeClr val="tx1"/>
                </a:solidFill>
                <a:latin typeface="微软雅黑" panose="020B0503020204020204" pitchFamily="34" charset="-122"/>
                <a:cs typeface="Aparajita" panose="020B0604020202020204" pitchFamily="34" charset="0"/>
              </a:endParaRP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微软雅黑" panose="020B0503020204020204" pitchFamily="34" charset="-122"/>
                  <a:cs typeface="Aparajita" panose="020B0604020202020204" pitchFamily="34" charset="0"/>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grpSp>
      <p:grpSp>
        <p:nvGrpSpPr>
          <p:cNvPr id="119" name="Group 118"/>
          <p:cNvGrpSpPr/>
          <p:nvPr/>
        </p:nvGrpSpPr>
        <p:grpSpPr>
          <a:xfrm>
            <a:off x="12929499" y="7959592"/>
            <a:ext cx="4235086" cy="1893357"/>
            <a:chOff x="1859070" y="7374266"/>
            <a:chExt cx="4235086" cy="1893357"/>
          </a:xfrm>
        </p:grpSpPr>
        <p:sp>
          <p:nvSpPr>
            <p:cNvPr id="120" name="Content Placeholder 2"/>
            <p:cNvSpPr txBox="1">
              <a:spLocks/>
            </p:cNvSpPr>
            <p:nvPr/>
          </p:nvSpPr>
          <p:spPr bwMode="auto">
            <a:xfrm>
              <a:off x="1881349" y="7374266"/>
              <a:ext cx="4212807"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微软雅黑" panose="020B0503020204020204" pitchFamily="34" charset="-122"/>
                  <a:cs typeface="Aparajita" panose="020B0604020202020204" pitchFamily="34" charset="0"/>
                </a:rPr>
                <a:t>Andrea Binder</a:t>
              </a:r>
              <a:endParaRPr lang="en-US" sz="4300" b="1" dirty="0">
                <a:solidFill>
                  <a:schemeClr val="tx1"/>
                </a:solidFill>
                <a:latin typeface="微软雅黑" panose="020B0503020204020204" pitchFamily="34" charset="-122"/>
                <a:cs typeface="Aparajita" panose="020B0604020202020204" pitchFamily="34" charset="0"/>
              </a:endParaRP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微软雅黑" panose="020B0503020204020204" pitchFamily="34" charset="-122"/>
                  <a:cs typeface="Aparajita" panose="020B0604020202020204" pitchFamily="34" charset="0"/>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grpSp>
      <p:grpSp>
        <p:nvGrpSpPr>
          <p:cNvPr id="133" name="Group 132"/>
          <p:cNvGrpSpPr/>
          <p:nvPr/>
        </p:nvGrpSpPr>
        <p:grpSpPr>
          <a:xfrm>
            <a:off x="18143136" y="7967151"/>
            <a:ext cx="3944438" cy="1893357"/>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微软雅黑" panose="020B0503020204020204" pitchFamily="34" charset="-122"/>
                  <a:cs typeface="Aparajita" panose="020B0604020202020204" pitchFamily="34" charset="0"/>
                </a:rPr>
                <a:t>Joe Binder</a:t>
              </a:r>
              <a:endParaRPr lang="en-US" sz="4300" b="1" dirty="0">
                <a:solidFill>
                  <a:schemeClr val="tx1"/>
                </a:solidFill>
                <a:latin typeface="微软雅黑" panose="020B0503020204020204" pitchFamily="34" charset="-122"/>
                <a:cs typeface="Aparajita" panose="020B0604020202020204" pitchFamily="34" charset="0"/>
              </a:endParaRP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微软雅黑" panose="020B0503020204020204" pitchFamily="34" charset="-122"/>
                  <a:cs typeface="Aparajita" panose="020B0604020202020204" pitchFamily="34" charset="0"/>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grpSp>
      <p:pic>
        <p:nvPicPr>
          <p:cNvPr id="7" name="图片占位符 6"/>
          <p:cNvPicPr>
            <a:picLocks noGrp="1" noChangeAspect="1"/>
          </p:cNvPicPr>
          <p:nvPr>
            <p:ph type="pic" sz="quarter" idx="14"/>
          </p:nvPr>
        </p:nvPicPr>
        <p:blipFill>
          <a:blip r:embed="rId2" cstate="email">
            <a:extLst>
              <a:ext uri="{28A0092B-C50C-407E-A947-70E740481C1C}">
                <a14:useLocalDpi xmlns:a14="http://schemas.microsoft.com/office/drawing/2010/main" val="0"/>
              </a:ext>
            </a:extLst>
          </a:blip>
          <a:srcRect l="65" r="65"/>
          <a:stretch>
            <a:fillRect/>
          </a:stretch>
        </p:blipFill>
        <p:spPr>
          <a:xfrm>
            <a:off x="2579688" y="4265613"/>
            <a:ext cx="3644900" cy="3649662"/>
          </a:xfrm>
        </p:spPr>
      </p:pic>
      <p:pic>
        <p:nvPicPr>
          <p:cNvPr id="8" name="图片占位符 7"/>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12565" r="12565"/>
          <a:stretch>
            <a:fillRect/>
          </a:stretch>
        </p:blipFill>
        <p:spPr>
          <a:xfrm>
            <a:off x="7791450" y="4265613"/>
            <a:ext cx="3643313" cy="3649662"/>
          </a:xfrm>
        </p:spPr>
      </p:pic>
      <p:pic>
        <p:nvPicPr>
          <p:cNvPr id="9" name="图片占位符 8"/>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87" r="87"/>
          <a:stretch>
            <a:fillRect/>
          </a:stretch>
        </p:blipFill>
        <p:spPr>
          <a:xfrm>
            <a:off x="13096875" y="4265613"/>
            <a:ext cx="3643313" cy="3649662"/>
          </a:xfrm>
        </p:spPr>
      </p:pic>
      <p:pic>
        <p:nvPicPr>
          <p:cNvPr id="10" name="图片占位符 9"/>
          <p:cNvPicPr>
            <a:picLocks noGrp="1" noChangeAspect="1"/>
          </p:cNvPicPr>
          <p:nvPr>
            <p:ph type="pic" sz="quarter" idx="17"/>
          </p:nvPr>
        </p:nvPicPr>
        <p:blipFill>
          <a:blip r:embed="rId5" cstate="email">
            <a:extLst>
              <a:ext uri="{28A0092B-C50C-407E-A947-70E740481C1C}">
                <a14:useLocalDpi xmlns:a14="http://schemas.microsoft.com/office/drawing/2010/main" val="0"/>
              </a:ext>
            </a:extLst>
          </a:blip>
          <a:srcRect l="87" r="87"/>
          <a:stretch>
            <a:fillRect/>
          </a:stretch>
        </p:blipFill>
        <p:spPr>
          <a:xfrm>
            <a:off x="18265775" y="4265613"/>
            <a:ext cx="3643313" cy="3649662"/>
          </a:xfrm>
        </p:spPr>
      </p:pic>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6530334" y="3612381"/>
            <a:ext cx="0" cy="767080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4491159" y="3777480"/>
            <a:ext cx="0" cy="767080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7410637" y="3815581"/>
            <a:ext cx="672078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97" tIns="121899" rIns="243797" bIns="12189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5300" dirty="0">
                <a:latin typeface="微软雅黑" panose="020B0503020204020204" pitchFamily="34" charset="-122"/>
                <a:cs typeface="Aparajita" panose="020B0604020202020204" pitchFamily="34" charset="0"/>
              </a:rPr>
              <a:t>About </a:t>
            </a:r>
            <a:r>
              <a:rPr lang="en-US" sz="5300" dirty="0" smtClean="0">
                <a:latin typeface="微软雅黑" panose="020B0503020204020204" pitchFamily="34" charset="-122"/>
                <a:cs typeface="Aparajita" panose="020B0604020202020204" pitchFamily="34" charset="0"/>
              </a:rPr>
              <a:t>Angela</a:t>
            </a:r>
            <a:endParaRPr lang="en-US" sz="5300" dirty="0">
              <a:latin typeface="微软雅黑" panose="020B0503020204020204" pitchFamily="34" charset="-122"/>
              <a:cs typeface="Aparajita" panose="020B0604020202020204" pitchFamily="34" charset="0"/>
            </a:endParaRPr>
          </a:p>
        </p:txBody>
      </p:sp>
      <p:grpSp>
        <p:nvGrpSpPr>
          <p:cNvPr id="42" name="Group 41"/>
          <p:cNvGrpSpPr>
            <a:grpSpLocks/>
          </p:cNvGrpSpPr>
          <p:nvPr/>
        </p:nvGrpSpPr>
        <p:grpSpPr bwMode="auto">
          <a:xfrm>
            <a:off x="19641789" y="9497023"/>
            <a:ext cx="964950" cy="672805"/>
            <a:chOff x="6383291" y="3015240"/>
            <a:chExt cx="361257" cy="252507"/>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5" name="TextBox 120"/>
            <p:cNvSpPr txBox="1">
              <a:spLocks noChangeArrowheads="1"/>
            </p:cNvSpPr>
            <p:nvPr/>
          </p:nvSpPr>
          <p:spPr bwMode="auto">
            <a:xfrm>
              <a:off x="6404823" y="3015240"/>
              <a:ext cx="318190" cy="173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2400" b="1" dirty="0">
                  <a:solidFill>
                    <a:schemeClr val="bg1"/>
                  </a:solidFill>
                  <a:latin typeface="微软雅黑" panose="020B0503020204020204" pitchFamily="34" charset="-122"/>
                </a:rPr>
                <a:t>6</a:t>
              </a:r>
              <a:r>
                <a:rPr lang="en-US" sz="2400" b="1" dirty="0" smtClean="0">
                  <a:solidFill>
                    <a:schemeClr val="bg1"/>
                  </a:solidFill>
                  <a:latin typeface="微软雅黑" panose="020B0503020204020204" pitchFamily="34" charset="-122"/>
                </a:rPr>
                <a:t>8%</a:t>
              </a:r>
              <a:endParaRPr lang="en-US" sz="2400" b="1" dirty="0">
                <a:solidFill>
                  <a:schemeClr val="bg1"/>
                </a:solidFill>
                <a:latin typeface="微软雅黑" panose="020B0503020204020204" pitchFamily="34" charset="-122"/>
              </a:endParaRPr>
            </a:p>
          </p:txBody>
        </p:sp>
      </p:grpSp>
      <p:grpSp>
        <p:nvGrpSpPr>
          <p:cNvPr id="46" name="Group 45"/>
          <p:cNvGrpSpPr>
            <a:grpSpLocks/>
          </p:cNvGrpSpPr>
          <p:nvPr/>
        </p:nvGrpSpPr>
        <p:grpSpPr bwMode="auto">
          <a:xfrm>
            <a:off x="19104294" y="8010828"/>
            <a:ext cx="964950" cy="660402"/>
            <a:chOff x="6383290" y="2585540"/>
            <a:chExt cx="361257" cy="247852"/>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9" name="TextBox 124"/>
            <p:cNvSpPr txBox="1">
              <a:spLocks noChangeArrowheads="1"/>
            </p:cNvSpPr>
            <p:nvPr/>
          </p:nvSpPr>
          <p:spPr bwMode="auto">
            <a:xfrm>
              <a:off x="6404822" y="2588866"/>
              <a:ext cx="318190" cy="173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2400" b="1" dirty="0">
                  <a:solidFill>
                    <a:schemeClr val="bg1"/>
                  </a:solidFill>
                  <a:latin typeface="微软雅黑" panose="020B0503020204020204" pitchFamily="34" charset="-122"/>
                </a:rPr>
                <a:t>6</a:t>
              </a:r>
              <a:r>
                <a:rPr lang="en-US" sz="2400" b="1" dirty="0" smtClean="0">
                  <a:solidFill>
                    <a:schemeClr val="bg1"/>
                  </a:solidFill>
                  <a:latin typeface="微软雅黑" panose="020B0503020204020204" pitchFamily="34" charset="-122"/>
                </a:rPr>
                <a:t>8%</a:t>
              </a:r>
              <a:endParaRPr lang="en-US" sz="2400" b="1" dirty="0">
                <a:solidFill>
                  <a:schemeClr val="bg1"/>
                </a:solidFill>
                <a:latin typeface="微软雅黑" panose="020B0503020204020204" pitchFamily="34" charset="-122"/>
              </a:endParaRPr>
            </a:p>
          </p:txBody>
        </p:sp>
      </p:grpSp>
      <p:grpSp>
        <p:nvGrpSpPr>
          <p:cNvPr id="50" name="Group 49"/>
          <p:cNvGrpSpPr>
            <a:grpSpLocks/>
          </p:cNvGrpSpPr>
          <p:nvPr/>
        </p:nvGrpSpPr>
        <p:grpSpPr bwMode="auto">
          <a:xfrm>
            <a:off x="18300173" y="6402453"/>
            <a:ext cx="960719" cy="672805"/>
            <a:chOff x="6383336" y="2076829"/>
            <a:chExt cx="361166" cy="252507"/>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53" name="TextBox 128"/>
            <p:cNvSpPr txBox="1">
              <a:spLocks noChangeArrowheads="1"/>
            </p:cNvSpPr>
            <p:nvPr/>
          </p:nvSpPr>
          <p:spPr bwMode="auto">
            <a:xfrm>
              <a:off x="6404163" y="2076829"/>
              <a:ext cx="319510" cy="173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2400" b="1" dirty="0" smtClean="0">
                  <a:solidFill>
                    <a:schemeClr val="bg1"/>
                  </a:solidFill>
                  <a:latin typeface="微软雅黑" panose="020B0503020204020204" pitchFamily="34" charset="-122"/>
                </a:rPr>
                <a:t>68%</a:t>
              </a:r>
              <a:endParaRPr lang="en-US" sz="2400" b="1" dirty="0">
                <a:solidFill>
                  <a:schemeClr val="bg1"/>
                </a:solidFill>
                <a:latin typeface="微软雅黑" panose="020B0503020204020204" pitchFamily="34" charset="-122"/>
              </a:endParaRPr>
            </a:p>
          </p:txBody>
        </p:sp>
      </p:grpSp>
      <p:sp>
        <p:nvSpPr>
          <p:cNvPr id="54" name="Rounded Rectangle 53"/>
          <p:cNvSpPr/>
          <p:nvPr/>
        </p:nvSpPr>
        <p:spPr>
          <a:xfrm>
            <a:off x="15515360" y="5657081"/>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55" name="Rounded Rectangle 54"/>
          <p:cNvSpPr/>
          <p:nvPr/>
        </p:nvSpPr>
        <p:spPr>
          <a:xfrm>
            <a:off x="15515358" y="5657081"/>
            <a:ext cx="4608901" cy="381000"/>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56" name="Rounded Rectangle 55"/>
          <p:cNvSpPr/>
          <p:nvPr/>
        </p:nvSpPr>
        <p:spPr>
          <a:xfrm>
            <a:off x="15515360" y="7189548"/>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57" name="Rounded Rectangle 56"/>
          <p:cNvSpPr/>
          <p:nvPr/>
        </p:nvSpPr>
        <p:spPr>
          <a:xfrm>
            <a:off x="15515359" y="7189548"/>
            <a:ext cx="3267282" cy="385235"/>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58" name="Rounded Rectangle 57"/>
          <p:cNvSpPr/>
          <p:nvPr/>
        </p:nvSpPr>
        <p:spPr>
          <a:xfrm>
            <a:off x="15515360" y="8747415"/>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59" name="Rounded Rectangle 58"/>
          <p:cNvSpPr/>
          <p:nvPr/>
        </p:nvSpPr>
        <p:spPr>
          <a:xfrm>
            <a:off x="15515358" y="8747415"/>
            <a:ext cx="4096800" cy="381000"/>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60" name="Rounded Rectangle 59"/>
          <p:cNvSpPr/>
          <p:nvPr/>
        </p:nvSpPr>
        <p:spPr>
          <a:xfrm>
            <a:off x="15515360" y="10262948"/>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sp>
        <p:nvSpPr>
          <p:cNvPr id="61" name="Rounded Rectangle 60"/>
          <p:cNvSpPr/>
          <p:nvPr/>
        </p:nvSpPr>
        <p:spPr>
          <a:xfrm>
            <a:off x="15515358" y="10262948"/>
            <a:ext cx="4608901" cy="385235"/>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微软雅黑" panose="020B0503020204020204" pitchFamily="34" charset="-122"/>
            </a:endParaRPr>
          </a:p>
        </p:txBody>
      </p:sp>
      <p:grpSp>
        <p:nvGrpSpPr>
          <p:cNvPr id="62" name="Group 61"/>
          <p:cNvGrpSpPr>
            <a:grpSpLocks/>
          </p:cNvGrpSpPr>
          <p:nvPr/>
        </p:nvGrpSpPr>
        <p:grpSpPr bwMode="auto">
          <a:xfrm>
            <a:off x="19610558" y="4869769"/>
            <a:ext cx="964950" cy="672805"/>
            <a:chOff x="6383290" y="1419584"/>
            <a:chExt cx="361257" cy="252507"/>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64" name="TextBox 139"/>
            <p:cNvSpPr txBox="1">
              <a:spLocks noChangeArrowheads="1"/>
            </p:cNvSpPr>
            <p:nvPr/>
          </p:nvSpPr>
          <p:spPr bwMode="auto">
            <a:xfrm>
              <a:off x="6404824" y="1419584"/>
              <a:ext cx="318190" cy="173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2400" b="1" dirty="0" smtClean="0">
                  <a:solidFill>
                    <a:schemeClr val="bg1"/>
                  </a:solidFill>
                  <a:latin typeface="微软雅黑" panose="020B0503020204020204" pitchFamily="34" charset="-122"/>
                </a:rPr>
                <a:t>68%</a:t>
              </a:r>
              <a:endParaRPr lang="en-US" sz="2400" b="1" dirty="0">
                <a:solidFill>
                  <a:schemeClr val="bg1"/>
                </a:solidFill>
                <a:latin typeface="微软雅黑" panose="020B0503020204020204" pitchFamily="34" charset="-122"/>
              </a:endParaRP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sp>
        <p:nvSpPr>
          <p:cNvPr id="66" name="Title 13"/>
          <p:cNvSpPr txBox="1">
            <a:spLocks/>
          </p:cNvSpPr>
          <p:nvPr/>
        </p:nvSpPr>
        <p:spPr bwMode="auto">
          <a:xfrm>
            <a:off x="15261426" y="3815581"/>
            <a:ext cx="6716552"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97" tIns="121899" rIns="243797" bIns="12189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5300" dirty="0">
                <a:latin typeface="微软雅黑" panose="020B0503020204020204" pitchFamily="34" charset="-122"/>
                <a:cs typeface="Aparajita" panose="020B0604020202020204" pitchFamily="34" charset="0"/>
              </a:rPr>
              <a:t>Skills</a:t>
            </a:r>
          </a:p>
        </p:txBody>
      </p:sp>
      <p:sp>
        <p:nvSpPr>
          <p:cNvPr id="67" name="Content Placeholder 2"/>
          <p:cNvSpPr txBox="1">
            <a:spLocks/>
          </p:cNvSpPr>
          <p:nvPr/>
        </p:nvSpPr>
        <p:spPr>
          <a:xfrm>
            <a:off x="15278112" y="5039015"/>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微软雅黑" panose="020B0503020204020204" pitchFamily="34" charset="-122"/>
                <a:cs typeface="Aparajita" panose="020B0604020202020204" pitchFamily="34" charset="0"/>
              </a:rPr>
              <a:t>Powerpoint</a:t>
            </a:r>
            <a:endParaRPr lang="en-US" sz="2700" b="1" dirty="0">
              <a:solidFill>
                <a:schemeClr val="tx2"/>
              </a:solidFill>
              <a:latin typeface="微软雅黑" panose="020B0503020204020204" pitchFamily="34" charset="-122"/>
              <a:cs typeface="Aparajita" panose="020B0604020202020204" pitchFamily="34" charset="0"/>
            </a:endParaRPr>
          </a:p>
        </p:txBody>
      </p:sp>
      <p:sp>
        <p:nvSpPr>
          <p:cNvPr id="68" name="Content Placeholder 2"/>
          <p:cNvSpPr txBox="1">
            <a:spLocks/>
          </p:cNvSpPr>
          <p:nvPr/>
        </p:nvSpPr>
        <p:spPr>
          <a:xfrm>
            <a:off x="15278112" y="6626515"/>
            <a:ext cx="2962562" cy="65616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微软雅黑" panose="020B0503020204020204" pitchFamily="34" charset="-122"/>
                <a:cs typeface="Aparajita" panose="020B0604020202020204" pitchFamily="34" charset="0"/>
              </a:rPr>
              <a:t>Photoshop</a:t>
            </a:r>
            <a:endParaRPr lang="en-US" sz="2700" b="1" dirty="0">
              <a:solidFill>
                <a:schemeClr val="tx2"/>
              </a:solidFill>
              <a:latin typeface="微软雅黑" panose="020B0503020204020204" pitchFamily="34" charset="-122"/>
              <a:cs typeface="Aparajita" panose="020B0604020202020204" pitchFamily="34" charset="0"/>
            </a:endParaRPr>
          </a:p>
        </p:txBody>
      </p:sp>
      <p:sp>
        <p:nvSpPr>
          <p:cNvPr id="69" name="Content Placeholder 2"/>
          <p:cNvSpPr txBox="1">
            <a:spLocks/>
          </p:cNvSpPr>
          <p:nvPr/>
        </p:nvSpPr>
        <p:spPr>
          <a:xfrm>
            <a:off x="15278112" y="8146281"/>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微软雅黑" panose="020B0503020204020204" pitchFamily="34" charset="-122"/>
                <a:cs typeface="Aparajita" panose="020B0604020202020204" pitchFamily="34" charset="0"/>
              </a:rPr>
              <a:t>Muse</a:t>
            </a:r>
            <a:endParaRPr lang="en-US" sz="2700" b="1" dirty="0">
              <a:solidFill>
                <a:schemeClr val="tx2"/>
              </a:solidFill>
              <a:latin typeface="微软雅黑" panose="020B0503020204020204" pitchFamily="34" charset="-122"/>
              <a:cs typeface="Aparajita" panose="020B0604020202020204" pitchFamily="34" charset="0"/>
            </a:endParaRPr>
          </a:p>
        </p:txBody>
      </p:sp>
      <p:sp>
        <p:nvSpPr>
          <p:cNvPr id="70" name="Content Placeholder 2"/>
          <p:cNvSpPr txBox="1">
            <a:spLocks/>
          </p:cNvSpPr>
          <p:nvPr/>
        </p:nvSpPr>
        <p:spPr>
          <a:xfrm>
            <a:off x="15278112" y="9691448"/>
            <a:ext cx="2962562" cy="116027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700" b="1" dirty="0">
                <a:solidFill>
                  <a:schemeClr val="tx2"/>
                </a:solidFill>
                <a:latin typeface="微软雅黑" panose="020B0503020204020204" pitchFamily="34" charset="-122"/>
                <a:cs typeface="Aparajita" panose="020B0604020202020204" pitchFamily="34" charset="0"/>
              </a:rPr>
              <a:t>Illustrator</a:t>
            </a:r>
          </a:p>
          <a:p>
            <a:pPr marL="0" indent="0">
              <a:buNone/>
              <a:defRPr/>
            </a:pPr>
            <a:endParaRPr lang="en-US" sz="2700" b="1" dirty="0">
              <a:solidFill>
                <a:schemeClr val="tx2"/>
              </a:solidFill>
              <a:latin typeface="微软雅黑" panose="020B0503020204020204" pitchFamily="34" charset="-122"/>
              <a:cs typeface="Aparajita" panose="020B0604020202020204" pitchFamily="34" charset="0"/>
            </a:endParaRPr>
          </a:p>
        </p:txBody>
      </p:sp>
      <p:sp>
        <p:nvSpPr>
          <p:cNvPr id="75" name="TextBox 30"/>
          <p:cNvSpPr txBox="1">
            <a:spLocks noChangeArrowheads="1"/>
          </p:cNvSpPr>
          <p:nvPr/>
        </p:nvSpPr>
        <p:spPr bwMode="auto">
          <a:xfrm>
            <a:off x="7638983" y="4881224"/>
            <a:ext cx="5941918"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2400" dirty="0">
                <a:latin typeface="微软雅黑" panose="020B0503020204020204" pitchFamily="34" charset="-122"/>
                <a:ea typeface="Open Sans Light" panose="020B0306030504020204" pitchFamily="34" charset="0"/>
                <a:cs typeface="Aparajita" panose="020B0604020202020204" pitchFamily="34" charset="0"/>
              </a:rPr>
              <a:t>Lorem Ipsum has two main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dirty="0">
                <a:latin typeface="微软雅黑" panose="020B0503020204020204" pitchFamily="34" charset="-122"/>
                <a:ea typeface="Open Sans Light" panose="020B0306030504020204" pitchFamily="34" charset="0"/>
                <a:cs typeface="Aparajita" panose="020B0604020202020204" pitchFamily="34" charset="0"/>
              </a:rPr>
              <a:t>statistical this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methodologies.</a:t>
            </a:r>
          </a:p>
          <a:p>
            <a:endParaRPr lang="en-US" sz="2400" dirty="0" smtClean="0">
              <a:latin typeface="微软雅黑" panose="020B0503020204020204" pitchFamily="34" charset="-122"/>
              <a:ea typeface="Open Sans Light" panose="020B0306030504020204" pitchFamily="34" charset="0"/>
              <a:cs typeface="Aparajita" panose="020B0604020202020204" pitchFamily="34" charset="0"/>
            </a:endParaRPr>
          </a:p>
          <a:p>
            <a:r>
              <a:rPr lang="en-US" sz="2400" b="1" dirty="0" smtClean="0">
                <a:latin typeface="微软雅黑" panose="020B0503020204020204" pitchFamily="34" charset="-122"/>
                <a:ea typeface="Open Sans Light" panose="020B0306030504020204" pitchFamily="34" charset="0"/>
                <a:cs typeface="Aparajita" panose="020B0604020202020204" pitchFamily="34" charset="0"/>
              </a:rPr>
              <a:t>Data </a:t>
            </a:r>
            <a:r>
              <a:rPr lang="en-US" sz="2400" b="1" dirty="0">
                <a:latin typeface="微软雅黑" panose="020B0503020204020204" pitchFamily="34" charset="-122"/>
                <a:ea typeface="Open Sans Light" panose="020B0306030504020204" pitchFamily="34" charset="0"/>
                <a:cs typeface="Aparajita" panose="020B0604020202020204" pitchFamily="34" charset="0"/>
              </a:rPr>
              <a:t>analysis </a:t>
            </a:r>
            <a:r>
              <a:rPr lang="en-US" sz="2400" dirty="0">
                <a:latin typeface="微软雅黑" panose="020B0503020204020204" pitchFamily="34" charset="-122"/>
                <a:ea typeface="Open Sans Light" panose="020B0306030504020204" pitchFamily="34" charset="0"/>
                <a:cs typeface="Aparajita" panose="020B0604020202020204" pitchFamily="34" charset="0"/>
              </a:rPr>
              <a:t>which </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summarizes </a:t>
            </a:r>
            <a:r>
              <a:rPr lang="en-US" sz="2400" dirty="0">
                <a:latin typeface="微软雅黑" panose="020B0503020204020204" pitchFamily="34" charset="-122"/>
                <a:ea typeface="Open Sans Light" panose="020B0306030504020204" pitchFamily="34" charset="0"/>
                <a:cs typeface="Aparajita" panose="020B0604020202020204" pitchFamily="34" charset="0"/>
              </a:rPr>
              <a:t>data</a:t>
            </a:r>
            <a:r>
              <a:rPr lang="en-US" sz="2400" dirty="0" smtClean="0">
                <a:latin typeface="微软雅黑" panose="020B0503020204020204" pitchFamily="34" charset="-122"/>
                <a:ea typeface="Open Sans Light" panose="020B0306030504020204" pitchFamily="34" charset="0"/>
                <a:cs typeface="Aparajita" panose="020B0604020202020204" pitchFamily="34" charset="0"/>
              </a:rPr>
              <a:t>. </a:t>
            </a:r>
            <a:r>
              <a:rPr lang="pt-BR" sz="2400" dirty="0">
                <a:latin typeface="微软雅黑" panose="020B0503020204020204" pitchFamily="34" charset="-122"/>
                <a:cs typeface="Aparajita" panose="020B0604020202020204" pitchFamily="34" charset="0"/>
              </a:rPr>
              <a:t>sed an </a:t>
            </a:r>
            <a:r>
              <a:rPr lang="pt-BR" sz="2400" dirty="0" smtClean="0">
                <a:latin typeface="微软雅黑" panose="020B0503020204020204" pitchFamily="34" charset="-122"/>
                <a:cs typeface="Aparajita" panose="020B0604020202020204" pitchFamily="34" charset="0"/>
              </a:rPr>
              <a:t>graecie </a:t>
            </a:r>
            <a:r>
              <a:rPr lang="pt-BR" sz="2400" dirty="0">
                <a:latin typeface="微软雅黑" panose="020B0503020204020204" pitchFamily="34" charset="-122"/>
                <a:cs typeface="Aparajita" panose="020B0604020202020204" pitchFamily="34" charset="0"/>
              </a:rPr>
              <a:t>prompta invenire, in gubergreno Eu vel detraxit laboramus. </a:t>
            </a:r>
            <a:endParaRPr lang="pt-BR" sz="2400" dirty="0" smtClean="0">
              <a:latin typeface="微软雅黑" panose="020B0503020204020204" pitchFamily="34" charset="-122"/>
              <a:cs typeface="Aparajita" panose="020B0604020202020204" pitchFamily="34" charset="0"/>
            </a:endParaRPr>
          </a:p>
          <a:p>
            <a:endParaRPr lang="pt-BR" sz="2400" dirty="0">
              <a:latin typeface="微软雅黑" panose="020B0503020204020204" pitchFamily="34" charset="-122"/>
              <a:cs typeface="Aparajita" panose="020B0604020202020204" pitchFamily="34" charset="0"/>
            </a:endParaRPr>
          </a:p>
          <a:p>
            <a:r>
              <a:rPr lang="pt-BR" sz="2400" dirty="0" smtClean="0">
                <a:latin typeface="微软雅黑" panose="020B0503020204020204" pitchFamily="34" charset="-122"/>
                <a:cs typeface="Aparajita" panose="020B0604020202020204" pitchFamily="34" charset="0"/>
              </a:rPr>
              <a:t>Cu </a:t>
            </a:r>
            <a:r>
              <a:rPr lang="pt-BR" sz="2400" dirty="0">
                <a:latin typeface="微软雅黑" panose="020B0503020204020204" pitchFamily="34" charset="-122"/>
                <a:cs typeface="Aparajita" panose="020B0604020202020204" pitchFamily="34" charset="0"/>
              </a:rPr>
              <a:t>nam unum liber audiam, sed an graeci prompta invenire, in gubergren percipitur </a:t>
            </a:r>
            <a:r>
              <a:rPr lang="pt-BR" sz="2400" dirty="0" err="1">
                <a:latin typeface="微软雅黑" panose="020B0503020204020204" pitchFamily="34" charset="-122"/>
                <a:cs typeface="Aparajita" panose="020B0604020202020204" pitchFamily="34" charset="0"/>
              </a:rPr>
              <a:t>scribentur</a:t>
            </a:r>
            <a:r>
              <a:rPr lang="pt-BR" sz="2400" dirty="0">
                <a:latin typeface="微软雅黑" panose="020B0503020204020204" pitchFamily="34" charset="-122"/>
                <a:cs typeface="Aparajita" panose="020B0604020202020204" pitchFamily="34" charset="0"/>
              </a:rPr>
              <a:t> nam. </a:t>
            </a:r>
            <a:endParaRPr lang="pt-BR" sz="2400" dirty="0" smtClean="0">
              <a:latin typeface="微软雅黑" panose="020B0503020204020204" pitchFamily="34" charset="-122"/>
              <a:cs typeface="Aparajita" panose="020B0604020202020204" pitchFamily="34" charset="0"/>
            </a:endParaRPr>
          </a:p>
          <a:p>
            <a:endParaRPr lang="pt-BR" sz="2400" dirty="0">
              <a:latin typeface="微软雅黑" panose="020B0503020204020204" pitchFamily="34" charset="-122"/>
              <a:cs typeface="Aparajita" panose="020B0604020202020204" pitchFamily="34" charset="0"/>
            </a:endParaRPr>
          </a:p>
          <a:p>
            <a:r>
              <a:rPr lang="pt-BR" sz="2400" dirty="0" smtClean="0">
                <a:latin typeface="微软雅黑" panose="020B0503020204020204" pitchFamily="34" charset="-122"/>
                <a:cs typeface="Aparajita" panose="020B0604020202020204" pitchFamily="34" charset="0"/>
              </a:rPr>
              <a:t>Sale </a:t>
            </a:r>
            <a:r>
              <a:rPr lang="pt-BR" sz="2400" dirty="0">
                <a:latin typeface="微软雅黑" panose="020B0503020204020204" pitchFamily="34" charset="-122"/>
                <a:cs typeface="Aparajita" panose="020B0604020202020204" pitchFamily="34" charset="0"/>
              </a:rPr>
              <a:t>omnis indoctum has ei, ne sed ludus tamquam urbanitas. Vis id illud iusto, id omnium percipitur duo. </a:t>
            </a:r>
            <a:endParaRPr lang="en-US" sz="2400" dirty="0">
              <a:latin typeface="微软雅黑" panose="020B0503020204020204" pitchFamily="34" charset="-122"/>
              <a:ea typeface="Open Sans Light" panose="020B0306030504020204" pitchFamily="34" charset="0"/>
              <a:cs typeface="Aparajita" panose="020B0604020202020204" pitchFamily="34" charset="0"/>
            </a:endParaRPr>
          </a:p>
        </p:txBody>
      </p:sp>
      <p:grpSp>
        <p:nvGrpSpPr>
          <p:cNvPr id="2" name="Group 1"/>
          <p:cNvGrpSpPr/>
          <p:nvPr/>
        </p:nvGrpSpPr>
        <p:grpSpPr>
          <a:xfrm>
            <a:off x="1772267" y="7395531"/>
            <a:ext cx="4131775" cy="1893357"/>
            <a:chOff x="1836062" y="7374266"/>
            <a:chExt cx="4131775" cy="1893357"/>
          </a:xfrm>
        </p:grpSpPr>
        <p:sp>
          <p:nvSpPr>
            <p:cNvPr id="31" name="Content Placeholder 2"/>
            <p:cNvSpPr txBox="1">
              <a:spLocks/>
            </p:cNvSpPr>
            <p:nvPr/>
          </p:nvSpPr>
          <p:spPr bwMode="auto">
            <a:xfrm>
              <a:off x="1836062" y="7374266"/>
              <a:ext cx="4131775"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微软雅黑" panose="020B0503020204020204" pitchFamily="34" charset="-122"/>
                  <a:cs typeface="Aparajita" panose="020B0604020202020204" pitchFamily="34" charset="0"/>
                </a:rPr>
                <a:t>Angela Binder</a:t>
              </a:r>
              <a:endParaRPr lang="en-US" sz="4300" b="1" dirty="0">
                <a:solidFill>
                  <a:schemeClr val="tx1"/>
                </a:solidFill>
                <a:latin typeface="微软雅黑" panose="020B0503020204020204" pitchFamily="34" charset="-122"/>
                <a:cs typeface="Aparajita" panose="020B0604020202020204" pitchFamily="34" charset="0"/>
              </a:endParaRP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微软雅黑" panose="020B0503020204020204" pitchFamily="34" charset="-122"/>
                  <a:cs typeface="Aparajita" panose="020B0604020202020204" pitchFamily="34" charset="0"/>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grpSp>
      <p:grpSp>
        <p:nvGrpSpPr>
          <p:cNvPr id="87" name="Group 86"/>
          <p:cNvGrpSpPr/>
          <p:nvPr/>
        </p:nvGrpSpPr>
        <p:grpSpPr>
          <a:xfrm>
            <a:off x="6008975" y="483017"/>
            <a:ext cx="12359700" cy="2079087"/>
            <a:chOff x="5988388" y="483017"/>
            <a:chExt cx="12359700" cy="2079087"/>
          </a:xfrm>
        </p:grpSpPr>
        <p:sp>
          <p:nvSpPr>
            <p:cNvPr id="88" name="TextBox 8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Meet </a:t>
              </a:r>
              <a:r>
                <a:rPr lang="id-ID" sz="8000" b="1" dirty="0">
                  <a:solidFill>
                    <a:schemeClr val="tx2"/>
                  </a:solidFill>
                  <a:latin typeface="微软雅黑" panose="020B0503020204020204" pitchFamily="34" charset="-122"/>
                  <a:cs typeface="Aparajita" panose="020B0604020202020204" pitchFamily="34" charset="0"/>
                </a:rPr>
                <a:t>Our</a:t>
              </a:r>
              <a:r>
                <a:rPr lang="id-ID" sz="8000" b="1" dirty="0" smtClean="0">
                  <a:solidFill>
                    <a:schemeClr val="tx2"/>
                  </a:solidFill>
                  <a:latin typeface="微软雅黑" panose="020B0503020204020204" pitchFamily="34" charset="-122"/>
                  <a:cs typeface="Aparajita" panose="020B0604020202020204" pitchFamily="34" charset="0"/>
                </a:rPr>
                <a:t>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4" name="图片占位符 3"/>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16725" r="16725"/>
          <a:stretch>
            <a:fillRect/>
          </a:stretch>
        </p:blipFill>
        <p:spPr>
          <a:xfrm>
            <a:off x="1976438" y="3641725"/>
            <a:ext cx="3643312" cy="3649663"/>
          </a:xfrm>
        </p:spPr>
      </p:pic>
    </p:spTree>
    <p:extLst>
      <p:ext uri="{BB962C8B-B14F-4D97-AF65-F5344CB8AC3E}">
        <p14:creationId xmlns:p14="http://schemas.microsoft.com/office/powerpoint/2010/main" val="108281772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23967300" y="10993234"/>
            <a:ext cx="6348" cy="28576"/>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fr-FR" dirty="0">
              <a:latin typeface="微软雅黑" panose="020B0503020204020204" pitchFamily="34" charset="-122"/>
            </a:endParaRPr>
          </a:p>
        </p:txBody>
      </p:sp>
      <p:sp>
        <p:nvSpPr>
          <p:cNvPr id="11" name="Freeform 6"/>
          <p:cNvSpPr>
            <a:spLocks/>
          </p:cNvSpPr>
          <p:nvPr/>
        </p:nvSpPr>
        <p:spPr bwMode="auto">
          <a:xfrm>
            <a:off x="23967300" y="10993234"/>
            <a:ext cx="6348" cy="28576"/>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fr-FR" dirty="0">
              <a:latin typeface="微软雅黑" panose="020B0503020204020204" pitchFamily="34" charset="-122"/>
            </a:endParaRPr>
          </a:p>
        </p:txBody>
      </p:sp>
      <p:sp>
        <p:nvSpPr>
          <p:cNvPr id="12" name="Freeform 6"/>
          <p:cNvSpPr>
            <a:spLocks/>
          </p:cNvSpPr>
          <p:nvPr/>
        </p:nvSpPr>
        <p:spPr bwMode="auto">
          <a:xfrm>
            <a:off x="23967300" y="10993234"/>
            <a:ext cx="6348" cy="28576"/>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fr-FR" dirty="0">
              <a:latin typeface="微软雅黑" panose="020B0503020204020204" pitchFamily="34" charset="-122"/>
            </a:endParaRPr>
          </a:p>
        </p:txBody>
      </p:sp>
      <p:sp>
        <p:nvSpPr>
          <p:cNvPr id="13" name="Freeform 6"/>
          <p:cNvSpPr>
            <a:spLocks/>
          </p:cNvSpPr>
          <p:nvPr/>
        </p:nvSpPr>
        <p:spPr bwMode="auto">
          <a:xfrm>
            <a:off x="23967300" y="10993234"/>
            <a:ext cx="6348" cy="28576"/>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43" tIns="91422" rIns="182843" bIns="91422" numCol="1" anchor="t" anchorCtr="0" compatLnSpc="1">
            <a:prstTxWarp prst="textNoShape">
              <a:avLst/>
            </a:prstTxWarp>
          </a:bodyPr>
          <a:lstStyle/>
          <a:p>
            <a:endParaRPr lang="fr-FR" dirty="0">
              <a:latin typeface="微软雅黑" panose="020B0503020204020204" pitchFamily="34" charset="-122"/>
            </a:endParaRPr>
          </a:p>
        </p:txBody>
      </p:sp>
      <p:sp>
        <p:nvSpPr>
          <p:cNvPr id="14" name="TextBox 13"/>
          <p:cNvSpPr txBox="1"/>
          <p:nvPr/>
        </p:nvSpPr>
        <p:spPr>
          <a:xfrm>
            <a:off x="12676004" y="6280852"/>
            <a:ext cx="2812583" cy="523220"/>
          </a:xfrm>
          <a:prstGeom prst="rect">
            <a:avLst/>
          </a:prstGeom>
          <a:noFill/>
        </p:spPr>
        <p:txBody>
          <a:bodyPr wrap="square" lIns="182843" tIns="91422" rIns="182843" bIns="91422" rtlCol="0">
            <a:spAutoFit/>
          </a:bodyPr>
          <a:lstStyle/>
          <a:p>
            <a:r>
              <a:rPr lang="id-ID" sz="2200" b="1" dirty="0">
                <a:solidFill>
                  <a:schemeClr val="tx2"/>
                </a:solidFill>
                <a:latin typeface="微软雅黑" panose="020B0503020204020204" pitchFamily="34" charset="-122"/>
                <a:cs typeface="Aparajita" panose="020B0604020202020204" pitchFamily="34" charset="0"/>
              </a:rPr>
              <a:t>Adobe</a:t>
            </a:r>
            <a:endParaRPr lang="en-US" sz="2200" b="1" dirty="0">
              <a:solidFill>
                <a:schemeClr val="tx2"/>
              </a:solidFill>
              <a:latin typeface="微软雅黑" panose="020B0503020204020204" pitchFamily="34" charset="-122"/>
              <a:cs typeface="Aparajita" panose="020B0604020202020204" pitchFamily="34" charset="0"/>
            </a:endParaRPr>
          </a:p>
        </p:txBody>
      </p:sp>
      <p:grpSp>
        <p:nvGrpSpPr>
          <p:cNvPr id="15" name="Group 14"/>
          <p:cNvGrpSpPr/>
          <p:nvPr/>
        </p:nvGrpSpPr>
        <p:grpSpPr>
          <a:xfrm>
            <a:off x="15488587" y="6407409"/>
            <a:ext cx="4702843" cy="300886"/>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grpSp>
      <p:sp>
        <p:nvSpPr>
          <p:cNvPr id="21" name="TextBox 20"/>
          <p:cNvSpPr txBox="1"/>
          <p:nvPr/>
        </p:nvSpPr>
        <p:spPr>
          <a:xfrm>
            <a:off x="12676004" y="7073020"/>
            <a:ext cx="2812583" cy="523220"/>
          </a:xfrm>
          <a:prstGeom prst="rect">
            <a:avLst/>
          </a:prstGeom>
          <a:noFill/>
        </p:spPr>
        <p:txBody>
          <a:bodyPr wrap="square" lIns="182843" tIns="91422" rIns="182843" bIns="91422" rtlCol="0">
            <a:spAutoFit/>
          </a:bodyPr>
          <a:lstStyle/>
          <a:p>
            <a:r>
              <a:rPr lang="id-ID" sz="2200" b="1" dirty="0">
                <a:solidFill>
                  <a:schemeClr val="tx2"/>
                </a:solidFill>
                <a:latin typeface="微软雅黑" panose="020B0503020204020204" pitchFamily="34" charset="-122"/>
                <a:cs typeface="Aparajita" panose="020B0604020202020204" pitchFamily="34" charset="0"/>
              </a:rPr>
              <a:t>Logic Pro</a:t>
            </a:r>
            <a:endParaRPr lang="en-US" sz="2200" b="1" dirty="0">
              <a:solidFill>
                <a:schemeClr val="tx2"/>
              </a:solidFill>
              <a:latin typeface="微软雅黑" panose="020B0503020204020204" pitchFamily="34" charset="-122"/>
              <a:cs typeface="Aparajita" panose="020B0604020202020204" pitchFamily="34" charset="0"/>
            </a:endParaRPr>
          </a:p>
        </p:txBody>
      </p:sp>
      <p:grpSp>
        <p:nvGrpSpPr>
          <p:cNvPr id="22" name="Group 21"/>
          <p:cNvGrpSpPr/>
          <p:nvPr/>
        </p:nvGrpSpPr>
        <p:grpSpPr>
          <a:xfrm>
            <a:off x="15488587" y="7199577"/>
            <a:ext cx="4702843" cy="300886"/>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28" name="TextBox 27"/>
          <p:cNvSpPr txBox="1"/>
          <p:nvPr/>
        </p:nvSpPr>
        <p:spPr>
          <a:xfrm>
            <a:off x="12676004" y="7912154"/>
            <a:ext cx="2812583" cy="523220"/>
          </a:xfrm>
          <a:prstGeom prst="rect">
            <a:avLst/>
          </a:prstGeom>
          <a:noFill/>
        </p:spPr>
        <p:txBody>
          <a:bodyPr wrap="square" lIns="182843" tIns="91422" rIns="182843" bIns="91422" rtlCol="0">
            <a:spAutoFit/>
          </a:bodyPr>
          <a:lstStyle/>
          <a:p>
            <a:r>
              <a:rPr lang="en-US" sz="2200" b="1" dirty="0">
                <a:solidFill>
                  <a:schemeClr val="tx2"/>
                </a:solidFill>
                <a:latin typeface="微软雅黑" panose="020B0503020204020204" pitchFamily="34" charset="-122"/>
                <a:cs typeface="Raavi" panose="02000500000000000000" pitchFamily="2"/>
              </a:rPr>
              <a:t>Vegas</a:t>
            </a:r>
          </a:p>
        </p:txBody>
      </p:sp>
      <p:grpSp>
        <p:nvGrpSpPr>
          <p:cNvPr id="29" name="Group 28"/>
          <p:cNvGrpSpPr/>
          <p:nvPr/>
        </p:nvGrpSpPr>
        <p:grpSpPr>
          <a:xfrm>
            <a:off x="15488587" y="8038711"/>
            <a:ext cx="4702843" cy="300886"/>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35" name="TextBox 34"/>
          <p:cNvSpPr txBox="1"/>
          <p:nvPr/>
        </p:nvSpPr>
        <p:spPr>
          <a:xfrm>
            <a:off x="12676004" y="8723372"/>
            <a:ext cx="2812583" cy="523220"/>
          </a:xfrm>
          <a:prstGeom prst="rect">
            <a:avLst/>
          </a:prstGeom>
          <a:noFill/>
        </p:spPr>
        <p:txBody>
          <a:bodyPr wrap="square" lIns="182843" tIns="91422" rIns="182843" bIns="91422" rtlCol="0">
            <a:spAutoFit/>
          </a:bodyPr>
          <a:lstStyle/>
          <a:p>
            <a:r>
              <a:rPr lang="en-US" sz="2200" b="1" dirty="0">
                <a:solidFill>
                  <a:schemeClr val="tx2"/>
                </a:solidFill>
                <a:latin typeface="微软雅黑" panose="020B0503020204020204" pitchFamily="34" charset="-122"/>
                <a:cs typeface="Raavi" panose="02000500000000000000" pitchFamily="2"/>
              </a:rPr>
              <a:t>After Effects</a:t>
            </a:r>
          </a:p>
        </p:txBody>
      </p:sp>
      <p:grpSp>
        <p:nvGrpSpPr>
          <p:cNvPr id="36" name="Group 35"/>
          <p:cNvGrpSpPr/>
          <p:nvPr/>
        </p:nvGrpSpPr>
        <p:grpSpPr>
          <a:xfrm>
            <a:off x="15488587" y="8849929"/>
            <a:ext cx="4702843" cy="300886"/>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42" name="TextBox 41"/>
          <p:cNvSpPr txBox="1"/>
          <p:nvPr/>
        </p:nvSpPr>
        <p:spPr>
          <a:xfrm>
            <a:off x="12676004" y="9562496"/>
            <a:ext cx="2812583" cy="523220"/>
          </a:xfrm>
          <a:prstGeom prst="rect">
            <a:avLst/>
          </a:prstGeom>
          <a:noFill/>
        </p:spPr>
        <p:txBody>
          <a:bodyPr wrap="square" lIns="182843" tIns="91422" rIns="182843" bIns="91422" rtlCol="0">
            <a:spAutoFit/>
          </a:bodyPr>
          <a:lstStyle/>
          <a:p>
            <a:r>
              <a:rPr lang="id-ID" sz="2200" b="1" dirty="0">
                <a:solidFill>
                  <a:schemeClr val="tx2"/>
                </a:solidFill>
                <a:latin typeface="微软雅黑" panose="020B0503020204020204" pitchFamily="34" charset="-122"/>
                <a:cs typeface="Raavi" panose="02000500000000000000" pitchFamily="2"/>
              </a:rPr>
              <a:t>Powerpoint</a:t>
            </a:r>
            <a:endParaRPr lang="en-US" sz="2200" b="1" dirty="0">
              <a:solidFill>
                <a:schemeClr val="tx2"/>
              </a:solidFill>
              <a:latin typeface="微软雅黑" panose="020B0503020204020204" pitchFamily="34" charset="-122"/>
              <a:cs typeface="Raavi" panose="02000500000000000000" pitchFamily="2"/>
            </a:endParaRPr>
          </a:p>
        </p:txBody>
      </p:sp>
      <p:grpSp>
        <p:nvGrpSpPr>
          <p:cNvPr id="43" name="Group 42"/>
          <p:cNvGrpSpPr/>
          <p:nvPr/>
        </p:nvGrpSpPr>
        <p:grpSpPr>
          <a:xfrm>
            <a:off x="15488587" y="9689053"/>
            <a:ext cx="4702843" cy="300886"/>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49" name="TextBox 48"/>
          <p:cNvSpPr txBox="1"/>
          <p:nvPr/>
        </p:nvSpPr>
        <p:spPr>
          <a:xfrm>
            <a:off x="12599593" y="4369386"/>
            <a:ext cx="2669567" cy="800183"/>
          </a:xfrm>
          <a:prstGeom prst="rect">
            <a:avLst/>
          </a:prstGeom>
          <a:noFill/>
        </p:spPr>
        <p:txBody>
          <a:bodyPr wrap="none" lIns="182843" tIns="91422" rIns="182843" bIns="91422" rtlCol="0">
            <a:spAutoFit/>
          </a:bodyPr>
          <a:lstStyle/>
          <a:p>
            <a:r>
              <a:rPr lang="id-ID" sz="4000" b="1" dirty="0">
                <a:solidFill>
                  <a:schemeClr val="tx2"/>
                </a:solidFill>
                <a:latin typeface="微软雅黑" panose="020B0503020204020204" pitchFamily="34" charset="-122"/>
              </a:rPr>
              <a:t>My Skills</a:t>
            </a:r>
          </a:p>
        </p:txBody>
      </p:sp>
      <p:sp>
        <p:nvSpPr>
          <p:cNvPr id="50" name="TextBox 49"/>
          <p:cNvSpPr txBox="1"/>
          <p:nvPr/>
        </p:nvSpPr>
        <p:spPr>
          <a:xfrm>
            <a:off x="12599592" y="5357521"/>
            <a:ext cx="7649883" cy="1046404"/>
          </a:xfrm>
          <a:prstGeom prst="rect">
            <a:avLst/>
          </a:prstGeom>
          <a:noFill/>
        </p:spPr>
        <p:txBody>
          <a:bodyPr wrap="square" lIns="182843" tIns="91422" rIns="182843" bIns="91422" rtlCol="0">
            <a:spAutoFit/>
          </a:bodyPr>
          <a:lstStyle/>
          <a:p>
            <a:r>
              <a:rPr lang="id-ID" sz="2800" dirty="0">
                <a:latin typeface="微软雅黑" panose="020B0503020204020204" pitchFamily="34" charset="-122"/>
                <a:cs typeface="Aparajita" panose="020B0604020202020204" pitchFamily="34" charset="0"/>
              </a:rPr>
              <a:t>Something about graphic that you should know</a:t>
            </a:r>
            <a:endParaRPr lang="en-US" sz="2800" dirty="0">
              <a:latin typeface="微软雅黑" panose="020B0503020204020204" pitchFamily="34" charset="-122"/>
              <a:cs typeface="Aparajita" panose="020B0604020202020204" pitchFamily="34" charset="0"/>
            </a:endParaRPr>
          </a:p>
        </p:txBody>
      </p:sp>
      <p:grpSp>
        <p:nvGrpSpPr>
          <p:cNvPr id="52" name="Group 51"/>
          <p:cNvGrpSpPr/>
          <p:nvPr/>
        </p:nvGrpSpPr>
        <p:grpSpPr>
          <a:xfrm>
            <a:off x="5641957" y="10428162"/>
            <a:ext cx="3453500" cy="956431"/>
            <a:chOff x="990600" y="3042850"/>
            <a:chExt cx="1295400" cy="358661"/>
          </a:xfrm>
        </p:grpSpPr>
        <p:sp>
          <p:nvSpPr>
            <p:cNvPr id="53" name="TextBox 52"/>
            <p:cNvSpPr txBox="1"/>
            <p:nvPr/>
          </p:nvSpPr>
          <p:spPr>
            <a:xfrm>
              <a:off x="990600" y="3042850"/>
              <a:ext cx="1295400" cy="219291"/>
            </a:xfrm>
            <a:prstGeom prst="rect">
              <a:avLst/>
            </a:prstGeom>
            <a:noFill/>
          </p:spPr>
          <p:txBody>
            <a:bodyPr wrap="square" rtlCol="0">
              <a:spAutoFit/>
            </a:bodyPr>
            <a:lstStyle/>
            <a:p>
              <a:pPr algn="ctr"/>
              <a:r>
                <a:rPr lang="en-US" sz="3200" dirty="0" smtClean="0">
                  <a:solidFill>
                    <a:schemeClr val="tx2"/>
                  </a:solidFill>
                  <a:latin typeface="微软雅黑" panose="020B0503020204020204" pitchFamily="34" charset="-122"/>
                  <a:cs typeface="Aparajita" panose="020B0604020202020204" pitchFamily="34" charset="0"/>
                </a:rPr>
                <a:t>Joe </a:t>
              </a:r>
              <a:r>
                <a:rPr lang="en-US" sz="3200" dirty="0">
                  <a:solidFill>
                    <a:schemeClr val="tx2"/>
                  </a:solidFill>
                  <a:latin typeface="微软雅黑" panose="020B0503020204020204" pitchFamily="34" charset="-122"/>
                  <a:cs typeface="Aparajita" panose="020B0604020202020204" pitchFamily="34" charset="0"/>
                </a:rPr>
                <a:t>Bond</a:t>
              </a:r>
            </a:p>
          </p:txBody>
        </p:sp>
        <p:sp>
          <p:nvSpPr>
            <p:cNvPr id="54" name="TextBox 53"/>
            <p:cNvSpPr txBox="1"/>
            <p:nvPr/>
          </p:nvSpPr>
          <p:spPr>
            <a:xfrm>
              <a:off x="990600" y="3239929"/>
              <a:ext cx="1295400" cy="161582"/>
            </a:xfrm>
            <a:prstGeom prst="rect">
              <a:avLst/>
            </a:prstGeom>
            <a:noFill/>
          </p:spPr>
          <p:txBody>
            <a:bodyPr wrap="square" rtlCol="0">
              <a:spAutoFit/>
            </a:bodyPr>
            <a:lstStyle/>
            <a:p>
              <a:pPr algn="ctr"/>
              <a:r>
                <a:rPr lang="en-US" sz="2200" dirty="0">
                  <a:solidFill>
                    <a:schemeClr val="tx2"/>
                  </a:solidFill>
                  <a:latin typeface="微软雅黑" panose="020B0503020204020204" pitchFamily="34" charset="-122"/>
                  <a:cs typeface="Aparajita" panose="020B0604020202020204" pitchFamily="34" charset="0"/>
                </a:rPr>
                <a:t>CEO &amp; Founder</a:t>
              </a:r>
            </a:p>
          </p:txBody>
        </p:sp>
      </p:grpSp>
      <p:grpSp>
        <p:nvGrpSpPr>
          <p:cNvPr id="55" name="Group 54"/>
          <p:cNvGrpSpPr/>
          <p:nvPr/>
        </p:nvGrpSpPr>
        <p:grpSpPr>
          <a:xfrm>
            <a:off x="6560966" y="11566329"/>
            <a:ext cx="1557396" cy="420730"/>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grpSp>
      <p:grpSp>
        <p:nvGrpSpPr>
          <p:cNvPr id="65" name="Group 64"/>
          <p:cNvGrpSpPr/>
          <p:nvPr/>
        </p:nvGrpSpPr>
        <p:grpSpPr>
          <a:xfrm>
            <a:off x="6008975" y="483017"/>
            <a:ext cx="12359700" cy="2079087"/>
            <a:chOff x="5988388" y="483017"/>
            <a:chExt cx="12359700" cy="2079087"/>
          </a:xfrm>
        </p:grpSpPr>
        <p:sp>
          <p:nvSpPr>
            <p:cNvPr id="66" name="TextBox 65"/>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5875" r="15875"/>
          <a:stretch>
            <a:fillRect/>
          </a:stretch>
        </p:blipFill>
        <p:spPr>
          <a:xfrm>
            <a:off x="4167188" y="4000500"/>
            <a:ext cx="6411912" cy="6276975"/>
          </a:xfrm>
        </p:spPr>
      </p:pic>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640912" y="8131216"/>
            <a:ext cx="3453500" cy="956431"/>
            <a:chOff x="990600" y="3042850"/>
            <a:chExt cx="1295400" cy="358661"/>
          </a:xfrm>
        </p:grpSpPr>
        <p:sp>
          <p:nvSpPr>
            <p:cNvPr id="9" name="TextBox 8"/>
            <p:cNvSpPr txBox="1"/>
            <p:nvPr/>
          </p:nvSpPr>
          <p:spPr>
            <a:xfrm>
              <a:off x="990600" y="3042850"/>
              <a:ext cx="1295400" cy="219291"/>
            </a:xfrm>
            <a:prstGeom prst="rect">
              <a:avLst/>
            </a:prstGeom>
            <a:noFill/>
          </p:spPr>
          <p:txBody>
            <a:bodyPr wrap="square" rtlCol="0">
              <a:spAutoFit/>
            </a:bodyPr>
            <a:lstStyle/>
            <a:p>
              <a:pPr algn="ctr"/>
              <a:r>
                <a:rPr lang="en-US" sz="3200" dirty="0" smtClean="0">
                  <a:solidFill>
                    <a:schemeClr val="tx2"/>
                  </a:solidFill>
                  <a:latin typeface="微软雅黑" panose="020B0503020204020204" pitchFamily="34" charset="-122"/>
                  <a:cs typeface="Aparajita" panose="020B0604020202020204" pitchFamily="34" charset="0"/>
                </a:rPr>
                <a:t>Robert </a:t>
              </a:r>
              <a:r>
                <a:rPr lang="en-US" sz="3200" dirty="0">
                  <a:solidFill>
                    <a:schemeClr val="tx2"/>
                  </a:solidFill>
                  <a:latin typeface="微软雅黑" panose="020B0503020204020204" pitchFamily="34" charset="-122"/>
                  <a:cs typeface="Aparajita" panose="020B0604020202020204" pitchFamily="34" charset="0"/>
                </a:rPr>
                <a:t>Bond</a:t>
              </a:r>
            </a:p>
          </p:txBody>
        </p:sp>
        <p:sp>
          <p:nvSpPr>
            <p:cNvPr id="10" name="TextBox 9"/>
            <p:cNvSpPr txBox="1"/>
            <p:nvPr/>
          </p:nvSpPr>
          <p:spPr>
            <a:xfrm>
              <a:off x="990600" y="3239929"/>
              <a:ext cx="1295400" cy="161582"/>
            </a:xfrm>
            <a:prstGeom prst="rect">
              <a:avLst/>
            </a:prstGeom>
            <a:noFill/>
          </p:spPr>
          <p:txBody>
            <a:bodyPr wrap="square" rtlCol="0">
              <a:spAutoFit/>
            </a:bodyPr>
            <a:lstStyle/>
            <a:p>
              <a:pPr algn="ctr"/>
              <a:r>
                <a:rPr lang="en-US" sz="2200" dirty="0">
                  <a:solidFill>
                    <a:schemeClr val="tx2"/>
                  </a:solidFill>
                  <a:latin typeface="微软雅黑" panose="020B0503020204020204" pitchFamily="34" charset="-122"/>
                  <a:cs typeface="Aparajita" panose="020B0604020202020204" pitchFamily="34" charset="0"/>
                </a:rPr>
                <a:t>CEO &amp; Founder</a:t>
              </a:r>
            </a:p>
          </p:txBody>
        </p:sp>
      </p:grpSp>
      <p:grpSp>
        <p:nvGrpSpPr>
          <p:cNvPr id="12" name="Group 11"/>
          <p:cNvGrpSpPr/>
          <p:nvPr/>
        </p:nvGrpSpPr>
        <p:grpSpPr>
          <a:xfrm>
            <a:off x="7719589" y="8131216"/>
            <a:ext cx="3453500" cy="956431"/>
            <a:chOff x="990600" y="3042850"/>
            <a:chExt cx="1295400" cy="358661"/>
          </a:xfrm>
        </p:grpSpPr>
        <p:sp>
          <p:nvSpPr>
            <p:cNvPr id="13" name="TextBox 12"/>
            <p:cNvSpPr txBox="1"/>
            <p:nvPr/>
          </p:nvSpPr>
          <p:spPr>
            <a:xfrm>
              <a:off x="990600" y="3042850"/>
              <a:ext cx="1295400" cy="219291"/>
            </a:xfrm>
            <a:prstGeom prst="rect">
              <a:avLst/>
            </a:prstGeom>
            <a:noFill/>
          </p:spPr>
          <p:txBody>
            <a:bodyPr wrap="square" rtlCol="0">
              <a:spAutoFit/>
            </a:bodyPr>
            <a:lstStyle/>
            <a:p>
              <a:pPr algn="ctr"/>
              <a:r>
                <a:rPr lang="en-US" sz="3200" dirty="0" smtClean="0">
                  <a:solidFill>
                    <a:schemeClr val="tx2"/>
                  </a:solidFill>
                  <a:latin typeface="微软雅黑" panose="020B0503020204020204" pitchFamily="34" charset="-122"/>
                  <a:cs typeface="Aparajita" panose="020B0604020202020204" pitchFamily="34" charset="0"/>
                </a:rPr>
                <a:t>Sandra </a:t>
              </a:r>
              <a:r>
                <a:rPr lang="en-US" sz="3200" dirty="0">
                  <a:solidFill>
                    <a:schemeClr val="tx2"/>
                  </a:solidFill>
                  <a:latin typeface="微软雅黑" panose="020B0503020204020204" pitchFamily="34" charset="-122"/>
                  <a:cs typeface="Aparajita" panose="020B0604020202020204" pitchFamily="34" charset="0"/>
                </a:rPr>
                <a:t>Bold</a:t>
              </a:r>
            </a:p>
          </p:txBody>
        </p:sp>
        <p:sp>
          <p:nvSpPr>
            <p:cNvPr id="14" name="TextBox 13"/>
            <p:cNvSpPr txBox="1"/>
            <p:nvPr/>
          </p:nvSpPr>
          <p:spPr>
            <a:xfrm>
              <a:off x="990600" y="3239929"/>
              <a:ext cx="1295400" cy="161582"/>
            </a:xfrm>
            <a:prstGeom prst="rect">
              <a:avLst/>
            </a:prstGeom>
            <a:noFill/>
          </p:spPr>
          <p:txBody>
            <a:bodyPr wrap="square" rtlCol="0">
              <a:spAutoFit/>
            </a:bodyPr>
            <a:lstStyle/>
            <a:p>
              <a:pPr algn="ctr"/>
              <a:r>
                <a:rPr lang="en-US" sz="2200" dirty="0">
                  <a:solidFill>
                    <a:schemeClr val="tx2"/>
                  </a:solidFill>
                  <a:latin typeface="微软雅黑" panose="020B0503020204020204" pitchFamily="34" charset="-122"/>
                  <a:cs typeface="Aparajita" panose="020B0604020202020204" pitchFamily="34" charset="0"/>
                </a:rPr>
                <a:t>CEO &amp; Founder</a:t>
              </a:r>
            </a:p>
          </p:txBody>
        </p:sp>
      </p:grpSp>
      <p:grpSp>
        <p:nvGrpSpPr>
          <p:cNvPr id="16" name="Group 15"/>
          <p:cNvGrpSpPr/>
          <p:nvPr/>
        </p:nvGrpSpPr>
        <p:grpSpPr>
          <a:xfrm>
            <a:off x="12595119" y="8057836"/>
            <a:ext cx="3453500" cy="956431"/>
            <a:chOff x="990600" y="3042850"/>
            <a:chExt cx="1295400" cy="358661"/>
          </a:xfrm>
        </p:grpSpPr>
        <p:sp>
          <p:nvSpPr>
            <p:cNvPr id="17" name="TextBox 16"/>
            <p:cNvSpPr txBox="1"/>
            <p:nvPr/>
          </p:nvSpPr>
          <p:spPr>
            <a:xfrm>
              <a:off x="990600" y="3042850"/>
              <a:ext cx="1295400" cy="219291"/>
            </a:xfrm>
            <a:prstGeom prst="rect">
              <a:avLst/>
            </a:prstGeom>
            <a:noFill/>
          </p:spPr>
          <p:txBody>
            <a:bodyPr wrap="square" rtlCol="0">
              <a:spAutoFit/>
            </a:bodyPr>
            <a:lstStyle/>
            <a:p>
              <a:pPr algn="ctr"/>
              <a:r>
                <a:rPr lang="en-US" sz="3200" dirty="0">
                  <a:solidFill>
                    <a:schemeClr val="tx2"/>
                  </a:solidFill>
                  <a:latin typeface="微软雅黑" panose="020B0503020204020204" pitchFamily="34" charset="-122"/>
                  <a:cs typeface="Aparajita" panose="020B0604020202020204" pitchFamily="34" charset="0"/>
                </a:rPr>
                <a:t>James Bond</a:t>
              </a:r>
            </a:p>
          </p:txBody>
        </p:sp>
        <p:sp>
          <p:nvSpPr>
            <p:cNvPr id="18" name="TextBox 17"/>
            <p:cNvSpPr txBox="1"/>
            <p:nvPr/>
          </p:nvSpPr>
          <p:spPr>
            <a:xfrm>
              <a:off x="990600" y="3239929"/>
              <a:ext cx="1295400" cy="161582"/>
            </a:xfrm>
            <a:prstGeom prst="rect">
              <a:avLst/>
            </a:prstGeom>
            <a:noFill/>
          </p:spPr>
          <p:txBody>
            <a:bodyPr wrap="square" rtlCol="0">
              <a:spAutoFit/>
            </a:bodyPr>
            <a:lstStyle/>
            <a:p>
              <a:pPr algn="ctr"/>
              <a:r>
                <a:rPr lang="en-US" sz="2200" dirty="0">
                  <a:solidFill>
                    <a:schemeClr val="tx2"/>
                  </a:solidFill>
                  <a:latin typeface="微软雅黑" panose="020B0503020204020204" pitchFamily="34" charset="-122"/>
                  <a:cs typeface="Aparajita" panose="020B0604020202020204" pitchFamily="34" charset="0"/>
                </a:rPr>
                <a:t>CEO &amp; Founder</a:t>
              </a:r>
            </a:p>
          </p:txBody>
        </p:sp>
      </p:grpSp>
      <p:grpSp>
        <p:nvGrpSpPr>
          <p:cNvPr id="20" name="Group 19"/>
          <p:cNvGrpSpPr/>
          <p:nvPr/>
        </p:nvGrpSpPr>
        <p:grpSpPr>
          <a:xfrm>
            <a:off x="17470649" y="8131216"/>
            <a:ext cx="3453500" cy="956431"/>
            <a:chOff x="990600" y="3042850"/>
            <a:chExt cx="1295400" cy="358661"/>
          </a:xfrm>
        </p:grpSpPr>
        <p:sp>
          <p:nvSpPr>
            <p:cNvPr id="21" name="TextBox 20"/>
            <p:cNvSpPr txBox="1"/>
            <p:nvPr/>
          </p:nvSpPr>
          <p:spPr>
            <a:xfrm>
              <a:off x="990600" y="3042850"/>
              <a:ext cx="1295400" cy="219291"/>
            </a:xfrm>
            <a:prstGeom prst="rect">
              <a:avLst/>
            </a:prstGeom>
            <a:noFill/>
          </p:spPr>
          <p:txBody>
            <a:bodyPr wrap="square" rtlCol="0">
              <a:spAutoFit/>
            </a:bodyPr>
            <a:lstStyle/>
            <a:p>
              <a:pPr algn="ctr"/>
              <a:r>
                <a:rPr lang="en-US" sz="3200" dirty="0">
                  <a:solidFill>
                    <a:schemeClr val="tx2"/>
                  </a:solidFill>
                  <a:latin typeface="微软雅黑" panose="020B0503020204020204" pitchFamily="34" charset="-122"/>
                  <a:cs typeface="Aparajita" panose="020B0604020202020204" pitchFamily="34" charset="0"/>
                </a:rPr>
                <a:t>Mario Lopez</a:t>
              </a:r>
            </a:p>
          </p:txBody>
        </p:sp>
        <p:sp>
          <p:nvSpPr>
            <p:cNvPr id="22" name="TextBox 21"/>
            <p:cNvSpPr txBox="1"/>
            <p:nvPr/>
          </p:nvSpPr>
          <p:spPr>
            <a:xfrm>
              <a:off x="990600" y="3239929"/>
              <a:ext cx="1295400" cy="161582"/>
            </a:xfrm>
            <a:prstGeom prst="rect">
              <a:avLst/>
            </a:prstGeom>
            <a:noFill/>
          </p:spPr>
          <p:txBody>
            <a:bodyPr wrap="square" rtlCol="0">
              <a:spAutoFit/>
            </a:bodyPr>
            <a:lstStyle/>
            <a:p>
              <a:pPr algn="ctr"/>
              <a:r>
                <a:rPr lang="en-US" sz="2200" dirty="0">
                  <a:solidFill>
                    <a:schemeClr val="tx2"/>
                  </a:solidFill>
                  <a:latin typeface="微软雅黑" panose="020B0503020204020204" pitchFamily="34" charset="-122"/>
                  <a:cs typeface="Aparajita" panose="020B0604020202020204" pitchFamily="34" charset="0"/>
                </a:rPr>
                <a:t>CEO &amp; Founder</a:t>
              </a:r>
            </a:p>
          </p:txBody>
        </p:sp>
      </p:grpSp>
      <p:grpSp>
        <p:nvGrpSpPr>
          <p:cNvPr id="3" name="Group 2"/>
          <p:cNvGrpSpPr/>
          <p:nvPr/>
        </p:nvGrpSpPr>
        <p:grpSpPr>
          <a:xfrm>
            <a:off x="3559922" y="9269383"/>
            <a:ext cx="1557396" cy="420730"/>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grpSp>
      <p:grpSp>
        <p:nvGrpSpPr>
          <p:cNvPr id="29" name="Group 28"/>
          <p:cNvGrpSpPr/>
          <p:nvPr/>
        </p:nvGrpSpPr>
        <p:grpSpPr>
          <a:xfrm>
            <a:off x="8651772" y="9269383"/>
            <a:ext cx="1557396" cy="420730"/>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grpSp>
      <p:grpSp>
        <p:nvGrpSpPr>
          <p:cNvPr id="36" name="Group 35"/>
          <p:cNvGrpSpPr/>
          <p:nvPr/>
        </p:nvGrpSpPr>
        <p:grpSpPr>
          <a:xfrm>
            <a:off x="13539998" y="9267079"/>
            <a:ext cx="1557396" cy="420730"/>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grpSp>
      <p:grpSp>
        <p:nvGrpSpPr>
          <p:cNvPr id="40" name="Group 39"/>
          <p:cNvGrpSpPr/>
          <p:nvPr/>
        </p:nvGrpSpPr>
        <p:grpSpPr>
          <a:xfrm>
            <a:off x="18402832" y="9287873"/>
            <a:ext cx="1557396" cy="420730"/>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121917" tIns="60958" rIns="121917" bIns="60958" numCol="1" anchor="t" anchorCtr="0" compatLnSpc="1">
              <a:prstTxWarp prst="textNoShape">
                <a:avLst/>
              </a:prstTxWarp>
            </a:bodyPr>
            <a:lstStyle/>
            <a:p>
              <a:endParaRPr lang="en-US" dirty="0">
                <a:latin typeface="微软雅黑" panose="020B0503020204020204" pitchFamily="34" charset="-122"/>
              </a:endParaRPr>
            </a:p>
          </p:txBody>
        </p:sp>
      </p:grpSp>
      <p:grpSp>
        <p:nvGrpSpPr>
          <p:cNvPr id="62" name="Group 61"/>
          <p:cNvGrpSpPr/>
          <p:nvPr/>
        </p:nvGrpSpPr>
        <p:grpSpPr>
          <a:xfrm>
            <a:off x="6008975" y="483017"/>
            <a:ext cx="12359700" cy="2079087"/>
            <a:chOff x="5988388" y="483017"/>
            <a:chExt cx="12359700" cy="2079087"/>
          </a:xfrm>
        </p:grpSpPr>
        <p:sp>
          <p:nvSpPr>
            <p:cNvPr id="63" name="TextBox 62"/>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7" name="图片占位符 6"/>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a:fillRect/>
          </a:stretch>
        </p:blipFill>
        <p:spPr>
          <a:xfrm>
            <a:off x="2217738" y="3606800"/>
            <a:ext cx="4267200" cy="4267200"/>
          </a:xfrm>
        </p:spPr>
      </p:pic>
      <p:pic>
        <p:nvPicPr>
          <p:cNvPr id="11" name="图片占位符 10"/>
          <p:cNvPicPr>
            <a:picLocks noGrp="1" noChangeAspect="1"/>
          </p:cNvPicPr>
          <p:nvPr>
            <p:ph type="pic" sz="quarter" idx="16"/>
          </p:nvPr>
        </p:nvPicPr>
        <p:blipFill>
          <a:blip r:embed="rId3" cstate="email">
            <a:extLst>
              <a:ext uri="{28A0092B-C50C-407E-A947-70E740481C1C}">
                <a14:useLocalDpi xmlns:a14="http://schemas.microsoft.com/office/drawing/2010/main" val="0"/>
              </a:ext>
            </a:extLst>
          </a:blip>
          <a:srcRect l="19" r="19"/>
          <a:stretch>
            <a:fillRect/>
          </a:stretch>
        </p:blipFill>
        <p:spPr>
          <a:xfrm>
            <a:off x="7313613" y="3606800"/>
            <a:ext cx="4265612" cy="4267200"/>
          </a:xfrm>
        </p:spPr>
      </p:pic>
      <p:pic>
        <p:nvPicPr>
          <p:cNvPr id="15" name="图片占位符 14"/>
          <p:cNvPicPr>
            <a:picLocks noGrp="1" noChangeAspect="1"/>
          </p:cNvPicPr>
          <p:nvPr>
            <p:ph type="pic" sz="quarter" idx="17"/>
          </p:nvPr>
        </p:nvPicPr>
        <p:blipFill>
          <a:blip r:embed="rId4" cstate="email">
            <a:extLst>
              <a:ext uri="{28A0092B-C50C-407E-A947-70E740481C1C}">
                <a14:useLocalDpi xmlns:a14="http://schemas.microsoft.com/office/drawing/2010/main" val="0"/>
              </a:ext>
            </a:extLst>
          </a:blip>
          <a:srcRect l="16605" r="16605"/>
          <a:stretch>
            <a:fillRect/>
          </a:stretch>
        </p:blipFill>
        <p:spPr>
          <a:xfrm>
            <a:off x="12188825" y="3606800"/>
            <a:ext cx="4265613" cy="4267200"/>
          </a:xfrm>
        </p:spPr>
      </p:pic>
      <p:pic>
        <p:nvPicPr>
          <p:cNvPr id="19" name="图片占位符 18"/>
          <p:cNvPicPr>
            <a:picLocks noGrp="1" noChangeAspect="1"/>
          </p:cNvPicPr>
          <p:nvPr>
            <p:ph type="pic" sz="quarter" idx="18"/>
          </p:nvPr>
        </p:nvPicPr>
        <p:blipFill>
          <a:blip r:embed="rId5" cstate="email">
            <a:extLst>
              <a:ext uri="{28A0092B-C50C-407E-A947-70E740481C1C}">
                <a14:useLocalDpi xmlns:a14="http://schemas.microsoft.com/office/drawing/2010/main" val="0"/>
              </a:ext>
            </a:extLst>
          </a:blip>
          <a:srcRect l="19" r="19"/>
          <a:stretch>
            <a:fillRect/>
          </a:stretch>
        </p:blipFill>
        <p:spPr>
          <a:xfrm>
            <a:off x="17064038" y="3606800"/>
            <a:ext cx="4265612" cy="4267200"/>
          </a:xfrm>
        </p:spPr>
      </p:pic>
    </p:spTree>
    <p:extLst>
      <p:ext uri="{BB962C8B-B14F-4D97-AF65-F5344CB8AC3E}">
        <p14:creationId xmlns:p14="http://schemas.microsoft.com/office/powerpoint/2010/main" val="8533843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7802" b="7802"/>
          <a:stretch>
            <a:fillRect/>
          </a:stretch>
        </p:blipFill>
        <p:spPr>
          <a:xfrm>
            <a:off x="0" y="0"/>
            <a:ext cx="24377650" cy="13716000"/>
          </a:xfrm>
        </p:spPr>
      </p:pic>
      <p:sp>
        <p:nvSpPr>
          <p:cNvPr id="128" name="Rectangle 127"/>
          <p:cNvSpPr>
            <a:spLocks noChangeAspect="1"/>
          </p:cNvSpPr>
          <p:nvPr/>
        </p:nvSpPr>
        <p:spPr>
          <a:xfrm>
            <a:off x="0" y="-3148"/>
            <a:ext cx="24399929" cy="13719148"/>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828434" fontAlgn="auto">
              <a:spcBef>
                <a:spcPts val="0"/>
              </a:spcBef>
              <a:spcAft>
                <a:spcPts val="0"/>
              </a:spcAft>
              <a:defRPr/>
            </a:pPr>
            <a:endParaRPr lang="en-US" dirty="0">
              <a:latin typeface="微软雅黑" panose="020B0503020204020204" pitchFamily="34" charset="-122"/>
            </a:endParaRPr>
          </a:p>
        </p:txBody>
      </p:sp>
      <p:grpSp>
        <p:nvGrpSpPr>
          <p:cNvPr id="129" name="Group 128"/>
          <p:cNvGrpSpPr/>
          <p:nvPr/>
        </p:nvGrpSpPr>
        <p:grpSpPr>
          <a:xfrm>
            <a:off x="11010113" y="2917891"/>
            <a:ext cx="2412348" cy="2412976"/>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lIns="182843" tIns="91422" rIns="182843" bIns="91422"/>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1828434" fontAlgn="auto">
                  <a:spcBef>
                    <a:spcPts val="0"/>
                  </a:spcBef>
                  <a:spcAft>
                    <a:spcPts val="0"/>
                  </a:spcAft>
                  <a:defRPr/>
                </a:pPr>
                <a:endParaRPr lang="id-ID" dirty="0">
                  <a:latin typeface="微软雅黑" panose="020B0503020204020204" pitchFamily="34" charset="-122"/>
                  <a:ea typeface="+mn-ea"/>
                  <a:cs typeface="+mn-cs"/>
                </a:endParaRPr>
              </a:p>
            </p:txBody>
          </p:sp>
        </p:grpSp>
      </p:grpSp>
      <p:grpSp>
        <p:nvGrpSpPr>
          <p:cNvPr id="62" name="Group 61"/>
          <p:cNvGrpSpPr/>
          <p:nvPr/>
        </p:nvGrpSpPr>
        <p:grpSpPr>
          <a:xfrm>
            <a:off x="6008975" y="483017"/>
            <a:ext cx="12359700" cy="2079087"/>
            <a:chOff x="5988388" y="483017"/>
            <a:chExt cx="12359700" cy="2079087"/>
          </a:xfrm>
        </p:grpSpPr>
        <p:sp>
          <p:nvSpPr>
            <p:cNvPr id="64" name="TextBox 6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bg1"/>
                  </a:solidFill>
                  <a:latin typeface="微软雅黑" panose="020B0503020204020204" pitchFamily="34" charset="-122"/>
                  <a:cs typeface="Aparajita" panose="020B0604020202020204" pitchFamily="34" charset="0"/>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lumMod val="95000"/>
                    </a:schemeClr>
                  </a:solidFill>
                  <a:latin typeface="微软雅黑" panose="020B0503020204020204" pitchFamily="34" charset="-122"/>
                  <a:cs typeface="Aparajita" panose="020B0604020202020204" pitchFamily="34" charset="0"/>
                </a:rPr>
                <a:t>Your </a:t>
              </a:r>
              <a:r>
                <a:rPr lang="en-US" sz="3100" dirty="0" smtClean="0">
                  <a:solidFill>
                    <a:schemeClr val="bg1">
                      <a:lumMod val="95000"/>
                    </a:schemeClr>
                  </a:solidFill>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5" name="Group 4"/>
          <p:cNvGrpSpPr/>
          <p:nvPr/>
        </p:nvGrpSpPr>
        <p:grpSpPr>
          <a:xfrm>
            <a:off x="6746875" y="9917819"/>
            <a:ext cx="11290133" cy="987965"/>
            <a:chOff x="6746875" y="9917819"/>
            <a:chExt cx="11290133" cy="987965"/>
          </a:xfrm>
        </p:grpSpPr>
        <p:sp>
          <p:nvSpPr>
            <p:cNvPr id="112" name="TextBox 111"/>
            <p:cNvSpPr txBox="1"/>
            <p:nvPr/>
          </p:nvSpPr>
          <p:spPr>
            <a:xfrm>
              <a:off x="7719190" y="9917819"/>
              <a:ext cx="10317818" cy="960227"/>
            </a:xfrm>
            <a:prstGeom prst="rect">
              <a:avLst/>
            </a:prstGeom>
            <a:noFill/>
          </p:spPr>
          <p:txBody>
            <a:bodyPr wrap="square" lIns="219419" tIns="109710" rIns="219419" bIns="109710"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2" name="Group 1"/>
          <p:cNvGrpSpPr/>
          <p:nvPr/>
        </p:nvGrpSpPr>
        <p:grpSpPr>
          <a:xfrm>
            <a:off x="6763349" y="5499169"/>
            <a:ext cx="11273659" cy="1022366"/>
            <a:chOff x="6763349" y="5499169"/>
            <a:chExt cx="11273659" cy="1022366"/>
          </a:xfrm>
        </p:grpSpPr>
        <p:sp>
          <p:nvSpPr>
            <p:cNvPr id="101" name="TextBox 100"/>
            <p:cNvSpPr txBox="1"/>
            <p:nvPr/>
          </p:nvSpPr>
          <p:spPr>
            <a:xfrm>
              <a:off x="7719190" y="5499169"/>
              <a:ext cx="10317818" cy="960227"/>
            </a:xfrm>
            <a:prstGeom prst="rect">
              <a:avLst/>
            </a:prstGeom>
            <a:noFill/>
          </p:spPr>
          <p:txBody>
            <a:bodyPr wrap="square" lIns="219419" tIns="109710" rIns="219419" bIns="109710"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3" name="Group 2"/>
          <p:cNvGrpSpPr/>
          <p:nvPr/>
        </p:nvGrpSpPr>
        <p:grpSpPr>
          <a:xfrm>
            <a:off x="6746875" y="6964492"/>
            <a:ext cx="11290133" cy="1004584"/>
            <a:chOff x="6746875" y="6964492"/>
            <a:chExt cx="11290133" cy="1004584"/>
          </a:xfrm>
        </p:grpSpPr>
        <p:sp>
          <p:nvSpPr>
            <p:cNvPr id="103" name="TextBox 102"/>
            <p:cNvSpPr txBox="1"/>
            <p:nvPr/>
          </p:nvSpPr>
          <p:spPr>
            <a:xfrm>
              <a:off x="7719190" y="6964492"/>
              <a:ext cx="10317818" cy="960227"/>
            </a:xfrm>
            <a:prstGeom prst="rect">
              <a:avLst/>
            </a:prstGeom>
            <a:noFill/>
          </p:spPr>
          <p:txBody>
            <a:bodyPr wrap="square" lIns="219419" tIns="109710" rIns="219419" bIns="109710" rtlCol="0">
              <a:spAutoFit/>
            </a:bodyPr>
            <a:lstStyle/>
            <a:p>
              <a:pPr algn="just"/>
              <a:r>
                <a:rPr lang="en-US" sz="24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a:t>
              </a:r>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main statistical methodologies are used in data </a:t>
              </a:r>
              <a:r>
                <a:rPr lang="en-US" sz="24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analysis which </a:t>
              </a:r>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summarizes data from a sample using </a:t>
              </a:r>
              <a:r>
                <a:rPr lang="en-US" sz="2400" dirty="0" smtClean="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indexes.</a:t>
              </a:r>
              <a:endPar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endParaRP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4" name="Group 3"/>
          <p:cNvGrpSpPr/>
          <p:nvPr/>
        </p:nvGrpSpPr>
        <p:grpSpPr>
          <a:xfrm>
            <a:off x="6763349" y="8475174"/>
            <a:ext cx="11273659" cy="996276"/>
            <a:chOff x="6763349" y="8475174"/>
            <a:chExt cx="11273659" cy="996276"/>
          </a:xfrm>
        </p:grpSpPr>
        <p:sp>
          <p:nvSpPr>
            <p:cNvPr id="111" name="TextBox 110"/>
            <p:cNvSpPr txBox="1"/>
            <p:nvPr/>
          </p:nvSpPr>
          <p:spPr>
            <a:xfrm>
              <a:off x="7719190" y="8475174"/>
              <a:ext cx="10317818" cy="960227"/>
            </a:xfrm>
            <a:prstGeom prst="rect">
              <a:avLst/>
            </a:prstGeom>
            <a:noFill/>
          </p:spPr>
          <p:txBody>
            <a:bodyPr wrap="square" lIns="219419" tIns="109710" rIns="219419" bIns="109710"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grpSp>
        <p:nvGrpSpPr>
          <p:cNvPr id="6" name="Group 5"/>
          <p:cNvGrpSpPr/>
          <p:nvPr/>
        </p:nvGrpSpPr>
        <p:grpSpPr>
          <a:xfrm>
            <a:off x="6746875" y="11269025"/>
            <a:ext cx="11290133" cy="987965"/>
            <a:chOff x="6746875" y="11269025"/>
            <a:chExt cx="11290133" cy="987965"/>
          </a:xfrm>
        </p:grpSpPr>
        <p:sp>
          <p:nvSpPr>
            <p:cNvPr id="126" name="TextBox 125"/>
            <p:cNvSpPr txBox="1"/>
            <p:nvPr/>
          </p:nvSpPr>
          <p:spPr>
            <a:xfrm>
              <a:off x="7741160" y="11269025"/>
              <a:ext cx="10295848" cy="960227"/>
            </a:xfrm>
            <a:prstGeom prst="rect">
              <a:avLst/>
            </a:prstGeom>
            <a:noFill/>
          </p:spPr>
          <p:txBody>
            <a:bodyPr wrap="square" lIns="219419" tIns="109710" rIns="219419" bIns="109710" rtlCol="0">
              <a:spAutoFit/>
            </a:bodyPr>
            <a:lstStyle/>
            <a:p>
              <a:pPr algn="just"/>
              <a:r>
                <a:rPr lang="en-US" sz="2400" dirty="0">
                  <a:solidFill>
                    <a:schemeClr val="bg1">
                      <a:lumMod val="95000"/>
                    </a:schemeClr>
                  </a:solidFill>
                  <a:latin typeface="微软雅黑" panose="020B0503020204020204" pitchFamily="34" charset="-122"/>
                  <a:ea typeface="Open Sans Light" panose="020B0306030504020204" pitchFamily="34" charset="0"/>
                  <a:cs typeface="Aparajita" panose="020B0604020202020204" pitchFamily="34" charset="0"/>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Tree>
    <p:extLst>
      <p:ext uri="{BB962C8B-B14F-4D97-AF65-F5344CB8AC3E}">
        <p14:creationId xmlns:p14="http://schemas.microsoft.com/office/powerpoint/2010/main" val="24643161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 name="Rectangle 8"/>
          <p:cNvSpPr/>
          <p:nvPr/>
        </p:nvSpPr>
        <p:spPr>
          <a:xfrm>
            <a:off x="15644002" y="3557417"/>
            <a:ext cx="6411036" cy="838701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 name="Rectangle 7"/>
          <p:cNvSpPr/>
          <p:nvPr/>
        </p:nvSpPr>
        <p:spPr>
          <a:xfrm>
            <a:off x="9001926" y="3557417"/>
            <a:ext cx="6411036" cy="838701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7" name="Rectangle 6"/>
          <p:cNvSpPr/>
          <p:nvPr/>
        </p:nvSpPr>
        <p:spPr>
          <a:xfrm>
            <a:off x="2418583" y="3557409"/>
            <a:ext cx="6411036" cy="838701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3" name="TextBox 12"/>
          <p:cNvSpPr txBox="1"/>
          <p:nvPr/>
        </p:nvSpPr>
        <p:spPr>
          <a:xfrm>
            <a:off x="4084972" y="10129323"/>
            <a:ext cx="3351869" cy="707850"/>
          </a:xfrm>
          <a:prstGeom prst="rect">
            <a:avLst/>
          </a:prstGeom>
          <a:noFill/>
        </p:spPr>
        <p:txBody>
          <a:bodyPr wrap="none" lIns="182843" tIns="91422" rIns="182843" bIns="91422" rtlCol="0">
            <a:spAutoFit/>
          </a:bodyPr>
          <a:lstStyle/>
          <a:p>
            <a:pPr algn="ctr"/>
            <a:r>
              <a:rPr lang="id-ID" sz="3400" b="1" dirty="0">
                <a:solidFill>
                  <a:schemeClr val="bg1">
                    <a:lumMod val="50000"/>
                  </a:schemeClr>
                </a:solidFill>
                <a:latin typeface="微软雅黑" panose="020B0503020204020204" pitchFamily="34" charset="-122"/>
                <a:cs typeface="Aparajita" panose="020B0604020202020204" pitchFamily="34" charset="0"/>
              </a:rPr>
              <a:t>JAMES </a:t>
            </a:r>
            <a:r>
              <a:rPr lang="id-ID" sz="3400" b="1" dirty="0">
                <a:solidFill>
                  <a:schemeClr val="accent1"/>
                </a:solidFill>
                <a:latin typeface="微软雅黑" panose="020B0503020204020204" pitchFamily="34" charset="-122"/>
                <a:cs typeface="Aparajita" panose="020B0604020202020204" pitchFamily="34" charset="0"/>
              </a:rPr>
              <a:t>BOND</a:t>
            </a:r>
          </a:p>
        </p:txBody>
      </p:sp>
      <p:sp>
        <p:nvSpPr>
          <p:cNvPr id="14" name="TextBox 13"/>
          <p:cNvSpPr txBox="1"/>
          <p:nvPr/>
        </p:nvSpPr>
        <p:spPr>
          <a:xfrm>
            <a:off x="3114370" y="11047874"/>
            <a:ext cx="5293047" cy="430888"/>
          </a:xfrm>
          <a:prstGeom prst="rect">
            <a:avLst/>
          </a:prstGeom>
          <a:noFill/>
        </p:spPr>
        <p:txBody>
          <a:bodyPr wrap="square" lIns="182843" tIns="91422" rIns="182843" bIns="91422" rtlCol="0">
            <a:spAutoFit/>
          </a:bodyPr>
          <a:lstStyle/>
          <a:p>
            <a:pPr algn="ctr"/>
            <a:r>
              <a:rPr lang="en-US" sz="1600" dirty="0" smtClean="0">
                <a:solidFill>
                  <a:schemeClr val="bg1">
                    <a:lumMod val="50000"/>
                  </a:schemeClr>
                </a:solidFill>
                <a:latin typeface="微软雅黑" panose="020B0503020204020204" pitchFamily="34" charset="-122"/>
                <a:cs typeface="Aparajita" panose="020B0604020202020204" pitchFamily="34" charset="0"/>
              </a:rPr>
              <a:t>CEO &amp; FOUNDER</a:t>
            </a:r>
            <a:endParaRPr lang="en-US" sz="1600" dirty="0">
              <a:solidFill>
                <a:schemeClr val="bg1">
                  <a:lumMod val="50000"/>
                </a:schemeClr>
              </a:solidFill>
              <a:latin typeface="微软雅黑" panose="020B0503020204020204" pitchFamily="34" charset="-122"/>
              <a:cs typeface="Aparajita" panose="020B0604020202020204" pitchFamily="34" charset="0"/>
            </a:endParaRPr>
          </a:p>
        </p:txBody>
      </p:sp>
      <p:cxnSp>
        <p:nvCxnSpPr>
          <p:cNvPr id="15" name="Straight Connector 14"/>
          <p:cNvCxnSpPr/>
          <p:nvPr/>
        </p:nvCxnSpPr>
        <p:spPr>
          <a:xfrm>
            <a:off x="5237439" y="10902426"/>
            <a:ext cx="1046909"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10328901" y="10129323"/>
            <a:ext cx="3351869" cy="707850"/>
          </a:xfrm>
          <a:prstGeom prst="rect">
            <a:avLst/>
          </a:prstGeom>
          <a:noFill/>
        </p:spPr>
        <p:txBody>
          <a:bodyPr wrap="none" lIns="182843" tIns="91422" rIns="182843" bIns="91422" rtlCol="0">
            <a:spAutoFit/>
          </a:bodyPr>
          <a:lstStyle/>
          <a:p>
            <a:pPr algn="ctr"/>
            <a:r>
              <a:rPr lang="id-ID" sz="3400" b="1" dirty="0">
                <a:solidFill>
                  <a:schemeClr val="bg1">
                    <a:lumMod val="50000"/>
                  </a:schemeClr>
                </a:solidFill>
                <a:latin typeface="微软雅黑" panose="020B0503020204020204" pitchFamily="34" charset="-122"/>
                <a:cs typeface="Aparajita" panose="020B0604020202020204" pitchFamily="34" charset="0"/>
              </a:rPr>
              <a:t>JAMES</a:t>
            </a:r>
            <a:r>
              <a:rPr lang="id-ID" sz="3400" b="1" dirty="0">
                <a:solidFill>
                  <a:schemeClr val="tx2"/>
                </a:solidFill>
                <a:latin typeface="微软雅黑" panose="020B0503020204020204" pitchFamily="34" charset="-122"/>
                <a:cs typeface="Aparajita" panose="020B0604020202020204" pitchFamily="34" charset="0"/>
              </a:rPr>
              <a:t> </a:t>
            </a:r>
            <a:r>
              <a:rPr lang="id-ID" sz="3400" b="1" dirty="0">
                <a:solidFill>
                  <a:schemeClr val="accent2"/>
                </a:solidFill>
                <a:latin typeface="微软雅黑" panose="020B0503020204020204" pitchFamily="34" charset="-122"/>
                <a:cs typeface="Aparajita" panose="020B0604020202020204" pitchFamily="34" charset="0"/>
              </a:rPr>
              <a:t>BOND</a:t>
            </a:r>
          </a:p>
        </p:txBody>
      </p:sp>
      <p:sp>
        <p:nvSpPr>
          <p:cNvPr id="17" name="TextBox 16"/>
          <p:cNvSpPr txBox="1"/>
          <p:nvPr/>
        </p:nvSpPr>
        <p:spPr>
          <a:xfrm>
            <a:off x="9358305" y="11047874"/>
            <a:ext cx="5293047" cy="430888"/>
          </a:xfrm>
          <a:prstGeom prst="rect">
            <a:avLst/>
          </a:prstGeom>
          <a:noFill/>
        </p:spPr>
        <p:txBody>
          <a:bodyPr wrap="square" lIns="182843" tIns="91422" rIns="182843" bIns="91422" rtlCol="0">
            <a:spAutoFit/>
          </a:bodyPr>
          <a:lstStyle/>
          <a:p>
            <a:pPr algn="ctr"/>
            <a:r>
              <a:rPr lang="en-US" sz="1600" dirty="0">
                <a:solidFill>
                  <a:schemeClr val="bg1">
                    <a:lumMod val="50000"/>
                  </a:schemeClr>
                </a:solidFill>
                <a:latin typeface="微软雅黑" panose="020B0503020204020204" pitchFamily="34" charset="-122"/>
                <a:cs typeface="Aparajita" panose="020B0604020202020204" pitchFamily="34" charset="0"/>
              </a:rPr>
              <a:t>CEO &amp; FOUNDER</a:t>
            </a:r>
          </a:p>
        </p:txBody>
      </p:sp>
      <p:cxnSp>
        <p:nvCxnSpPr>
          <p:cNvPr id="18" name="Straight Connector 17"/>
          <p:cNvCxnSpPr/>
          <p:nvPr/>
        </p:nvCxnSpPr>
        <p:spPr>
          <a:xfrm>
            <a:off x="11481374" y="10902426"/>
            <a:ext cx="1046909"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7072312" y="10129323"/>
            <a:ext cx="3351869" cy="707850"/>
          </a:xfrm>
          <a:prstGeom prst="rect">
            <a:avLst/>
          </a:prstGeom>
          <a:noFill/>
        </p:spPr>
        <p:txBody>
          <a:bodyPr wrap="none" lIns="182843" tIns="91422" rIns="182843" bIns="91422" rtlCol="0">
            <a:spAutoFit/>
          </a:bodyPr>
          <a:lstStyle/>
          <a:p>
            <a:pPr algn="ctr"/>
            <a:r>
              <a:rPr lang="id-ID" sz="3400" b="1" dirty="0">
                <a:solidFill>
                  <a:schemeClr val="bg1">
                    <a:lumMod val="50000"/>
                  </a:schemeClr>
                </a:solidFill>
                <a:latin typeface="微软雅黑" panose="020B0503020204020204" pitchFamily="34" charset="-122"/>
                <a:cs typeface="Aparajita" panose="020B0604020202020204" pitchFamily="34" charset="0"/>
              </a:rPr>
              <a:t>JAMES</a:t>
            </a:r>
            <a:r>
              <a:rPr lang="id-ID" sz="3400" b="1" dirty="0">
                <a:solidFill>
                  <a:schemeClr val="tx2"/>
                </a:solidFill>
                <a:latin typeface="微软雅黑" panose="020B0503020204020204" pitchFamily="34" charset="-122"/>
                <a:cs typeface="Aparajita" panose="020B0604020202020204" pitchFamily="34" charset="0"/>
              </a:rPr>
              <a:t> </a:t>
            </a:r>
            <a:r>
              <a:rPr lang="id-ID" sz="3400" b="1" dirty="0">
                <a:solidFill>
                  <a:schemeClr val="accent3"/>
                </a:solidFill>
                <a:latin typeface="微软雅黑" panose="020B0503020204020204" pitchFamily="34" charset="-122"/>
                <a:cs typeface="Aparajita" panose="020B0604020202020204" pitchFamily="34" charset="0"/>
              </a:rPr>
              <a:t>BOND</a:t>
            </a:r>
          </a:p>
        </p:txBody>
      </p:sp>
      <p:sp>
        <p:nvSpPr>
          <p:cNvPr id="20" name="TextBox 19"/>
          <p:cNvSpPr txBox="1"/>
          <p:nvPr/>
        </p:nvSpPr>
        <p:spPr>
          <a:xfrm>
            <a:off x="16101727" y="11047874"/>
            <a:ext cx="5293047" cy="430888"/>
          </a:xfrm>
          <a:prstGeom prst="rect">
            <a:avLst/>
          </a:prstGeom>
          <a:noFill/>
        </p:spPr>
        <p:txBody>
          <a:bodyPr wrap="square" lIns="182843" tIns="91422" rIns="182843" bIns="91422" rtlCol="0">
            <a:spAutoFit/>
          </a:bodyPr>
          <a:lstStyle/>
          <a:p>
            <a:pPr algn="ctr"/>
            <a:r>
              <a:rPr lang="en-US" sz="1600" dirty="0">
                <a:solidFill>
                  <a:schemeClr val="bg1">
                    <a:lumMod val="50000"/>
                  </a:schemeClr>
                </a:solidFill>
                <a:latin typeface="微软雅黑" panose="020B0503020204020204" pitchFamily="34" charset="-122"/>
                <a:cs typeface="Aparajita" panose="020B0604020202020204" pitchFamily="34" charset="0"/>
              </a:rPr>
              <a:t>CEO &amp; FOUNDER</a:t>
            </a:r>
          </a:p>
        </p:txBody>
      </p:sp>
      <p:cxnSp>
        <p:nvCxnSpPr>
          <p:cNvPr id="21" name="Straight Connector 20"/>
          <p:cNvCxnSpPr/>
          <p:nvPr/>
        </p:nvCxnSpPr>
        <p:spPr>
          <a:xfrm>
            <a:off x="18224796" y="10902426"/>
            <a:ext cx="1046909"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6008975" y="483017"/>
            <a:ext cx="12359700" cy="2079087"/>
            <a:chOff x="5988388" y="483017"/>
            <a:chExt cx="12359700" cy="2079087"/>
          </a:xfrm>
        </p:grpSpPr>
        <p:sp>
          <p:nvSpPr>
            <p:cNvPr id="30" name="TextBox 29"/>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51" r="451"/>
          <a:stretch>
            <a:fillRect/>
          </a:stretch>
        </p:blipFill>
        <p:spPr/>
      </p:pic>
      <p:pic>
        <p:nvPicPr>
          <p:cNvPr id="6" name="图片占位符 5"/>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66" r="66"/>
          <a:stretch>
            <a:fillRect/>
          </a:stretch>
        </p:blipFill>
        <p:spPr/>
      </p:pic>
      <p:pic>
        <p:nvPicPr>
          <p:cNvPr id="10" name="图片占位符 9"/>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248" r="248"/>
          <a:stretch>
            <a:fillRect/>
          </a:stretch>
        </p:blipFill>
        <p:spPr/>
      </p:pic>
    </p:spTree>
    <p:extLst>
      <p:ext uri="{BB962C8B-B14F-4D97-AF65-F5344CB8AC3E}">
        <p14:creationId xmlns:p14="http://schemas.microsoft.com/office/powerpoint/2010/main" val="3935783405"/>
      </p:ext>
    </p:extLst>
  </p:cSld>
  <p:clrMapOvr>
    <a:overrideClrMapping bg1="lt1" tx1="dk1" bg2="lt2" tx2="dk2" accent1="accent1" accent2="accent2" accent3="accent3" accent4="accent4" accent5="accent5" accent6="accent6" hlink="hlink" folHlink="folHlink"/>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7548418" y="6736190"/>
            <a:ext cx="3017052"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4804344" y="6736190"/>
            <a:ext cx="3015465"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12071383" y="6736190"/>
            <a:ext cx="3017052"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9351115" y="6736190"/>
            <a:ext cx="3017052"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6619740" y="6736190"/>
            <a:ext cx="3015465"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3839165" y="6736190"/>
            <a:ext cx="3017052" cy="295276"/>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3616973"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11885693"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6429290"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7354794"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20095692"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9162252" y="6548867"/>
            <a:ext cx="668164"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4617069" y="6548867"/>
            <a:ext cx="669752" cy="6699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3807423" y="6739366"/>
            <a:ext cx="16767570" cy="288924"/>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3689977" y="5963078"/>
            <a:ext cx="498346"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9243192" y="5963078"/>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4702770" y="5963078"/>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20173460" y="5963078"/>
            <a:ext cx="499932"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7450019" y="7509304"/>
            <a:ext cx="499932"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11966633" y="7509304"/>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6519752" y="7509304"/>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8092" tIns="38092" rIns="38092" bIns="38092" anchor="ctr"/>
          <a:lstStyle/>
          <a:p>
            <a:pPr defTabSz="457109">
              <a:defRPr/>
            </a:pPr>
            <a:endParaRPr lang="es-ES" sz="3000">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6008975" y="483017"/>
            <a:ext cx="12359700" cy="2079087"/>
            <a:chOff x="5988388" y="483017"/>
            <a:chExt cx="12359700" cy="2079087"/>
          </a:xfrm>
        </p:grpSpPr>
        <p:sp>
          <p:nvSpPr>
            <p:cNvPr id="57" name="TextBox 56"/>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18" name="图片占位符 17"/>
          <p:cNvPicPr>
            <a:picLocks noGrp="1" noChangeAspect="1"/>
          </p:cNvPicPr>
          <p:nvPr>
            <p:ph type="pic" sz="quarter" idx="10"/>
          </p:nvPr>
        </p:nvPicPr>
        <p:blipFill>
          <a:blip r:embed="rId2" cstate="email">
            <a:extLst>
              <a:ext uri="{28A0092B-C50C-407E-A947-70E740481C1C}">
                <a14:useLocalDpi xmlns:a14="http://schemas.microsoft.com/office/drawing/2010/main" val="0"/>
              </a:ext>
            </a:extLst>
          </a:blip>
          <a:srcRect t="63" b="63"/>
          <a:stretch>
            <a:fillRect/>
          </a:stretch>
        </p:blipFill>
        <p:spPr>
          <a:xfrm>
            <a:off x="2735263" y="3206750"/>
            <a:ext cx="2519362" cy="2516188"/>
          </a:xfrm>
        </p:spPr>
      </p:pic>
      <p:pic>
        <p:nvPicPr>
          <p:cNvPr id="21" name="图片占位符 20"/>
          <p:cNvPicPr>
            <a:picLocks noGrp="1" noChangeAspect="1"/>
          </p:cNvPicPr>
          <p:nvPr>
            <p:ph type="pic" sz="quarter" idx="11"/>
          </p:nvPr>
        </p:nvPicPr>
        <p:blipFill>
          <a:blip r:embed="rId3" cstate="email">
            <a:extLst>
              <a:ext uri="{28A0092B-C50C-407E-A947-70E740481C1C}">
                <a14:useLocalDpi xmlns:a14="http://schemas.microsoft.com/office/drawing/2010/main" val="0"/>
              </a:ext>
            </a:extLst>
          </a:blip>
          <a:srcRect/>
          <a:stretch>
            <a:fillRect/>
          </a:stretch>
        </p:blipFill>
        <p:spPr>
          <a:xfrm>
            <a:off x="8267700" y="3184525"/>
            <a:ext cx="2517775" cy="2517775"/>
          </a:xfrm>
        </p:spPr>
      </p:pic>
      <p:pic>
        <p:nvPicPr>
          <p:cNvPr id="24" name="图片占位符 23"/>
          <p:cNvPicPr>
            <a:picLocks noGrp="1" noChangeAspect="1"/>
          </p:cNvPicPr>
          <p:nvPr>
            <p:ph type="pic" sz="quarter" idx="12"/>
          </p:nvPr>
        </p:nvPicPr>
        <p:blipFill>
          <a:blip r:embed="rId4" cstate="email">
            <a:extLst>
              <a:ext uri="{28A0092B-C50C-407E-A947-70E740481C1C}">
                <a14:useLocalDpi xmlns:a14="http://schemas.microsoft.com/office/drawing/2010/main" val="0"/>
              </a:ext>
            </a:extLst>
          </a:blip>
          <a:srcRect l="16572" r="16572"/>
          <a:stretch>
            <a:fillRect/>
          </a:stretch>
        </p:blipFill>
        <p:spPr>
          <a:xfrm>
            <a:off x="13676313" y="3217863"/>
            <a:ext cx="2519362" cy="2517775"/>
          </a:xfrm>
        </p:spPr>
      </p:pic>
      <p:pic>
        <p:nvPicPr>
          <p:cNvPr id="27" name="图片占位符 26"/>
          <p:cNvPicPr>
            <a:picLocks noGrp="1" noChangeAspect="1"/>
          </p:cNvPicPr>
          <p:nvPr>
            <p:ph type="pic" sz="quarter" idx="13"/>
          </p:nvPr>
        </p:nvPicPr>
        <p:blipFill>
          <a:blip r:embed="rId5" cstate="email">
            <a:extLst>
              <a:ext uri="{28A0092B-C50C-407E-A947-70E740481C1C}">
                <a14:useLocalDpi xmlns:a14="http://schemas.microsoft.com/office/drawing/2010/main" val="0"/>
              </a:ext>
            </a:extLst>
          </a:blip>
          <a:srcRect l="1074" r="1074"/>
          <a:stretch>
            <a:fillRect/>
          </a:stretch>
        </p:blipFill>
        <p:spPr>
          <a:xfrm>
            <a:off x="19123025" y="3217863"/>
            <a:ext cx="2519363" cy="2517775"/>
          </a:xfrm>
        </p:spPr>
      </p:pic>
      <p:pic>
        <p:nvPicPr>
          <p:cNvPr id="44" name="图片占位符 43"/>
          <p:cNvPicPr>
            <a:picLocks noGrp="1" noChangeAspect="1"/>
          </p:cNvPicPr>
          <p:nvPr>
            <p:ph type="pic" sz="quarter" idx="14"/>
          </p:nvPr>
        </p:nvPicPr>
        <p:blipFill>
          <a:blip r:embed="rId6" cstate="email">
            <a:extLst>
              <a:ext uri="{28A0092B-C50C-407E-A947-70E740481C1C}">
                <a14:useLocalDpi xmlns:a14="http://schemas.microsoft.com/office/drawing/2010/main" val="0"/>
              </a:ext>
            </a:extLst>
          </a:blip>
          <a:srcRect t="32" b="32"/>
          <a:stretch>
            <a:fillRect/>
          </a:stretch>
        </p:blipFill>
        <p:spPr>
          <a:xfrm>
            <a:off x="16424275" y="8108950"/>
            <a:ext cx="2519363" cy="2517775"/>
          </a:xfrm>
        </p:spPr>
      </p:pic>
      <p:pic>
        <p:nvPicPr>
          <p:cNvPr id="43" name="图片占位符 42"/>
          <p:cNvPicPr>
            <a:picLocks noGrp="1" noChangeAspect="1"/>
          </p:cNvPicPr>
          <p:nvPr>
            <p:ph type="pic" sz="quarter" idx="15"/>
          </p:nvPr>
        </p:nvPicPr>
        <p:blipFill>
          <a:blip r:embed="rId7" cstate="email">
            <a:extLst>
              <a:ext uri="{28A0092B-C50C-407E-A947-70E740481C1C}">
                <a14:useLocalDpi xmlns:a14="http://schemas.microsoft.com/office/drawing/2010/main" val="0"/>
              </a:ext>
            </a:extLst>
          </a:blip>
          <a:srcRect t="31" b="31"/>
          <a:stretch>
            <a:fillRect/>
          </a:stretch>
        </p:blipFill>
        <p:spPr>
          <a:xfrm>
            <a:off x="10996613" y="8108950"/>
            <a:ext cx="2519362" cy="2517775"/>
          </a:xfrm>
        </p:spPr>
      </p:pic>
      <p:pic>
        <p:nvPicPr>
          <p:cNvPr id="33" name="图片占位符 32"/>
          <p:cNvPicPr>
            <a:picLocks noGrp="1" noChangeAspect="1"/>
          </p:cNvPicPr>
          <p:nvPr>
            <p:ph type="pic" sz="quarter" idx="16"/>
          </p:nvPr>
        </p:nvPicPr>
        <p:blipFill>
          <a:blip r:embed="rId8" cstate="email">
            <a:extLst>
              <a:ext uri="{28A0092B-C50C-407E-A947-70E740481C1C}">
                <a14:useLocalDpi xmlns:a14="http://schemas.microsoft.com/office/drawing/2010/main" val="0"/>
              </a:ext>
            </a:extLst>
          </a:blip>
          <a:srcRect t="31" b="31"/>
          <a:stretch>
            <a:fillRect/>
          </a:stretch>
        </p:blipFill>
        <p:spPr>
          <a:xfrm>
            <a:off x="5510213" y="8080375"/>
            <a:ext cx="2519362" cy="2517775"/>
          </a:xfrm>
        </p:spPr>
      </p:pic>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12280530" y="4151714"/>
            <a:ext cx="10638083" cy="738664"/>
          </a:xfrm>
          <a:prstGeom prst="rect">
            <a:avLst/>
          </a:prstGeom>
        </p:spPr>
        <p:txBody>
          <a:bodyPr vert="horz" wrap="square" lIns="182843" tIns="0" rIns="18284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800" dirty="0">
                <a:solidFill>
                  <a:schemeClr val="tx2"/>
                </a:solidFill>
                <a:latin typeface="微软雅黑" panose="020B0503020204020204" pitchFamily="34" charset="-122"/>
                <a:cs typeface="Aparajita" panose="020B0604020202020204" pitchFamily="34" charset="0"/>
              </a:rPr>
              <a:t>Our Call Center is available 24/7</a:t>
            </a:r>
          </a:p>
        </p:txBody>
      </p:sp>
      <p:sp>
        <p:nvSpPr>
          <p:cNvPr id="19" name="Title 20"/>
          <p:cNvSpPr txBox="1">
            <a:spLocks/>
          </p:cNvSpPr>
          <p:nvPr/>
        </p:nvSpPr>
        <p:spPr>
          <a:xfrm>
            <a:off x="12280526" y="4776795"/>
            <a:ext cx="10638087" cy="278534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6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600" dirty="0">
              <a:solidFill>
                <a:schemeClr val="tx1"/>
              </a:solidFill>
              <a:latin typeface="微软雅黑" panose="020B0503020204020204" pitchFamily="34" charset="-122"/>
              <a:cs typeface="Aparajita" panose="020B0604020202020204" pitchFamily="34" charset="0"/>
            </a:endParaRPr>
          </a:p>
        </p:txBody>
      </p:sp>
      <p:sp>
        <p:nvSpPr>
          <p:cNvPr id="20" name="Title 20"/>
          <p:cNvSpPr txBox="1">
            <a:spLocks/>
          </p:cNvSpPr>
          <p:nvPr/>
        </p:nvSpPr>
        <p:spPr>
          <a:xfrm>
            <a:off x="12280530" y="7705500"/>
            <a:ext cx="10638083" cy="738664"/>
          </a:xfrm>
          <a:prstGeom prst="rect">
            <a:avLst/>
          </a:prstGeom>
        </p:spPr>
        <p:txBody>
          <a:bodyPr vert="horz" wrap="square" lIns="182843" tIns="0" rIns="18284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4800" dirty="0">
                <a:solidFill>
                  <a:schemeClr val="tx2"/>
                </a:solidFill>
                <a:latin typeface="微软雅黑" panose="020B0503020204020204" pitchFamily="34" charset="-122"/>
                <a:cs typeface="Aparajita" panose="020B0604020202020204" pitchFamily="34" charset="0"/>
              </a:rPr>
              <a:t>Try our new Chat Support</a:t>
            </a:r>
          </a:p>
        </p:txBody>
      </p:sp>
      <p:sp>
        <p:nvSpPr>
          <p:cNvPr id="21" name="Title 20"/>
          <p:cNvSpPr txBox="1">
            <a:spLocks/>
          </p:cNvSpPr>
          <p:nvPr/>
        </p:nvSpPr>
        <p:spPr>
          <a:xfrm>
            <a:off x="12280526" y="8330583"/>
            <a:ext cx="10638087" cy="2785342"/>
          </a:xfrm>
          <a:prstGeom prst="rect">
            <a:avLst/>
          </a:prstGeom>
        </p:spPr>
        <p:txBody>
          <a:bodyPr vert="horz" wrap="square" lIns="182843" tIns="91422" rIns="182843" bIns="9142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6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600" dirty="0">
              <a:solidFill>
                <a:schemeClr val="tx1"/>
              </a:solidFill>
              <a:latin typeface="微软雅黑" panose="020B0503020204020204" pitchFamily="34" charset="-122"/>
              <a:cs typeface="Aparajita" panose="020B0604020202020204" pitchFamily="34" charset="0"/>
            </a:endParaRPr>
          </a:p>
        </p:txBody>
      </p:sp>
      <p:sp>
        <p:nvSpPr>
          <p:cNvPr id="23" name="Freeform 106"/>
          <p:cNvSpPr>
            <a:spLocks noChangeAspect="1" noChangeArrowheads="1"/>
          </p:cNvSpPr>
          <p:nvPr/>
        </p:nvSpPr>
        <p:spPr bwMode="auto">
          <a:xfrm rot="262758">
            <a:off x="11492975" y="7847349"/>
            <a:ext cx="776192" cy="671746"/>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sp>
        <p:nvSpPr>
          <p:cNvPr id="32" name="Freeform 165"/>
          <p:cNvSpPr>
            <a:spLocks noChangeAspect="1" noChangeArrowheads="1"/>
          </p:cNvSpPr>
          <p:nvPr/>
        </p:nvSpPr>
        <p:spPr bwMode="auto">
          <a:xfrm rot="623985">
            <a:off x="11551078" y="4228786"/>
            <a:ext cx="716099" cy="716280"/>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grpSp>
        <p:nvGrpSpPr>
          <p:cNvPr id="34" name="Group 33"/>
          <p:cNvGrpSpPr/>
          <p:nvPr/>
        </p:nvGrpSpPr>
        <p:grpSpPr>
          <a:xfrm>
            <a:off x="6008975" y="483017"/>
            <a:ext cx="12359700" cy="2079087"/>
            <a:chOff x="5988388" y="483017"/>
            <a:chExt cx="12359700" cy="2079087"/>
          </a:xfrm>
        </p:grpSpPr>
        <p:sp>
          <p:nvSpPr>
            <p:cNvPr id="35" name="TextBox 3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3" name="图片占位符 2"/>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45" b="245"/>
          <a:stretch>
            <a:fillRect/>
          </a:stretch>
        </p:blipFill>
        <p:spPr>
          <a:xfrm>
            <a:off x="2509838" y="3384550"/>
            <a:ext cx="8059737" cy="7956550"/>
          </a:xfrm>
        </p:spPr>
      </p:pic>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5999450" y="7879908"/>
            <a:ext cx="12359700" cy="2079087"/>
            <a:chOff x="5988388" y="483017"/>
            <a:chExt cx="12359700" cy="2079087"/>
          </a:xfrm>
        </p:grpSpPr>
        <p:sp>
          <p:nvSpPr>
            <p:cNvPr id="44" name="TextBox 4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47" name="TextBox 46"/>
          <p:cNvSpPr txBox="1"/>
          <p:nvPr/>
        </p:nvSpPr>
        <p:spPr>
          <a:xfrm>
            <a:off x="1711325" y="10201216"/>
            <a:ext cx="20962937" cy="2012859"/>
          </a:xfrm>
          <a:prstGeom prst="rect">
            <a:avLst/>
          </a:prstGeom>
          <a:noFill/>
        </p:spPr>
        <p:txBody>
          <a:bodyPr wrap="square" rtlCol="0">
            <a:spAutoFit/>
          </a:bodyPr>
          <a:lstStyle/>
          <a:p>
            <a:pPr>
              <a:lnSpc>
                <a:spcPct val="130000"/>
              </a:lnSpc>
            </a:pPr>
            <a:r>
              <a:rPr lang="pt-BR" sz="2400" b="1" dirty="0">
                <a:latin typeface="微软雅黑" panose="020B0503020204020204" pitchFamily="34" charset="-122"/>
                <a:cs typeface="Aparajita" panose="020B0604020202020204" pitchFamily="34" charset="0"/>
              </a:rPr>
              <a:t>Lorem ipsum dolor </a:t>
            </a:r>
            <a:r>
              <a:rPr lang="pt-BR" sz="24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400" dirty="0" smtClean="0">
                <a:latin typeface="微软雅黑" panose="020B0503020204020204" pitchFamily="34" charset="-122"/>
                <a:cs typeface="Aparajita" panose="020B0604020202020204" pitchFamily="34" charset="0"/>
              </a:rPr>
              <a:t>nam. Sale </a:t>
            </a:r>
            <a:r>
              <a:rPr lang="pt-BR" sz="2400" dirty="0">
                <a:latin typeface="微软雅黑" panose="020B0503020204020204" pitchFamily="34" charset="-122"/>
                <a:cs typeface="Aparajita" panose="020B0604020202020204" pitchFamily="34" charset="0"/>
              </a:rPr>
              <a:t>omnis indoctum has ei, ne sed ludus tamquam urbanitas. Vis id illud iusto, id omnium percipitur </a:t>
            </a:r>
            <a:r>
              <a:rPr lang="pt-BR" sz="2400" dirty="0" smtClean="0">
                <a:latin typeface="微软雅黑" panose="020B0503020204020204" pitchFamily="34" charset="-122"/>
                <a:cs typeface="Aparajita" panose="020B0604020202020204" pitchFamily="34" charset="0"/>
              </a:rPr>
              <a:t>duo.</a:t>
            </a:r>
            <a:endParaRPr lang="en-US" sz="2400" dirty="0">
              <a:latin typeface="微软雅黑" panose="020B0503020204020204" pitchFamily="34" charset="-122"/>
              <a:cs typeface="Aparajita" panose="020B0604020202020204" pitchFamily="34" charset="0"/>
            </a:endParaRPr>
          </a:p>
        </p:txBody>
      </p:sp>
      <p:pic>
        <p:nvPicPr>
          <p:cNvPr id="17" name="图片占位符 16"/>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801" r="801"/>
          <a:stretch>
            <a:fillRect/>
          </a:stretch>
        </p:blipFill>
        <p:spPr>
          <a:xfrm>
            <a:off x="0" y="3962400"/>
            <a:ext cx="4876800" cy="3962400"/>
          </a:xfrm>
        </p:spPr>
      </p:pic>
      <p:pic>
        <p:nvPicPr>
          <p:cNvPr id="12" name="图片占位符 11"/>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62" b="362"/>
          <a:stretch>
            <a:fillRect/>
          </a:stretch>
        </p:blipFill>
        <p:spPr>
          <a:xfrm>
            <a:off x="0" y="0"/>
            <a:ext cx="4876800" cy="3962400"/>
          </a:xfrm>
        </p:spPr>
      </p:pic>
      <p:pic>
        <p:nvPicPr>
          <p:cNvPr id="13" name="图片占位符 12"/>
          <p:cNvPicPr>
            <a:picLocks noGrp="1" noChangeAspect="1"/>
          </p:cNvPicPr>
          <p:nvPr>
            <p:ph type="pic" sz="quarter" idx="17"/>
          </p:nvPr>
        </p:nvPicPr>
        <p:blipFill>
          <a:blip r:embed="rId4">
            <a:extLst>
              <a:ext uri="{28A0092B-C50C-407E-A947-70E740481C1C}">
                <a14:useLocalDpi xmlns:a14="http://schemas.microsoft.com/office/drawing/2010/main" val="0"/>
              </a:ext>
            </a:extLst>
          </a:blip>
          <a:srcRect t="365" b="365"/>
          <a:stretch>
            <a:fillRect/>
          </a:stretch>
        </p:blipFill>
        <p:spPr>
          <a:xfrm>
            <a:off x="4876800" y="1588"/>
            <a:ext cx="4875213" cy="3960812"/>
          </a:xfrm>
        </p:spPr>
      </p:pic>
      <p:pic>
        <p:nvPicPr>
          <p:cNvPr id="14" name="图片占位符 13"/>
          <p:cNvPicPr>
            <a:picLocks noGrp="1" noChangeAspect="1"/>
          </p:cNvPicPr>
          <p:nvPr>
            <p:ph type="pic" sz="quarter" idx="19"/>
          </p:nvPr>
        </p:nvPicPr>
        <p:blipFill>
          <a:blip r:embed="rId5">
            <a:extLst>
              <a:ext uri="{28A0092B-C50C-407E-A947-70E740481C1C}">
                <a14:useLocalDpi xmlns:a14="http://schemas.microsoft.com/office/drawing/2010/main" val="0"/>
              </a:ext>
            </a:extLst>
          </a:blip>
          <a:srcRect t="362" b="362"/>
          <a:stretch>
            <a:fillRect/>
          </a:stretch>
        </p:blipFill>
        <p:spPr>
          <a:xfrm>
            <a:off x="9740900" y="-1588"/>
            <a:ext cx="4876800" cy="3962401"/>
          </a:xfrm>
        </p:spPr>
      </p:pic>
      <p:pic>
        <p:nvPicPr>
          <p:cNvPr id="19" name="图片占位符 18"/>
          <p:cNvPicPr>
            <a:picLocks noGrp="1" noChangeAspect="1"/>
          </p:cNvPicPr>
          <p:nvPr>
            <p:ph type="pic" sz="quarter" idx="20"/>
          </p:nvPr>
        </p:nvPicPr>
        <p:blipFill>
          <a:blip r:embed="rId6">
            <a:extLst>
              <a:ext uri="{28A0092B-C50C-407E-A947-70E740481C1C}">
                <a14:useLocalDpi xmlns:a14="http://schemas.microsoft.com/office/drawing/2010/main" val="0"/>
              </a:ext>
            </a:extLst>
          </a:blip>
          <a:srcRect t="643" b="643"/>
          <a:stretch>
            <a:fillRect/>
          </a:stretch>
        </p:blipFill>
        <p:spPr>
          <a:xfrm>
            <a:off x="9740900" y="3962400"/>
            <a:ext cx="4876800" cy="3960813"/>
          </a:xfrm>
        </p:spPr>
      </p:pic>
      <p:pic>
        <p:nvPicPr>
          <p:cNvPr id="18" name="图片占位符 17"/>
          <p:cNvPicPr>
            <a:picLocks noGrp="1" noChangeAspect="1"/>
          </p:cNvPicPr>
          <p:nvPr>
            <p:ph type="pic" sz="quarter" idx="18"/>
          </p:nvPr>
        </p:nvPicPr>
        <p:blipFill>
          <a:blip r:embed="rId7">
            <a:extLst>
              <a:ext uri="{28A0092B-C50C-407E-A947-70E740481C1C}">
                <a14:useLocalDpi xmlns:a14="http://schemas.microsoft.com/office/drawing/2010/main" val="0"/>
              </a:ext>
            </a:extLst>
          </a:blip>
          <a:srcRect t="287" b="287"/>
          <a:stretch>
            <a:fillRect/>
          </a:stretch>
        </p:blipFill>
        <p:spPr>
          <a:xfrm>
            <a:off x="4876800" y="3963988"/>
            <a:ext cx="4875213" cy="3962400"/>
          </a:xfrm>
        </p:spPr>
      </p:pic>
      <p:pic>
        <p:nvPicPr>
          <p:cNvPr id="15" name="图片占位符 14"/>
          <p:cNvPicPr>
            <a:picLocks noGrp="1" noChangeAspect="1"/>
          </p:cNvPicPr>
          <p:nvPr>
            <p:ph type="pic" sz="quarter" idx="21"/>
          </p:nvPr>
        </p:nvPicPr>
        <p:blipFill>
          <a:blip r:embed="rId8">
            <a:extLst>
              <a:ext uri="{28A0092B-C50C-407E-A947-70E740481C1C}">
                <a14:useLocalDpi xmlns:a14="http://schemas.microsoft.com/office/drawing/2010/main" val="0"/>
              </a:ext>
            </a:extLst>
          </a:blip>
          <a:srcRect t="394" b="394"/>
          <a:stretch>
            <a:fillRect/>
          </a:stretch>
        </p:blipFill>
        <p:spPr>
          <a:xfrm>
            <a:off x="14595475" y="3175"/>
            <a:ext cx="4875213" cy="3960813"/>
          </a:xfrm>
        </p:spPr>
      </p:pic>
      <p:pic>
        <p:nvPicPr>
          <p:cNvPr id="20" name="图片占位符 19"/>
          <p:cNvPicPr>
            <a:picLocks noGrp="1" noChangeAspect="1"/>
          </p:cNvPicPr>
          <p:nvPr>
            <p:ph type="pic" sz="quarter" idx="22"/>
          </p:nvPr>
        </p:nvPicPr>
        <p:blipFill>
          <a:blip r:embed="rId9">
            <a:extLst>
              <a:ext uri="{28A0092B-C50C-407E-A947-70E740481C1C}">
                <a14:useLocalDpi xmlns:a14="http://schemas.microsoft.com/office/drawing/2010/main" val="0"/>
              </a:ext>
            </a:extLst>
          </a:blip>
          <a:srcRect l="798" r="798"/>
          <a:stretch>
            <a:fillRect/>
          </a:stretch>
        </p:blipFill>
        <p:spPr>
          <a:xfrm>
            <a:off x="14595475" y="3965575"/>
            <a:ext cx="4875213" cy="3960813"/>
          </a:xfrm>
        </p:spPr>
      </p:pic>
      <p:pic>
        <p:nvPicPr>
          <p:cNvPr id="21" name="图片占位符 20"/>
          <p:cNvPicPr>
            <a:picLocks noGrp="1" noChangeAspect="1"/>
          </p:cNvPicPr>
          <p:nvPr>
            <p:ph type="pic" sz="quarter" idx="24"/>
          </p:nvPr>
        </p:nvPicPr>
        <p:blipFill>
          <a:blip r:embed="rId10">
            <a:extLst>
              <a:ext uri="{28A0092B-C50C-407E-A947-70E740481C1C}">
                <a14:useLocalDpi xmlns:a14="http://schemas.microsoft.com/office/drawing/2010/main" val="0"/>
              </a:ext>
            </a:extLst>
          </a:blip>
          <a:srcRect l="235" r="235"/>
          <a:stretch>
            <a:fillRect/>
          </a:stretch>
        </p:blipFill>
        <p:spPr>
          <a:xfrm>
            <a:off x="19478625" y="3965575"/>
            <a:ext cx="4899025" cy="3960813"/>
          </a:xfrm>
        </p:spPr>
      </p:pic>
      <p:pic>
        <p:nvPicPr>
          <p:cNvPr id="16" name="图片占位符 15"/>
          <p:cNvPicPr>
            <a:picLocks noGrp="1" noChangeAspect="1"/>
          </p:cNvPicPr>
          <p:nvPr>
            <p:ph type="pic" sz="quarter" idx="23"/>
          </p:nvPr>
        </p:nvPicPr>
        <p:blipFill>
          <a:blip r:embed="rId11">
            <a:extLst>
              <a:ext uri="{28A0092B-C50C-407E-A947-70E740481C1C}">
                <a14:useLocalDpi xmlns:a14="http://schemas.microsoft.com/office/drawing/2010/main" val="0"/>
              </a:ext>
            </a:extLst>
          </a:blip>
          <a:srcRect l="557" r="557"/>
          <a:stretch>
            <a:fillRect/>
          </a:stretch>
        </p:blipFill>
        <p:spPr>
          <a:xfrm>
            <a:off x="19478625" y="3175"/>
            <a:ext cx="4899025" cy="3960813"/>
          </a:xfrm>
        </p:spPr>
      </p:pic>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5999450" y="7879908"/>
            <a:ext cx="12359700" cy="2079087"/>
            <a:chOff x="5988388" y="483017"/>
            <a:chExt cx="12359700" cy="2079087"/>
          </a:xfrm>
        </p:grpSpPr>
        <p:sp>
          <p:nvSpPr>
            <p:cNvPr id="44" name="TextBox 43"/>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47" name="TextBox 46"/>
          <p:cNvSpPr txBox="1"/>
          <p:nvPr/>
        </p:nvSpPr>
        <p:spPr>
          <a:xfrm>
            <a:off x="1711325" y="10201216"/>
            <a:ext cx="20962937" cy="2012859"/>
          </a:xfrm>
          <a:prstGeom prst="rect">
            <a:avLst/>
          </a:prstGeom>
          <a:noFill/>
        </p:spPr>
        <p:txBody>
          <a:bodyPr wrap="square" rtlCol="0">
            <a:spAutoFit/>
          </a:bodyPr>
          <a:lstStyle/>
          <a:p>
            <a:pPr>
              <a:lnSpc>
                <a:spcPct val="130000"/>
              </a:lnSpc>
            </a:pPr>
            <a:r>
              <a:rPr lang="pt-BR" sz="2400" b="1" dirty="0">
                <a:latin typeface="微软雅黑" panose="020B0503020204020204" pitchFamily="34" charset="-122"/>
                <a:cs typeface="Aparajita" panose="020B0604020202020204" pitchFamily="34" charset="0"/>
              </a:rPr>
              <a:t>Lorem ipsum dolor </a:t>
            </a:r>
            <a:r>
              <a:rPr lang="pt-BR" sz="2400" dirty="0">
                <a:latin typeface="微软雅黑" panose="020B0503020204020204" pitchFamily="34" charset="-122"/>
                <a:cs typeface="Aparajita" panose="020B0604020202020204" pitchFamily="34" charset="0"/>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400" dirty="0" smtClean="0">
                <a:latin typeface="微软雅黑" panose="020B0503020204020204" pitchFamily="34" charset="-122"/>
                <a:cs typeface="Aparajita" panose="020B0604020202020204" pitchFamily="34" charset="0"/>
              </a:rPr>
              <a:t>nam. Sale </a:t>
            </a:r>
            <a:r>
              <a:rPr lang="pt-BR" sz="2400" dirty="0">
                <a:latin typeface="微软雅黑" panose="020B0503020204020204" pitchFamily="34" charset="-122"/>
                <a:cs typeface="Aparajita" panose="020B0604020202020204" pitchFamily="34" charset="0"/>
              </a:rPr>
              <a:t>omnis indoctum has ei, ne sed ludus tamquam urbanitas. Vis id illud iusto, id omnium percipitur </a:t>
            </a:r>
            <a:r>
              <a:rPr lang="pt-BR" sz="2400" dirty="0" smtClean="0">
                <a:latin typeface="微软雅黑" panose="020B0503020204020204" pitchFamily="34" charset="-122"/>
                <a:cs typeface="Aparajita" panose="020B0604020202020204" pitchFamily="34" charset="0"/>
              </a:rPr>
              <a:t>duo.</a:t>
            </a:r>
            <a:endParaRPr lang="en-US" sz="2400" dirty="0">
              <a:latin typeface="微软雅黑" panose="020B0503020204020204" pitchFamily="34" charset="-122"/>
              <a:cs typeface="Aparajita" panose="020B0604020202020204" pitchFamily="34" charset="0"/>
            </a:endParaRPr>
          </a:p>
        </p:txBody>
      </p:sp>
      <p:sp>
        <p:nvSpPr>
          <p:cNvPr id="23" name="Rectangle 22"/>
          <p:cNvSpPr/>
          <p:nvPr/>
        </p:nvSpPr>
        <p:spPr>
          <a:xfrm>
            <a:off x="3" y="3960527"/>
            <a:ext cx="4876223" cy="396660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4" name="Subtitle 2"/>
          <p:cNvSpPr txBox="1">
            <a:spLocks/>
          </p:cNvSpPr>
          <p:nvPr/>
        </p:nvSpPr>
        <p:spPr>
          <a:xfrm>
            <a:off x="64374" y="4683884"/>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25" name="Rectangle 24"/>
          <p:cNvSpPr/>
          <p:nvPr/>
        </p:nvSpPr>
        <p:spPr>
          <a:xfrm>
            <a:off x="4876229" y="2431"/>
            <a:ext cx="4876223" cy="3966603"/>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6" name="Subtitle 2"/>
          <p:cNvSpPr txBox="1">
            <a:spLocks/>
          </p:cNvSpPr>
          <p:nvPr/>
        </p:nvSpPr>
        <p:spPr>
          <a:xfrm>
            <a:off x="4940600" y="725788"/>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27" name="Rectangle 26"/>
          <p:cNvSpPr/>
          <p:nvPr/>
        </p:nvSpPr>
        <p:spPr>
          <a:xfrm>
            <a:off x="9752452" y="3969034"/>
            <a:ext cx="4876223" cy="39530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28" name="Subtitle 2"/>
          <p:cNvSpPr txBox="1">
            <a:spLocks/>
          </p:cNvSpPr>
          <p:nvPr/>
        </p:nvSpPr>
        <p:spPr>
          <a:xfrm>
            <a:off x="9816823" y="4692391"/>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29" name="Rectangle 28"/>
          <p:cNvSpPr/>
          <p:nvPr/>
        </p:nvSpPr>
        <p:spPr>
          <a:xfrm>
            <a:off x="14607893" y="-6076"/>
            <a:ext cx="4876223" cy="3966603"/>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30" name="Subtitle 2"/>
          <p:cNvSpPr txBox="1">
            <a:spLocks/>
          </p:cNvSpPr>
          <p:nvPr/>
        </p:nvSpPr>
        <p:spPr>
          <a:xfrm>
            <a:off x="14693046" y="717281"/>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31" name="Rectangle 30"/>
          <p:cNvSpPr/>
          <p:nvPr/>
        </p:nvSpPr>
        <p:spPr>
          <a:xfrm>
            <a:off x="19493485" y="3959312"/>
            <a:ext cx="4884166" cy="396660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32" name="Subtitle 2"/>
          <p:cNvSpPr txBox="1">
            <a:spLocks/>
          </p:cNvSpPr>
          <p:nvPr/>
        </p:nvSpPr>
        <p:spPr>
          <a:xfrm>
            <a:off x="19524709" y="4682669"/>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pic>
        <p:nvPicPr>
          <p:cNvPr id="7" name="图片占位符 6"/>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t="362" b="362"/>
          <a:stretch>
            <a:fillRect/>
          </a:stretch>
        </p:blipFill>
        <p:spPr>
          <a:xfrm>
            <a:off x="0" y="0"/>
            <a:ext cx="4876800" cy="3962400"/>
          </a:xfrm>
        </p:spPr>
      </p:pic>
      <p:pic>
        <p:nvPicPr>
          <p:cNvPr id="10" name="图片占位符 9"/>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t="287" b="287"/>
          <a:stretch>
            <a:fillRect/>
          </a:stretch>
        </p:blipFill>
        <p:spPr>
          <a:xfrm>
            <a:off x="4876800" y="3963988"/>
            <a:ext cx="4875213" cy="3962400"/>
          </a:xfrm>
        </p:spPr>
      </p:pic>
      <p:pic>
        <p:nvPicPr>
          <p:cNvPr id="8" name="图片占位符 7"/>
          <p:cNvPicPr>
            <a:picLocks noGrp="1" noChangeAspect="1"/>
          </p:cNvPicPr>
          <p:nvPr>
            <p:ph type="pic" sz="quarter" idx="19"/>
          </p:nvPr>
        </p:nvPicPr>
        <p:blipFill>
          <a:blip r:embed="rId4">
            <a:extLst>
              <a:ext uri="{28A0092B-C50C-407E-A947-70E740481C1C}">
                <a14:useLocalDpi xmlns:a14="http://schemas.microsoft.com/office/drawing/2010/main" val="0"/>
              </a:ext>
            </a:extLst>
          </a:blip>
          <a:srcRect t="362" b="362"/>
          <a:stretch>
            <a:fillRect/>
          </a:stretch>
        </p:blipFill>
        <p:spPr>
          <a:xfrm>
            <a:off x="9740900" y="-1588"/>
            <a:ext cx="4876800" cy="3962401"/>
          </a:xfrm>
        </p:spPr>
      </p:pic>
      <p:pic>
        <p:nvPicPr>
          <p:cNvPr id="11" name="图片占位符 10"/>
          <p:cNvPicPr>
            <a:picLocks noGrp="1" noChangeAspect="1"/>
          </p:cNvPicPr>
          <p:nvPr>
            <p:ph type="pic" sz="quarter" idx="22"/>
          </p:nvPr>
        </p:nvPicPr>
        <p:blipFill>
          <a:blip r:embed="rId5">
            <a:extLst>
              <a:ext uri="{28A0092B-C50C-407E-A947-70E740481C1C}">
                <a14:useLocalDpi xmlns:a14="http://schemas.microsoft.com/office/drawing/2010/main" val="0"/>
              </a:ext>
            </a:extLst>
          </a:blip>
          <a:srcRect l="814" r="814"/>
          <a:stretch>
            <a:fillRect/>
          </a:stretch>
        </p:blipFill>
        <p:spPr>
          <a:xfrm>
            <a:off x="14639925" y="3965575"/>
            <a:ext cx="4873625" cy="3960813"/>
          </a:xfrm>
        </p:spPr>
      </p:pic>
      <p:pic>
        <p:nvPicPr>
          <p:cNvPr id="9" name="图片占位符 8"/>
          <p:cNvPicPr>
            <a:picLocks noGrp="1" noChangeAspect="1"/>
          </p:cNvPicPr>
          <p:nvPr>
            <p:ph type="pic" sz="quarter" idx="23"/>
          </p:nvPr>
        </p:nvPicPr>
        <p:blipFill>
          <a:blip r:embed="rId6">
            <a:extLst>
              <a:ext uri="{28A0092B-C50C-407E-A947-70E740481C1C}">
                <a14:useLocalDpi xmlns:a14="http://schemas.microsoft.com/office/drawing/2010/main" val="0"/>
              </a:ext>
            </a:extLst>
          </a:blip>
          <a:srcRect l="557" r="557"/>
          <a:stretch>
            <a:fillRect/>
          </a:stretch>
        </p:blipFill>
        <p:spPr>
          <a:xfrm>
            <a:off x="19493923" y="3175"/>
            <a:ext cx="4883727" cy="3960813"/>
          </a:xfrm>
        </p:spPr>
      </p:pic>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721136" y="8126424"/>
            <a:ext cx="5682582" cy="800220"/>
          </a:xfrm>
          <a:prstGeom prst="rect">
            <a:avLst/>
          </a:prstGeom>
          <a:noFill/>
        </p:spPr>
        <p:txBody>
          <a:bodyPr wrap="square" lIns="182843" tIns="91422" rIns="182843" bIns="91422" rtlCol="0">
            <a:spAutoFit/>
          </a:bodyPr>
          <a:lstStyle/>
          <a:p>
            <a:pPr algn="ctr"/>
            <a:r>
              <a:rPr lang="en-US" sz="4000" b="1" dirty="0">
                <a:solidFill>
                  <a:schemeClr val="tx2"/>
                </a:solidFill>
                <a:latin typeface="微软雅黑" panose="020B0503020204020204" pitchFamily="34" charset="-122"/>
                <a:cs typeface="Aparajita" panose="020B0604020202020204" pitchFamily="34" charset="0"/>
              </a:rPr>
              <a:t>New York Streets</a:t>
            </a:r>
          </a:p>
        </p:txBody>
      </p:sp>
      <p:sp>
        <p:nvSpPr>
          <p:cNvPr id="11" name="TextBox 10"/>
          <p:cNvSpPr txBox="1"/>
          <p:nvPr/>
        </p:nvSpPr>
        <p:spPr>
          <a:xfrm>
            <a:off x="2721136" y="8775007"/>
            <a:ext cx="5682582" cy="492442"/>
          </a:xfrm>
          <a:prstGeom prst="rect">
            <a:avLst/>
          </a:prstGeom>
          <a:noFill/>
        </p:spPr>
        <p:txBody>
          <a:bodyPr wrap="square" lIns="182843" tIns="91422" rIns="182843" bIns="91422" rtlCol="0">
            <a:spAutoFit/>
          </a:bodyPr>
          <a:lstStyle/>
          <a:p>
            <a:pPr algn="ctr"/>
            <a:r>
              <a:rPr lang="en-US" sz="2000" i="1" dirty="0">
                <a:solidFill>
                  <a:schemeClr val="bg1">
                    <a:lumMod val="65000"/>
                  </a:schemeClr>
                </a:solidFill>
                <a:latin typeface="微软雅黑" panose="020B0503020204020204" pitchFamily="34" charset="-122"/>
                <a:cs typeface="Aparajita" panose="020B0604020202020204" pitchFamily="34" charset="0"/>
              </a:rPr>
              <a:t>Put your subtitle here</a:t>
            </a:r>
          </a:p>
        </p:txBody>
      </p:sp>
      <p:sp>
        <p:nvSpPr>
          <p:cNvPr id="12" name="TextBox 11"/>
          <p:cNvSpPr txBox="1"/>
          <p:nvPr/>
        </p:nvSpPr>
        <p:spPr>
          <a:xfrm>
            <a:off x="2057401" y="9148271"/>
            <a:ext cx="6727869" cy="2215955"/>
          </a:xfrm>
          <a:prstGeom prst="rect">
            <a:avLst/>
          </a:prstGeom>
          <a:noFill/>
        </p:spPr>
        <p:txBody>
          <a:bodyPr wrap="square" lIns="182843" tIns="91422" rIns="182843" bIns="91422" rtlCol="0">
            <a:spAutoFit/>
          </a:bodyPr>
          <a:lstStyle/>
          <a:p>
            <a:pPr algn="just"/>
            <a:r>
              <a:rPr lang="en-US" sz="2200" dirty="0">
                <a:latin typeface="微软雅黑" panose="020B0503020204020204" pitchFamily="34" charset="-122"/>
                <a:cs typeface="Aparajita" panose="020B0604020202020204" pitchFamily="34" charset="0"/>
              </a:rPr>
              <a:t>Lorem ipsum dolor sit amet, consectetur adipiscing. Lorem ipsum dolor sit amet. Curabitur elementum posuere pretium. Curabitur elementum posuere pretium. Quisque nibh dolor, dignissim ac dignissim ut, luctus ac urna. </a:t>
            </a:r>
            <a:r>
              <a:rPr lang="en-US" sz="2200" dirty="0" smtClean="0">
                <a:latin typeface="微软雅黑" panose="020B0503020204020204" pitchFamily="34" charset="-122"/>
                <a:cs typeface="Aparajita" panose="020B0604020202020204" pitchFamily="34" charset="0"/>
              </a:rPr>
              <a:t>Aliquam aliquet non massa quis.</a:t>
            </a:r>
            <a:endParaRPr lang="en-US" sz="2200" dirty="0">
              <a:latin typeface="微软雅黑" panose="020B0503020204020204" pitchFamily="34" charset="-122"/>
              <a:cs typeface="Aparajita" panose="020B0604020202020204" pitchFamily="34" charset="0"/>
            </a:endParaRPr>
          </a:p>
        </p:txBody>
      </p:sp>
      <p:sp>
        <p:nvSpPr>
          <p:cNvPr id="23" name="TextBox 22"/>
          <p:cNvSpPr txBox="1"/>
          <p:nvPr/>
        </p:nvSpPr>
        <p:spPr>
          <a:xfrm>
            <a:off x="9347146" y="8131054"/>
            <a:ext cx="5682582" cy="800220"/>
          </a:xfrm>
          <a:prstGeom prst="rect">
            <a:avLst/>
          </a:prstGeom>
          <a:noFill/>
        </p:spPr>
        <p:txBody>
          <a:bodyPr wrap="square" lIns="182843" tIns="91422" rIns="182843" bIns="91422" rtlCol="0">
            <a:spAutoFit/>
          </a:bodyPr>
          <a:lstStyle/>
          <a:p>
            <a:pPr algn="ctr"/>
            <a:r>
              <a:rPr lang="en-US" sz="4000" b="1" dirty="0">
                <a:solidFill>
                  <a:schemeClr val="tx2"/>
                </a:solidFill>
                <a:latin typeface="微软雅黑" panose="020B0503020204020204" pitchFamily="34" charset="-122"/>
                <a:cs typeface="Aparajita" panose="020B0604020202020204" pitchFamily="34" charset="0"/>
              </a:rPr>
              <a:t>New York Streets</a:t>
            </a:r>
          </a:p>
        </p:txBody>
      </p:sp>
      <p:sp>
        <p:nvSpPr>
          <p:cNvPr id="24" name="TextBox 23"/>
          <p:cNvSpPr txBox="1"/>
          <p:nvPr/>
        </p:nvSpPr>
        <p:spPr>
          <a:xfrm>
            <a:off x="9347146" y="8779637"/>
            <a:ext cx="5682582" cy="492442"/>
          </a:xfrm>
          <a:prstGeom prst="rect">
            <a:avLst/>
          </a:prstGeom>
          <a:noFill/>
        </p:spPr>
        <p:txBody>
          <a:bodyPr wrap="square" lIns="182843" tIns="91422" rIns="182843" bIns="91422" rtlCol="0">
            <a:spAutoFit/>
          </a:bodyPr>
          <a:lstStyle/>
          <a:p>
            <a:pPr algn="ctr"/>
            <a:r>
              <a:rPr lang="en-US" sz="2000" i="1" dirty="0">
                <a:solidFill>
                  <a:schemeClr val="bg1">
                    <a:lumMod val="65000"/>
                  </a:schemeClr>
                </a:solidFill>
                <a:latin typeface="微软雅黑" panose="020B0503020204020204" pitchFamily="34" charset="-122"/>
                <a:cs typeface="Aparajita" panose="020B0604020202020204" pitchFamily="34" charset="0"/>
              </a:rPr>
              <a:t>Put your subtitle here</a:t>
            </a:r>
          </a:p>
        </p:txBody>
      </p:sp>
      <p:sp>
        <p:nvSpPr>
          <p:cNvPr id="25" name="TextBox 24"/>
          <p:cNvSpPr txBox="1"/>
          <p:nvPr/>
        </p:nvSpPr>
        <p:spPr>
          <a:xfrm>
            <a:off x="8807865" y="9152901"/>
            <a:ext cx="6743549" cy="2215955"/>
          </a:xfrm>
          <a:prstGeom prst="rect">
            <a:avLst/>
          </a:prstGeom>
          <a:noFill/>
        </p:spPr>
        <p:txBody>
          <a:bodyPr wrap="square" lIns="182843" tIns="91422" rIns="182843" bIns="91422" rtlCol="0">
            <a:spAutoFit/>
          </a:bodyPr>
          <a:lstStyle/>
          <a:p>
            <a:pPr algn="just"/>
            <a:r>
              <a:rPr lang="en-US" sz="2200" dirty="0">
                <a:latin typeface="微软雅黑" panose="020B0503020204020204" pitchFamily="34" charset="-122"/>
                <a:cs typeface="Aparajita" panose="020B0604020202020204" pitchFamily="34" charset="0"/>
              </a:rPr>
              <a:t>Lorem ipsum dolor sit amet, consectetur adipiscing. Lorem ipsum dolor sit amet. Curabitur elementum posuere pretium. Curabitur elementum posuere pretium. Quisque nibh dolor, dignissim ac dignissim ut, luctus ac urna. Aliquam aliquet non massa </a:t>
            </a:r>
            <a:r>
              <a:rPr lang="en-US" sz="2200" dirty="0" smtClean="0">
                <a:latin typeface="微软雅黑" panose="020B0503020204020204" pitchFamily="34" charset="-122"/>
                <a:cs typeface="Aparajita" panose="020B0604020202020204" pitchFamily="34" charset="0"/>
              </a:rPr>
              <a:t>quis.</a:t>
            </a:r>
            <a:endParaRPr lang="en-US" sz="2200" dirty="0">
              <a:latin typeface="微软雅黑" panose="020B0503020204020204" pitchFamily="34" charset="-122"/>
              <a:cs typeface="Aparajita" panose="020B0604020202020204" pitchFamily="34" charset="0"/>
            </a:endParaRPr>
          </a:p>
        </p:txBody>
      </p:sp>
      <p:sp>
        <p:nvSpPr>
          <p:cNvPr id="26" name="TextBox 25"/>
          <p:cNvSpPr txBox="1"/>
          <p:nvPr/>
        </p:nvSpPr>
        <p:spPr>
          <a:xfrm>
            <a:off x="16037025" y="8119304"/>
            <a:ext cx="5682582" cy="800220"/>
          </a:xfrm>
          <a:prstGeom prst="rect">
            <a:avLst/>
          </a:prstGeom>
          <a:noFill/>
        </p:spPr>
        <p:txBody>
          <a:bodyPr wrap="square" lIns="182843" tIns="91422" rIns="182843" bIns="91422" rtlCol="0">
            <a:spAutoFit/>
          </a:bodyPr>
          <a:lstStyle/>
          <a:p>
            <a:pPr algn="ctr"/>
            <a:r>
              <a:rPr lang="en-US" sz="4000" b="1" dirty="0">
                <a:solidFill>
                  <a:schemeClr val="tx2"/>
                </a:solidFill>
                <a:latin typeface="微软雅黑" panose="020B0503020204020204" pitchFamily="34" charset="-122"/>
                <a:cs typeface="Aparajita" panose="020B0604020202020204" pitchFamily="34" charset="0"/>
              </a:rPr>
              <a:t>New York Streets</a:t>
            </a:r>
          </a:p>
        </p:txBody>
      </p:sp>
      <p:sp>
        <p:nvSpPr>
          <p:cNvPr id="27" name="TextBox 26"/>
          <p:cNvSpPr txBox="1"/>
          <p:nvPr/>
        </p:nvSpPr>
        <p:spPr>
          <a:xfrm>
            <a:off x="16037025" y="8767887"/>
            <a:ext cx="5682582" cy="492442"/>
          </a:xfrm>
          <a:prstGeom prst="rect">
            <a:avLst/>
          </a:prstGeom>
          <a:noFill/>
        </p:spPr>
        <p:txBody>
          <a:bodyPr wrap="square" lIns="182843" tIns="91422" rIns="182843" bIns="91422" rtlCol="0">
            <a:spAutoFit/>
          </a:bodyPr>
          <a:lstStyle/>
          <a:p>
            <a:pPr algn="ctr"/>
            <a:r>
              <a:rPr lang="en-US" sz="2000" i="1" dirty="0">
                <a:solidFill>
                  <a:schemeClr val="bg1">
                    <a:lumMod val="65000"/>
                  </a:schemeClr>
                </a:solidFill>
                <a:latin typeface="微软雅黑" panose="020B0503020204020204" pitchFamily="34" charset="-122"/>
                <a:cs typeface="Aparajita" panose="020B0604020202020204" pitchFamily="34" charset="0"/>
              </a:rPr>
              <a:t>Put your subtitle here</a:t>
            </a:r>
          </a:p>
        </p:txBody>
      </p:sp>
      <p:sp>
        <p:nvSpPr>
          <p:cNvPr id="28" name="TextBox 27"/>
          <p:cNvSpPr txBox="1"/>
          <p:nvPr/>
        </p:nvSpPr>
        <p:spPr>
          <a:xfrm>
            <a:off x="15560093" y="9141151"/>
            <a:ext cx="6718015" cy="2215955"/>
          </a:xfrm>
          <a:prstGeom prst="rect">
            <a:avLst/>
          </a:prstGeom>
          <a:noFill/>
        </p:spPr>
        <p:txBody>
          <a:bodyPr wrap="square" lIns="182843" tIns="91422" rIns="182843" bIns="91422" rtlCol="0">
            <a:spAutoFit/>
          </a:bodyPr>
          <a:lstStyle/>
          <a:p>
            <a:pPr algn="just"/>
            <a:r>
              <a:rPr lang="en-US" sz="2200" dirty="0">
                <a:latin typeface="微软雅黑" panose="020B0503020204020204" pitchFamily="34" charset="-122"/>
                <a:cs typeface="Aparajita" panose="020B0604020202020204" pitchFamily="34" charset="0"/>
              </a:rPr>
              <a:t>Lorem ipsum dolor sit amet, consectetur adipiscing. Lorem ipsum dolor sit amet. Curabitur elementum posuere pretium. Curabitur elementum posuere pretium. Quisque nibh dolor, dignissim ac dignissim ut, luctus ac urna. Aliquam aliquet non massa </a:t>
            </a:r>
            <a:r>
              <a:rPr lang="en-US" sz="2200" dirty="0" smtClean="0">
                <a:latin typeface="微软雅黑" panose="020B0503020204020204" pitchFamily="34" charset="-122"/>
                <a:cs typeface="Aparajita" panose="020B0604020202020204" pitchFamily="34" charset="0"/>
              </a:rPr>
              <a:t>quis.</a:t>
            </a:r>
            <a:endParaRPr lang="en-US" sz="2200" dirty="0">
              <a:latin typeface="微软雅黑" panose="020B0503020204020204" pitchFamily="34" charset="-122"/>
              <a:cs typeface="Aparajita" panose="020B0604020202020204" pitchFamily="34" charset="0"/>
            </a:endParaRPr>
          </a:p>
        </p:txBody>
      </p:sp>
      <p:grpSp>
        <p:nvGrpSpPr>
          <p:cNvPr id="29" name="Group 28"/>
          <p:cNvGrpSpPr/>
          <p:nvPr/>
        </p:nvGrpSpPr>
        <p:grpSpPr>
          <a:xfrm>
            <a:off x="6008975" y="483017"/>
            <a:ext cx="12359700" cy="2079087"/>
            <a:chOff x="5988388" y="483017"/>
            <a:chExt cx="12359700" cy="2079087"/>
          </a:xfrm>
        </p:grpSpPr>
        <p:sp>
          <p:nvSpPr>
            <p:cNvPr id="30" name="TextBox 29"/>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5" name="图片占位符 4"/>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399" r="399"/>
          <a:stretch>
            <a:fillRect/>
          </a:stretch>
        </p:blipFill>
        <p:spPr>
          <a:xfrm>
            <a:off x="2419350" y="3590925"/>
            <a:ext cx="6402388" cy="4502150"/>
          </a:xfrm>
        </p:spPr>
      </p:pic>
      <p:pic>
        <p:nvPicPr>
          <p:cNvPr id="6" name="图片占位符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55" r="255"/>
          <a:stretch>
            <a:fillRect/>
          </a:stretch>
        </p:blipFill>
        <p:spPr>
          <a:xfrm>
            <a:off x="8999538" y="3559175"/>
            <a:ext cx="6384925" cy="4533900"/>
          </a:xfrm>
        </p:spPr>
      </p:pic>
      <p:pic>
        <p:nvPicPr>
          <p:cNvPr id="7" name="图片占位符 6"/>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639" r="639"/>
          <a:stretch>
            <a:fillRect/>
          </a:stretch>
        </p:blipFill>
        <p:spPr>
          <a:xfrm>
            <a:off x="15613063" y="3559175"/>
            <a:ext cx="6430962" cy="4533900"/>
          </a:xfrm>
        </p:spPr>
      </p:pic>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794657" y="3269415"/>
            <a:ext cx="4633615" cy="46100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9" name="Rectangle 8"/>
          <p:cNvSpPr/>
          <p:nvPr/>
        </p:nvSpPr>
        <p:spPr>
          <a:xfrm>
            <a:off x="7569341" y="7883237"/>
            <a:ext cx="4633615" cy="46100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0" name="Subtitle 2"/>
          <p:cNvSpPr txBox="1">
            <a:spLocks/>
          </p:cNvSpPr>
          <p:nvPr/>
        </p:nvSpPr>
        <p:spPr>
          <a:xfrm>
            <a:off x="2794657" y="4216008"/>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11" name="Subtitle 2"/>
          <p:cNvSpPr txBox="1">
            <a:spLocks/>
          </p:cNvSpPr>
          <p:nvPr/>
        </p:nvSpPr>
        <p:spPr>
          <a:xfrm>
            <a:off x="7569341" y="8734550"/>
            <a:ext cx="4633615" cy="2757565"/>
          </a:xfrm>
          <a:prstGeom prst="rect">
            <a:avLst/>
          </a:prstGeom>
        </p:spPr>
        <p:txBody>
          <a:bodyPr vert="horz"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Example 2</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grpSp>
        <p:nvGrpSpPr>
          <p:cNvPr id="18" name="Group 17"/>
          <p:cNvGrpSpPr/>
          <p:nvPr/>
        </p:nvGrpSpPr>
        <p:grpSpPr>
          <a:xfrm>
            <a:off x="6008975" y="483017"/>
            <a:ext cx="12359700" cy="2079087"/>
            <a:chOff x="5988388" y="483017"/>
            <a:chExt cx="12359700" cy="2079087"/>
          </a:xfrm>
        </p:grpSpPr>
        <p:sp>
          <p:nvSpPr>
            <p:cNvPr id="19" name="TextBox 1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5" name="图片占位符 4"/>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t="34" b="34"/>
          <a:stretch>
            <a:fillRect/>
          </a:stretch>
        </p:blipFill>
        <p:spPr>
          <a:xfrm>
            <a:off x="2794000" y="7866063"/>
            <a:ext cx="4633913" cy="4630737"/>
          </a:xfrm>
        </p:spPr>
      </p:pic>
      <p:pic>
        <p:nvPicPr>
          <p:cNvPr id="6" name="图片占位符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34" b="34"/>
          <a:stretch>
            <a:fillRect/>
          </a:stretch>
        </p:blipFill>
        <p:spPr>
          <a:xfrm>
            <a:off x="7569200" y="3251200"/>
            <a:ext cx="4633913" cy="4630738"/>
          </a:xfrm>
        </p:spPr>
      </p:pic>
      <p:pic>
        <p:nvPicPr>
          <p:cNvPr id="7" name="图片占位符 6"/>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523" r="523"/>
          <a:stretch>
            <a:fillRect/>
          </a:stretch>
        </p:blipFill>
        <p:spPr>
          <a:xfrm>
            <a:off x="12336463" y="3228975"/>
            <a:ext cx="9386887" cy="9267825"/>
          </a:xfrm>
        </p:spPr>
      </p:pic>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7478498" y="3295359"/>
            <a:ext cx="4631754" cy="463058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1" name="Rectangle 10"/>
          <p:cNvSpPr/>
          <p:nvPr/>
        </p:nvSpPr>
        <p:spPr>
          <a:xfrm>
            <a:off x="16856723" y="3295359"/>
            <a:ext cx="4631754" cy="463058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2" name="Rectangle 11"/>
          <p:cNvSpPr/>
          <p:nvPr/>
        </p:nvSpPr>
        <p:spPr>
          <a:xfrm>
            <a:off x="7478498" y="7922975"/>
            <a:ext cx="4631754" cy="463058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3" name="Rectangle 12"/>
          <p:cNvSpPr/>
          <p:nvPr/>
        </p:nvSpPr>
        <p:spPr>
          <a:xfrm>
            <a:off x="16854553" y="7922975"/>
            <a:ext cx="4631754" cy="463058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6" name="Subtitle 2"/>
          <p:cNvSpPr txBox="1">
            <a:spLocks/>
          </p:cNvSpPr>
          <p:nvPr/>
        </p:nvSpPr>
        <p:spPr>
          <a:xfrm>
            <a:off x="7478498" y="4370914"/>
            <a:ext cx="4631754" cy="2757565"/>
          </a:xfrm>
          <a:prstGeom prst="rect">
            <a:avLst/>
          </a:prstGeom>
        </p:spPr>
        <p:txBody>
          <a:bodyPr vert="horz" wrap="square"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Project #1</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17" name="Subtitle 2"/>
          <p:cNvSpPr txBox="1">
            <a:spLocks/>
          </p:cNvSpPr>
          <p:nvPr/>
        </p:nvSpPr>
        <p:spPr>
          <a:xfrm>
            <a:off x="16856723" y="4370914"/>
            <a:ext cx="4631754" cy="2757565"/>
          </a:xfrm>
          <a:prstGeom prst="rect">
            <a:avLst/>
          </a:prstGeom>
        </p:spPr>
        <p:txBody>
          <a:bodyPr vert="horz" wrap="square"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Project #2</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18" name="Subtitle 2"/>
          <p:cNvSpPr txBox="1">
            <a:spLocks/>
          </p:cNvSpPr>
          <p:nvPr/>
        </p:nvSpPr>
        <p:spPr>
          <a:xfrm>
            <a:off x="7478498" y="9024614"/>
            <a:ext cx="4631754" cy="2757565"/>
          </a:xfrm>
          <a:prstGeom prst="rect">
            <a:avLst/>
          </a:prstGeom>
        </p:spPr>
        <p:txBody>
          <a:bodyPr vert="horz" wrap="square"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Project #3</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sp>
        <p:nvSpPr>
          <p:cNvPr id="19" name="Subtitle 2"/>
          <p:cNvSpPr txBox="1">
            <a:spLocks/>
          </p:cNvSpPr>
          <p:nvPr/>
        </p:nvSpPr>
        <p:spPr>
          <a:xfrm>
            <a:off x="16856723" y="9024614"/>
            <a:ext cx="4631754" cy="2757565"/>
          </a:xfrm>
          <a:prstGeom prst="rect">
            <a:avLst/>
          </a:prstGeom>
        </p:spPr>
        <p:txBody>
          <a:bodyPr vert="horz" wrap="square" lIns="243731" tIns="121864" rIns="243731" bIns="121864"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5400" dirty="0">
                <a:solidFill>
                  <a:schemeClr val="bg1"/>
                </a:solidFill>
                <a:latin typeface="微软雅黑" panose="020B0503020204020204" pitchFamily="34" charset="-122"/>
                <a:cs typeface="Aparajita" panose="020B0604020202020204" pitchFamily="34" charset="0"/>
              </a:rPr>
              <a:t>Project #4</a:t>
            </a:r>
          </a:p>
          <a:p>
            <a:pPr marL="0" indent="0" algn="ctr">
              <a:buNone/>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Integer pulvinar nulla ut.</a:t>
            </a:r>
          </a:p>
        </p:txBody>
      </p:sp>
      <p:grpSp>
        <p:nvGrpSpPr>
          <p:cNvPr id="24" name="Group 23"/>
          <p:cNvGrpSpPr/>
          <p:nvPr/>
        </p:nvGrpSpPr>
        <p:grpSpPr>
          <a:xfrm>
            <a:off x="6008975" y="483017"/>
            <a:ext cx="12359700" cy="2079087"/>
            <a:chOff x="5988388" y="483017"/>
            <a:chExt cx="12359700" cy="2079087"/>
          </a:xfrm>
        </p:grpSpPr>
        <p:sp>
          <p:nvSpPr>
            <p:cNvPr id="25" name="TextBox 2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7" name="图片占位符 6"/>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t="34" b="34"/>
          <a:stretch>
            <a:fillRect/>
          </a:stretch>
        </p:blipFill>
        <p:spPr>
          <a:xfrm>
            <a:off x="2843213" y="7923213"/>
            <a:ext cx="4633912" cy="4630737"/>
          </a:xfrm>
        </p:spPr>
      </p:pic>
      <p:pic>
        <p:nvPicPr>
          <p:cNvPr id="6" name="图片占位符 5"/>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34" b="34"/>
          <a:stretch>
            <a:fillRect/>
          </a:stretch>
        </p:blipFill>
        <p:spPr>
          <a:xfrm>
            <a:off x="2843213" y="3295650"/>
            <a:ext cx="4633912" cy="4630738"/>
          </a:xfrm>
        </p:spPr>
      </p:pic>
      <p:pic>
        <p:nvPicPr>
          <p:cNvPr id="8" name="图片占位符 7"/>
          <p:cNvPicPr>
            <a:picLocks noGrp="1" noChangeAspect="1"/>
          </p:cNvPicPr>
          <p:nvPr>
            <p:ph type="pic" sz="quarter" idx="14"/>
          </p:nvPr>
        </p:nvPicPr>
        <p:blipFill>
          <a:blip r:embed="rId4">
            <a:extLst>
              <a:ext uri="{28A0092B-C50C-407E-A947-70E740481C1C}">
                <a14:useLocalDpi xmlns:a14="http://schemas.microsoft.com/office/drawing/2010/main" val="0"/>
              </a:ext>
            </a:extLst>
          </a:blip>
          <a:srcRect t="17" b="17"/>
          <a:stretch>
            <a:fillRect/>
          </a:stretch>
        </p:blipFill>
        <p:spPr>
          <a:xfrm>
            <a:off x="12223750" y="3295650"/>
            <a:ext cx="4632325" cy="4630738"/>
          </a:xfrm>
        </p:spPr>
      </p:pic>
      <p:pic>
        <p:nvPicPr>
          <p:cNvPr id="9" name="图片占位符 8"/>
          <p:cNvPicPr>
            <a:picLocks noGrp="1" noChangeAspect="1"/>
          </p:cNvPicPr>
          <p:nvPr>
            <p:ph type="pic" sz="quarter" idx="16"/>
          </p:nvPr>
        </p:nvPicPr>
        <p:blipFill>
          <a:blip r:embed="rId5">
            <a:extLst>
              <a:ext uri="{28A0092B-C50C-407E-A947-70E740481C1C}">
                <a14:useLocalDpi xmlns:a14="http://schemas.microsoft.com/office/drawing/2010/main" val="0"/>
              </a:ext>
            </a:extLst>
          </a:blip>
          <a:srcRect t="17" b="17"/>
          <a:stretch>
            <a:fillRect/>
          </a:stretch>
        </p:blipFill>
        <p:spPr>
          <a:xfrm>
            <a:off x="12223750" y="7923213"/>
            <a:ext cx="4632325" cy="4630737"/>
          </a:xfrm>
        </p:spPr>
      </p:pic>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6008975" y="483017"/>
            <a:ext cx="12359700" cy="2079087"/>
            <a:chOff x="5988388" y="483017"/>
            <a:chExt cx="12359700" cy="2079087"/>
          </a:xfrm>
        </p:grpSpPr>
        <p:sp>
          <p:nvSpPr>
            <p:cNvPr id="16" name="TextBox 1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10" name="图片占位符 9"/>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3" r="33"/>
          <a:stretch>
            <a:fillRect/>
          </a:stretch>
        </p:blipFill>
        <p:spPr>
          <a:xfrm>
            <a:off x="2506663" y="2865438"/>
            <a:ext cx="4789487" cy="4792662"/>
          </a:xfrm>
        </p:spPr>
      </p:pic>
      <p:pic>
        <p:nvPicPr>
          <p:cNvPr id="11" name="图片占位符 10"/>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308850" y="2855913"/>
            <a:ext cx="4791075" cy="4791075"/>
          </a:xfrm>
        </p:spPr>
      </p:pic>
      <p:pic>
        <p:nvPicPr>
          <p:cNvPr id="12" name="图片占位符 11"/>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17" r="17"/>
          <a:stretch>
            <a:fillRect/>
          </a:stretch>
        </p:blipFill>
        <p:spPr>
          <a:xfrm>
            <a:off x="12112625" y="2855913"/>
            <a:ext cx="4789488" cy="4791075"/>
          </a:xfrm>
        </p:spPr>
      </p:pic>
      <p:pic>
        <p:nvPicPr>
          <p:cNvPr id="13" name="图片占位符 12"/>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17" r="17"/>
          <a:stretch>
            <a:fillRect/>
          </a:stretch>
        </p:blipFill>
        <p:spPr>
          <a:xfrm>
            <a:off x="16914813" y="2855913"/>
            <a:ext cx="4789487" cy="4791075"/>
          </a:xfrm>
        </p:spPr>
      </p:pic>
      <p:pic>
        <p:nvPicPr>
          <p:cNvPr id="21" name="图片占位符 20"/>
          <p:cNvPicPr>
            <a:picLocks noGrp="1" noChangeAspect="1"/>
          </p:cNvPicPr>
          <p:nvPr>
            <p:ph type="pic" sz="quarter" idx="17"/>
          </p:nvPr>
        </p:nvPicPr>
        <p:blipFill>
          <a:blip r:embed="rId6">
            <a:extLst>
              <a:ext uri="{28A0092B-C50C-407E-A947-70E740481C1C}">
                <a14:useLocalDpi xmlns:a14="http://schemas.microsoft.com/office/drawing/2010/main" val="0"/>
              </a:ext>
            </a:extLst>
          </a:blip>
          <a:srcRect l="17" r="17"/>
          <a:stretch>
            <a:fillRect/>
          </a:stretch>
        </p:blipFill>
        <p:spPr>
          <a:xfrm>
            <a:off x="16914813" y="7680325"/>
            <a:ext cx="4789487" cy="4791075"/>
          </a:xfrm>
        </p:spPr>
      </p:pic>
      <p:pic>
        <p:nvPicPr>
          <p:cNvPr id="20" name="图片占位符 19"/>
          <p:cNvPicPr>
            <a:picLocks noGrp="1" noChangeAspect="1"/>
          </p:cNvPicPr>
          <p:nvPr>
            <p:ph type="pic" sz="quarter" idx="16"/>
          </p:nvPr>
        </p:nvPicPr>
        <p:blipFill>
          <a:blip r:embed="rId7">
            <a:extLst>
              <a:ext uri="{28A0092B-C50C-407E-A947-70E740481C1C}">
                <a14:useLocalDpi xmlns:a14="http://schemas.microsoft.com/office/drawing/2010/main" val="0"/>
              </a:ext>
            </a:extLst>
          </a:blip>
          <a:srcRect l="17" r="17"/>
          <a:stretch>
            <a:fillRect/>
          </a:stretch>
        </p:blipFill>
        <p:spPr>
          <a:xfrm>
            <a:off x="12112625" y="7680325"/>
            <a:ext cx="4789488" cy="4791075"/>
          </a:xfrm>
        </p:spPr>
      </p:pic>
      <p:pic>
        <p:nvPicPr>
          <p:cNvPr id="19" name="图片占位符 18"/>
          <p:cNvPicPr>
            <a:picLocks noGrp="1" noChangeAspect="1"/>
          </p:cNvPicPr>
          <p:nvPr>
            <p:ph type="pic" sz="quarter" idx="15"/>
          </p:nvPr>
        </p:nvPicPr>
        <p:blipFill>
          <a:blip r:embed="rId8">
            <a:extLst>
              <a:ext uri="{28A0092B-C50C-407E-A947-70E740481C1C}">
                <a14:useLocalDpi xmlns:a14="http://schemas.microsoft.com/office/drawing/2010/main" val="0"/>
              </a:ext>
            </a:extLst>
          </a:blip>
          <a:srcRect/>
          <a:stretch>
            <a:fillRect/>
          </a:stretch>
        </p:blipFill>
        <p:spPr>
          <a:xfrm>
            <a:off x="7308850" y="7680325"/>
            <a:ext cx="4791075" cy="4791075"/>
          </a:xfrm>
        </p:spPr>
      </p:pic>
      <p:pic>
        <p:nvPicPr>
          <p:cNvPr id="14" name="图片占位符 13"/>
          <p:cNvPicPr>
            <a:picLocks noGrp="1" noChangeAspect="1"/>
          </p:cNvPicPr>
          <p:nvPr>
            <p:ph type="pic" sz="quarter" idx="14"/>
          </p:nvPr>
        </p:nvPicPr>
        <p:blipFill>
          <a:blip r:embed="rId9">
            <a:extLst>
              <a:ext uri="{28A0092B-C50C-407E-A947-70E740481C1C}">
                <a14:useLocalDpi xmlns:a14="http://schemas.microsoft.com/office/drawing/2010/main" val="0"/>
              </a:ext>
            </a:extLst>
          </a:blip>
          <a:srcRect l="17" r="17"/>
          <a:stretch>
            <a:fillRect/>
          </a:stretch>
        </p:blipFill>
        <p:spPr>
          <a:xfrm>
            <a:off x="2506663" y="7667625"/>
            <a:ext cx="4789487" cy="4791075"/>
          </a:xfrm>
        </p:spPr>
      </p:pic>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9739" r="9739"/>
          <a:stretch>
            <a:fillRect/>
          </a:stretch>
        </p:blipFill>
        <p:spPr>
          <a:xfrm>
            <a:off x="13020675" y="7672388"/>
            <a:ext cx="4714875" cy="4711700"/>
          </a:xfrm>
        </p:spPr>
      </p:pic>
      <p:pic>
        <p:nvPicPr>
          <p:cNvPr id="10" name="图片占位符 9"/>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9051" r="9051"/>
          <a:stretch>
            <a:fillRect/>
          </a:stretch>
        </p:blipFill>
        <p:spPr>
          <a:xfrm>
            <a:off x="6815138" y="7672388"/>
            <a:ext cx="4714875" cy="4711700"/>
          </a:xfrm>
        </p:spPr>
      </p:pic>
      <p:pic>
        <p:nvPicPr>
          <p:cNvPr id="9" name="图片占位符 8"/>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9051" r="9051"/>
          <a:stretch>
            <a:fillRect/>
          </a:stretch>
        </p:blipFill>
        <p:spPr>
          <a:xfrm>
            <a:off x="16033750" y="3446463"/>
            <a:ext cx="4714875" cy="4711700"/>
          </a:xfrm>
        </p:spPr>
      </p:pic>
      <p:pic>
        <p:nvPicPr>
          <p:cNvPr id="8" name="图片占位符 7"/>
          <p:cNvPicPr>
            <a:picLocks noGrp="1" noChangeAspect="1"/>
          </p:cNvPicPr>
          <p:nvPr>
            <p:ph type="pic" sz="quarter" idx="11"/>
          </p:nvPr>
        </p:nvPicPr>
        <p:blipFill>
          <a:blip r:embed="rId5" cstate="email">
            <a:extLst>
              <a:ext uri="{28A0092B-C50C-407E-A947-70E740481C1C}">
                <a14:useLocalDpi xmlns:a14="http://schemas.microsoft.com/office/drawing/2010/main" val="0"/>
              </a:ext>
            </a:extLst>
          </a:blip>
          <a:srcRect l="2956" r="2956"/>
          <a:stretch>
            <a:fillRect/>
          </a:stretch>
        </p:blipFill>
        <p:spPr>
          <a:xfrm>
            <a:off x="9828213" y="3446463"/>
            <a:ext cx="4714875" cy="4711700"/>
          </a:xfrm>
        </p:spPr>
      </p:pic>
      <p:pic>
        <p:nvPicPr>
          <p:cNvPr id="7" name="图片占位符 6"/>
          <p:cNvPicPr>
            <a:picLocks noGrp="1" noChangeAspect="1"/>
          </p:cNvPicPr>
          <p:nvPr>
            <p:ph type="pic" sz="quarter" idx="10"/>
          </p:nvPr>
        </p:nvPicPr>
        <p:blipFill>
          <a:blip r:embed="rId6">
            <a:extLst>
              <a:ext uri="{28A0092B-C50C-407E-A947-70E740481C1C}">
                <a14:useLocalDpi xmlns:a14="http://schemas.microsoft.com/office/drawing/2010/main" val="0"/>
              </a:ext>
            </a:extLst>
          </a:blip>
          <a:srcRect l="5976" r="5976"/>
          <a:stretch>
            <a:fillRect/>
          </a:stretch>
        </p:blipFill>
        <p:spPr>
          <a:xfrm>
            <a:off x="3622675" y="3446463"/>
            <a:ext cx="4714875" cy="4711700"/>
          </a:xfrm>
        </p:spPr>
      </p:pic>
      <p:sp>
        <p:nvSpPr>
          <p:cNvPr id="33" name="Rounded Rectangle 32"/>
          <p:cNvSpPr/>
          <p:nvPr/>
        </p:nvSpPr>
        <p:spPr>
          <a:xfrm>
            <a:off x="6754073" y="3754239"/>
            <a:ext cx="2403512" cy="55055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微软雅黑" panose="020B0503020204020204" pitchFamily="34" charset="-122"/>
                <a:cs typeface="Aparajita" panose="020B0604020202020204" pitchFamily="34" charset="0"/>
              </a:rPr>
              <a:t>Project #1</a:t>
            </a:r>
          </a:p>
        </p:txBody>
      </p:sp>
      <p:sp>
        <p:nvSpPr>
          <p:cNvPr id="34" name="Rounded Rectangle 33"/>
          <p:cNvSpPr/>
          <p:nvPr/>
        </p:nvSpPr>
        <p:spPr>
          <a:xfrm>
            <a:off x="13195748" y="3754239"/>
            <a:ext cx="2328270" cy="55055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微软雅黑" panose="020B0503020204020204" pitchFamily="34" charset="-122"/>
                <a:cs typeface="Aparajita" panose="020B0604020202020204" pitchFamily="34" charset="0"/>
              </a:rPr>
              <a:t>Project #2</a:t>
            </a:r>
          </a:p>
        </p:txBody>
      </p:sp>
      <p:sp>
        <p:nvSpPr>
          <p:cNvPr id="35" name="Rounded Rectangle 34"/>
          <p:cNvSpPr/>
          <p:nvPr/>
        </p:nvSpPr>
        <p:spPr>
          <a:xfrm>
            <a:off x="19249121" y="3754239"/>
            <a:ext cx="2322406" cy="55055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微软雅黑" panose="020B0503020204020204" pitchFamily="34" charset="-122"/>
                <a:cs typeface="Aparajita" panose="020B0604020202020204" pitchFamily="34" charset="0"/>
              </a:rPr>
              <a:t>Project </a:t>
            </a:r>
            <a:r>
              <a:rPr lang="en-US" sz="3000" dirty="0" smtClean="0">
                <a:solidFill>
                  <a:schemeClr val="bg1"/>
                </a:solidFill>
                <a:latin typeface="微软雅黑" panose="020B0503020204020204" pitchFamily="34" charset="-122"/>
                <a:cs typeface="Aparajita" panose="020B0604020202020204" pitchFamily="34" charset="0"/>
              </a:rPr>
              <a:t>#3</a:t>
            </a:r>
            <a:endParaRPr lang="en-US" sz="3000" dirty="0">
              <a:solidFill>
                <a:schemeClr val="bg1"/>
              </a:solidFill>
              <a:latin typeface="微软雅黑" panose="020B0503020204020204" pitchFamily="34" charset="-122"/>
              <a:cs typeface="Aparajita" panose="020B0604020202020204" pitchFamily="34" charset="0"/>
            </a:endParaRPr>
          </a:p>
        </p:txBody>
      </p:sp>
      <p:sp>
        <p:nvSpPr>
          <p:cNvPr id="36" name="Rounded Rectangle 35"/>
          <p:cNvSpPr/>
          <p:nvPr/>
        </p:nvSpPr>
        <p:spPr>
          <a:xfrm>
            <a:off x="10064625" y="8309343"/>
            <a:ext cx="2321339" cy="55055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微软雅黑" panose="020B0503020204020204" pitchFamily="34" charset="-122"/>
                <a:cs typeface="Aparajita" panose="020B0604020202020204" pitchFamily="34" charset="0"/>
              </a:rPr>
              <a:t>Project </a:t>
            </a:r>
            <a:r>
              <a:rPr lang="en-US" sz="3000" dirty="0" smtClean="0">
                <a:solidFill>
                  <a:schemeClr val="bg1"/>
                </a:solidFill>
                <a:latin typeface="微软雅黑" panose="020B0503020204020204" pitchFamily="34" charset="-122"/>
                <a:cs typeface="Aparajita" panose="020B0604020202020204" pitchFamily="34" charset="0"/>
              </a:rPr>
              <a:t>#4</a:t>
            </a:r>
            <a:endParaRPr lang="en-US" sz="3000" dirty="0">
              <a:solidFill>
                <a:schemeClr val="bg1"/>
              </a:solidFill>
              <a:latin typeface="微软雅黑" panose="020B0503020204020204" pitchFamily="34" charset="-122"/>
              <a:cs typeface="Aparajita" panose="020B0604020202020204" pitchFamily="34" charset="0"/>
            </a:endParaRPr>
          </a:p>
        </p:txBody>
      </p:sp>
      <p:sp>
        <p:nvSpPr>
          <p:cNvPr id="37" name="Rounded Rectangle 36"/>
          <p:cNvSpPr/>
          <p:nvPr/>
        </p:nvSpPr>
        <p:spPr>
          <a:xfrm>
            <a:off x="16506299" y="8309343"/>
            <a:ext cx="2322028" cy="55055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latin typeface="微软雅黑" panose="020B0503020204020204" pitchFamily="34" charset="-122"/>
                <a:cs typeface="Aparajita" panose="020B0604020202020204" pitchFamily="34" charset="0"/>
              </a:rPr>
              <a:t>Project </a:t>
            </a:r>
            <a:r>
              <a:rPr lang="en-US" sz="3000" dirty="0" smtClean="0">
                <a:latin typeface="微软雅黑" panose="020B0503020204020204" pitchFamily="34" charset="-122"/>
                <a:cs typeface="Aparajita" panose="020B0604020202020204" pitchFamily="34" charset="0"/>
              </a:rPr>
              <a:t>#5</a:t>
            </a:r>
            <a:endParaRPr lang="en-US" sz="3000" dirty="0">
              <a:latin typeface="微软雅黑" panose="020B0503020204020204" pitchFamily="34" charset="-122"/>
              <a:cs typeface="Aparajita" panose="020B0604020202020204" pitchFamily="34" charset="0"/>
            </a:endParaRPr>
          </a:p>
        </p:txBody>
      </p:sp>
      <p:grpSp>
        <p:nvGrpSpPr>
          <p:cNvPr id="20" name="Group 19"/>
          <p:cNvGrpSpPr/>
          <p:nvPr/>
        </p:nvGrpSpPr>
        <p:grpSpPr>
          <a:xfrm>
            <a:off x="6008975" y="483017"/>
            <a:ext cx="12359700" cy="2079087"/>
            <a:chOff x="5988388" y="483017"/>
            <a:chExt cx="12359700" cy="2079087"/>
          </a:xfrm>
        </p:grpSpPr>
        <p:sp>
          <p:nvSpPr>
            <p:cNvPr id="21" name="TextBox 2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93183327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3867138" y="4840932"/>
            <a:ext cx="1546697" cy="1547100"/>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latin typeface="微软雅黑" panose="020B0503020204020204" pitchFamily="34" charset="-122"/>
              </a:endParaRPr>
            </a:p>
          </p:txBody>
        </p:sp>
        <p:sp>
          <p:nvSpPr>
            <p:cNvPr id="23" name="TextBox 22"/>
            <p:cNvSpPr txBox="1"/>
            <p:nvPr/>
          </p:nvSpPr>
          <p:spPr>
            <a:xfrm>
              <a:off x="5283586" y="1856521"/>
              <a:ext cx="436880" cy="438565"/>
            </a:xfrm>
            <a:prstGeom prst="rect">
              <a:avLst/>
            </a:prstGeom>
            <a:noFill/>
          </p:spPr>
          <p:txBody>
            <a:bodyPr wrap="square" lIns="91420" tIns="45709" rIns="91420" bIns="45709" rtlCol="0">
              <a:spAutoFit/>
            </a:bodyPr>
            <a:lstStyle/>
            <a:p>
              <a:pPr algn="ctr"/>
              <a:r>
                <a:rPr lang="tr-TR" sz="6400" dirty="0">
                  <a:solidFill>
                    <a:schemeClr val="bg1"/>
                  </a:solidFill>
                  <a:latin typeface="Sosa Regular"/>
                  <a:cs typeface="Sosa Regular"/>
                </a:rPr>
                <a:t>Ý</a:t>
              </a:r>
              <a:endParaRPr lang="en-US" sz="6400" dirty="0">
                <a:latin typeface="微软雅黑" panose="020B0503020204020204" pitchFamily="34" charset="-122"/>
              </a:endParaRPr>
            </a:p>
          </p:txBody>
        </p:sp>
      </p:grpSp>
      <p:sp>
        <p:nvSpPr>
          <p:cNvPr id="6"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7"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8"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9"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0"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1"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3" name="Oval 12"/>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16" name="Oval 15"/>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19" name="Oval 18"/>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25" name="Oval 24"/>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28" name="Oval 27"/>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31" name="Oval 30"/>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latin typeface="微软雅黑" panose="020B0503020204020204" pitchFamily="34" charset="-122"/>
            </a:endParaRPr>
          </a:p>
        </p:txBody>
      </p:sp>
      <p:sp>
        <p:nvSpPr>
          <p:cNvPr id="33" name="TextBox 32"/>
          <p:cNvSpPr txBox="1"/>
          <p:nvPr/>
        </p:nvSpPr>
        <p:spPr>
          <a:xfrm>
            <a:off x="2998849" y="5698229"/>
            <a:ext cx="2086261" cy="707773"/>
          </a:xfrm>
          <a:prstGeom prst="rect">
            <a:avLst/>
          </a:prstGeom>
          <a:noFill/>
        </p:spPr>
        <p:txBody>
          <a:bodyPr vert="horz" wrap="square" lIns="243731" tIns="121864" rIns="243731" bIns="121864" rtlCol="0">
            <a:spAutoFit/>
          </a:bodyPr>
          <a:lstStyle/>
          <a:p>
            <a:pPr algn="ctr"/>
            <a:r>
              <a:rPr lang="en-US" sz="3000" dirty="0">
                <a:latin typeface="微软雅黑" panose="020B0503020204020204" pitchFamily="34" charset="-122"/>
                <a:cs typeface="Aparajita" panose="020B0604020202020204" pitchFamily="34" charset="0"/>
              </a:rPr>
              <a:t>START</a:t>
            </a:r>
          </a:p>
        </p:txBody>
      </p:sp>
      <p:sp>
        <p:nvSpPr>
          <p:cNvPr id="34" name="TextBox 33"/>
          <p:cNvSpPr txBox="1"/>
          <p:nvPr/>
        </p:nvSpPr>
        <p:spPr>
          <a:xfrm>
            <a:off x="5513765" y="7614464"/>
            <a:ext cx="2323045" cy="677044"/>
          </a:xfrm>
          <a:prstGeom prst="rect">
            <a:avLst/>
          </a:prstGeom>
          <a:noFill/>
        </p:spPr>
        <p:txBody>
          <a:bodyPr vert="horz" wrap="square" lIns="243731" tIns="121864" rIns="243731" bIns="121864" rtlCol="0">
            <a:spAutoFit/>
          </a:bodyPr>
          <a:lstStyle/>
          <a:p>
            <a:pPr algn="ctr"/>
            <a:r>
              <a:rPr lang="en-US" sz="2800" dirty="0">
                <a:latin typeface="微软雅黑" panose="020B0503020204020204" pitchFamily="34" charset="-122"/>
                <a:cs typeface="Aparajita" panose="020B0604020202020204" pitchFamily="34" charset="0"/>
              </a:rPr>
              <a:t>RESEARCH</a:t>
            </a:r>
          </a:p>
        </p:txBody>
      </p:sp>
      <p:sp>
        <p:nvSpPr>
          <p:cNvPr id="35" name="TextBox 34"/>
          <p:cNvSpPr txBox="1"/>
          <p:nvPr/>
        </p:nvSpPr>
        <p:spPr>
          <a:xfrm>
            <a:off x="10953345" y="6522320"/>
            <a:ext cx="2084653" cy="677044"/>
          </a:xfrm>
          <a:prstGeom prst="rect">
            <a:avLst/>
          </a:prstGeom>
          <a:noFill/>
        </p:spPr>
        <p:txBody>
          <a:bodyPr vert="horz" wrap="square" lIns="243731" tIns="121864" rIns="243731" bIns="121864" rtlCol="0">
            <a:spAutoFit/>
          </a:bodyPr>
          <a:lstStyle/>
          <a:p>
            <a:pPr algn="ctr"/>
            <a:r>
              <a:rPr lang="en-US" sz="2800" dirty="0">
                <a:latin typeface="微软雅黑" panose="020B0503020204020204" pitchFamily="34" charset="-122"/>
                <a:cs typeface="Aparajita" panose="020B0604020202020204" pitchFamily="34" charset="0"/>
              </a:rPr>
              <a:t>DEVELOP</a:t>
            </a:r>
          </a:p>
        </p:txBody>
      </p:sp>
      <p:sp>
        <p:nvSpPr>
          <p:cNvPr id="36" name="TextBox 35"/>
          <p:cNvSpPr txBox="1"/>
          <p:nvPr/>
        </p:nvSpPr>
        <p:spPr>
          <a:xfrm>
            <a:off x="8337451" y="6522320"/>
            <a:ext cx="2038451" cy="677044"/>
          </a:xfrm>
          <a:prstGeom prst="rect">
            <a:avLst/>
          </a:prstGeom>
          <a:noFill/>
        </p:spPr>
        <p:txBody>
          <a:bodyPr vert="horz" wrap="square" lIns="243731" tIns="121864" rIns="243731" bIns="121864" rtlCol="0">
            <a:spAutoFit/>
          </a:bodyPr>
          <a:lstStyle/>
          <a:p>
            <a:pPr algn="ctr"/>
            <a:r>
              <a:rPr lang="en-US" sz="2800" dirty="0">
                <a:latin typeface="微软雅黑" panose="020B0503020204020204" pitchFamily="34" charset="-122"/>
                <a:cs typeface="Aparajita" panose="020B0604020202020204" pitchFamily="34" charset="0"/>
              </a:rPr>
              <a:t>DESIGN</a:t>
            </a:r>
          </a:p>
        </p:txBody>
      </p:sp>
      <p:sp>
        <p:nvSpPr>
          <p:cNvPr id="37" name="TextBox 36"/>
          <p:cNvSpPr txBox="1"/>
          <p:nvPr/>
        </p:nvSpPr>
        <p:spPr>
          <a:xfrm>
            <a:off x="13609707" y="6517020"/>
            <a:ext cx="2090423" cy="677044"/>
          </a:xfrm>
          <a:prstGeom prst="rect">
            <a:avLst/>
          </a:prstGeom>
          <a:noFill/>
        </p:spPr>
        <p:txBody>
          <a:bodyPr vert="horz" wrap="square" lIns="243731" tIns="121864" rIns="243731" bIns="121864" rtlCol="0">
            <a:spAutoFit/>
          </a:bodyPr>
          <a:lstStyle/>
          <a:p>
            <a:pPr algn="ctr"/>
            <a:r>
              <a:rPr lang="en-US" sz="2800" dirty="0">
                <a:latin typeface="微软雅黑" panose="020B0503020204020204" pitchFamily="34" charset="-122"/>
                <a:cs typeface="Aparajita" panose="020B0604020202020204" pitchFamily="34" charset="0"/>
              </a:rPr>
              <a:t>TEAM</a:t>
            </a:r>
          </a:p>
        </p:txBody>
      </p:sp>
      <p:sp>
        <p:nvSpPr>
          <p:cNvPr id="38" name="TextBox 37"/>
          <p:cNvSpPr txBox="1"/>
          <p:nvPr/>
        </p:nvSpPr>
        <p:spPr>
          <a:xfrm>
            <a:off x="16222921" y="5581964"/>
            <a:ext cx="2084655" cy="677044"/>
          </a:xfrm>
          <a:prstGeom prst="rect">
            <a:avLst/>
          </a:prstGeom>
          <a:noFill/>
        </p:spPr>
        <p:txBody>
          <a:bodyPr vert="horz" wrap="square" lIns="243731" tIns="121864" rIns="243731" bIns="121864" rtlCol="0">
            <a:spAutoFit/>
          </a:bodyPr>
          <a:lstStyle/>
          <a:p>
            <a:pPr algn="ctr"/>
            <a:r>
              <a:rPr lang="en-US" sz="2800" dirty="0">
                <a:latin typeface="微软雅黑" panose="020B0503020204020204" pitchFamily="34" charset="-122"/>
                <a:cs typeface="Aparajita" panose="020B0604020202020204" pitchFamily="34" charset="0"/>
              </a:rPr>
              <a:t>TIME</a:t>
            </a:r>
          </a:p>
        </p:txBody>
      </p:sp>
      <p:sp>
        <p:nvSpPr>
          <p:cNvPr id="39" name="TextBox 38"/>
          <p:cNvSpPr txBox="1"/>
          <p:nvPr/>
        </p:nvSpPr>
        <p:spPr>
          <a:xfrm>
            <a:off x="18893521" y="6606787"/>
            <a:ext cx="2264746" cy="707773"/>
          </a:xfrm>
          <a:prstGeom prst="rect">
            <a:avLst/>
          </a:prstGeom>
          <a:noFill/>
        </p:spPr>
        <p:txBody>
          <a:bodyPr vert="horz" wrap="square" lIns="243731" tIns="121864" rIns="243731" bIns="121864" rtlCol="0">
            <a:spAutoFit/>
          </a:bodyPr>
          <a:lstStyle/>
          <a:p>
            <a:pPr algn="ctr"/>
            <a:r>
              <a:rPr lang="en-US" sz="3000" dirty="0">
                <a:latin typeface="微软雅黑" panose="020B0503020204020204" pitchFamily="34" charset="-122"/>
                <a:cs typeface="Aparajita" panose="020B0604020202020204" pitchFamily="34" charset="0"/>
              </a:rPr>
              <a:t>END</a:t>
            </a:r>
          </a:p>
        </p:txBody>
      </p:sp>
      <p:sp>
        <p:nvSpPr>
          <p:cNvPr id="40" name="AutoShape 82"/>
          <p:cNvSpPr>
            <a:spLocks/>
          </p:cNvSpPr>
          <p:nvPr/>
        </p:nvSpPr>
        <p:spPr bwMode="auto">
          <a:xfrm>
            <a:off x="14341156" y="5320794"/>
            <a:ext cx="588231" cy="588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3744276" y="4495012"/>
            <a:ext cx="712107" cy="712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6390294" y="8755164"/>
            <a:ext cx="690276" cy="7595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9642827" y="5298096"/>
            <a:ext cx="588231" cy="588384"/>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7065324" y="6713343"/>
            <a:ext cx="536274" cy="786174"/>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55" name="Freeform 78"/>
          <p:cNvSpPr>
            <a:spLocks noEditPoints="1"/>
          </p:cNvSpPr>
          <p:nvPr/>
        </p:nvSpPr>
        <p:spPr bwMode="auto">
          <a:xfrm>
            <a:off x="8970194" y="5187547"/>
            <a:ext cx="810087" cy="786174"/>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56" name="Group 55"/>
          <p:cNvGrpSpPr/>
          <p:nvPr/>
        </p:nvGrpSpPr>
        <p:grpSpPr>
          <a:xfrm>
            <a:off x="11629560" y="7631285"/>
            <a:ext cx="785969" cy="735086"/>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7" name="Group 66"/>
          <p:cNvGrpSpPr/>
          <p:nvPr/>
        </p:nvGrpSpPr>
        <p:grpSpPr>
          <a:xfrm>
            <a:off x="6008975" y="483017"/>
            <a:ext cx="12359700" cy="2079087"/>
            <a:chOff x="5988388" y="483017"/>
            <a:chExt cx="12359700" cy="2079087"/>
          </a:xfrm>
        </p:grpSpPr>
        <p:sp>
          <p:nvSpPr>
            <p:cNvPr id="68" name="TextBox 6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Road Map</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929035" y="3602178"/>
            <a:ext cx="6727804" cy="7543192"/>
          </a:xfrm>
          <a:prstGeom prst="rect">
            <a:avLst/>
          </a:prstGeom>
        </p:spPr>
        <p:txBody>
          <a:bodyPr vert="horz" lIns="243785" tIns="121892" rIns="243785" bIns="121892"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solidFill>
                  <a:schemeClr val="tx2"/>
                </a:solidFill>
                <a:latin typeface="微软雅黑" panose="020B0503020204020204" pitchFamily="34" charset="-122"/>
                <a:cs typeface="Aparajita" panose="020B0604020202020204" pitchFamily="34" charset="0"/>
              </a:rPr>
              <a:t>Project for an important company in France.</a:t>
            </a:r>
          </a:p>
          <a:p>
            <a:pPr marL="0" indent="0">
              <a:buNone/>
            </a:pPr>
            <a:endParaRPr lang="en-US" dirty="0">
              <a:solidFill>
                <a:schemeClr val="tx2"/>
              </a:solidFill>
              <a:latin typeface="微软雅黑" panose="020B0503020204020204" pitchFamily="34" charset="-122"/>
              <a:cs typeface="Aparajita" panose="020B0604020202020204" pitchFamily="34" charset="0"/>
            </a:endParaRPr>
          </a:p>
          <a:p>
            <a:pPr marL="0" indent="0" algn="just">
              <a:buNone/>
              <a:defRPr/>
            </a:pPr>
            <a:r>
              <a:rPr lang="en-US" sz="2600" dirty="0">
                <a:latin typeface="微软雅黑" panose="020B0503020204020204" pitchFamily="34" charset="-122"/>
                <a:cs typeface="Aparajita" panose="020B0604020202020204" pitchFamily="34" charset="0"/>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a:t>
            </a:r>
          </a:p>
        </p:txBody>
      </p:sp>
      <p:grpSp>
        <p:nvGrpSpPr>
          <p:cNvPr id="8" name="Group 7"/>
          <p:cNvGrpSpPr/>
          <p:nvPr/>
        </p:nvGrpSpPr>
        <p:grpSpPr>
          <a:xfrm>
            <a:off x="6008975" y="483017"/>
            <a:ext cx="12359700" cy="2079087"/>
            <a:chOff x="5988388" y="483017"/>
            <a:chExt cx="12359700" cy="2079087"/>
          </a:xfrm>
        </p:grpSpPr>
        <p:sp>
          <p:nvSpPr>
            <p:cNvPr id="9" name="TextBox 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Portfolio</a:t>
              </a:r>
              <a:r>
                <a:rPr lang="id-ID" sz="8000" b="1" dirty="0" smtClean="0">
                  <a:solidFill>
                    <a:schemeClr val="tx2"/>
                  </a:solidFill>
                  <a:latin typeface="微软雅黑" panose="020B0503020204020204" pitchFamily="34" charset="-122"/>
                  <a:cs typeface="Aparajita" panose="020B0604020202020204" pitchFamily="34" charset="0"/>
                </a:rPr>
                <a:t>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5" name="图片占位符 4"/>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460" b="460"/>
          <a:stretch>
            <a:fillRect/>
          </a:stretch>
        </p:blipFill>
        <p:spPr>
          <a:xfrm>
            <a:off x="9170988" y="3786188"/>
            <a:ext cx="4294187" cy="7159625"/>
          </a:xfrm>
        </p:spPr>
      </p:pic>
      <p:pic>
        <p:nvPicPr>
          <p:cNvPr id="6" name="图片占位符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41" b="41"/>
          <a:stretch>
            <a:fillRect/>
          </a:stretch>
        </p:blipFill>
        <p:spPr>
          <a:xfrm>
            <a:off x="13649325" y="3786188"/>
            <a:ext cx="4294188" cy="7159625"/>
          </a:xfrm>
        </p:spPr>
      </p:pic>
      <p:pic>
        <p:nvPicPr>
          <p:cNvPr id="12" name="图片占位符 11"/>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t="936" b="936"/>
          <a:stretch>
            <a:fillRect/>
          </a:stretch>
        </p:blipFill>
        <p:spPr>
          <a:xfrm>
            <a:off x="18127663" y="3786188"/>
            <a:ext cx="4294187" cy="7159625"/>
          </a:xfrm>
        </p:spPr>
      </p:pic>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9793800" y="4881389"/>
            <a:ext cx="4287845" cy="382463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3" name="Title 20"/>
          <p:cNvSpPr txBox="1">
            <a:spLocks/>
          </p:cNvSpPr>
          <p:nvPr/>
        </p:nvSpPr>
        <p:spPr>
          <a:xfrm>
            <a:off x="9758187" y="4809723"/>
            <a:ext cx="4296923" cy="38040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400" dirty="0">
                <a:solidFill>
                  <a:schemeClr val="bg1"/>
                </a:solidFill>
                <a:latin typeface="微软雅黑" panose="020B0503020204020204" pitchFamily="34" charset="-122"/>
                <a:cs typeface="Aparajita" panose="020B0604020202020204" pitchFamily="34" charset="0"/>
              </a:rPr>
              <a:t>Project Name</a:t>
            </a:r>
          </a:p>
          <a:p>
            <a:pPr>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a:t>
            </a:r>
            <a:endParaRPr lang="en-US" sz="2400" dirty="0">
              <a:solidFill>
                <a:schemeClr val="bg1"/>
              </a:solidFill>
              <a:latin typeface="微软雅黑" panose="020B0503020204020204" pitchFamily="34" charset="-122"/>
              <a:cs typeface="Aparajita" panose="020B0604020202020204" pitchFamily="34" charset="0"/>
            </a:endParaRPr>
          </a:p>
        </p:txBody>
      </p:sp>
      <p:sp>
        <p:nvSpPr>
          <p:cNvPr id="14" name="Rectangle 13"/>
          <p:cNvSpPr/>
          <p:nvPr/>
        </p:nvSpPr>
        <p:spPr>
          <a:xfrm>
            <a:off x="14058562" y="4881389"/>
            <a:ext cx="4335503" cy="382463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5" name="Title 20"/>
          <p:cNvSpPr txBox="1">
            <a:spLocks/>
          </p:cNvSpPr>
          <p:nvPr/>
        </p:nvSpPr>
        <p:spPr>
          <a:xfrm>
            <a:off x="14093690" y="4809723"/>
            <a:ext cx="4296923" cy="38040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400" dirty="0">
                <a:solidFill>
                  <a:schemeClr val="bg1"/>
                </a:solidFill>
                <a:latin typeface="微软雅黑" panose="020B0503020204020204" pitchFamily="34" charset="-122"/>
                <a:cs typeface="Aparajita" panose="020B0604020202020204" pitchFamily="34" charset="0"/>
              </a:rPr>
              <a:t>Project Name</a:t>
            </a:r>
          </a:p>
          <a:p>
            <a:pPr>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a:t>
            </a:r>
            <a:endParaRPr lang="en-US" sz="2400" dirty="0">
              <a:solidFill>
                <a:schemeClr val="bg1"/>
              </a:solidFill>
              <a:latin typeface="微软雅黑" panose="020B0503020204020204" pitchFamily="34" charset="-122"/>
              <a:cs typeface="Aparajita" panose="020B0604020202020204" pitchFamily="34" charset="0"/>
            </a:endParaRPr>
          </a:p>
        </p:txBody>
      </p:sp>
      <p:sp>
        <p:nvSpPr>
          <p:cNvPr id="16" name="Rectangle 15"/>
          <p:cNvSpPr/>
          <p:nvPr/>
        </p:nvSpPr>
        <p:spPr>
          <a:xfrm>
            <a:off x="18319925" y="4881389"/>
            <a:ext cx="4286689" cy="382463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sp>
        <p:nvSpPr>
          <p:cNvPr id="17" name="Title 20"/>
          <p:cNvSpPr txBox="1">
            <a:spLocks/>
          </p:cNvSpPr>
          <p:nvPr/>
        </p:nvSpPr>
        <p:spPr>
          <a:xfrm>
            <a:off x="18452270" y="4809723"/>
            <a:ext cx="4154344" cy="38040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400" dirty="0">
                <a:solidFill>
                  <a:schemeClr val="bg1"/>
                </a:solidFill>
                <a:latin typeface="微软雅黑" panose="020B0503020204020204" pitchFamily="34" charset="-122"/>
                <a:cs typeface="Aparajita" panose="020B0604020202020204" pitchFamily="34" charset="0"/>
              </a:rPr>
              <a:t>Project Name</a:t>
            </a:r>
          </a:p>
          <a:p>
            <a:pPr>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a:t>
            </a:r>
            <a:endParaRPr lang="en-US" sz="2400" dirty="0">
              <a:solidFill>
                <a:schemeClr val="bg1"/>
              </a:solidFill>
              <a:latin typeface="微软雅黑" panose="020B0503020204020204" pitchFamily="34" charset="-122"/>
              <a:cs typeface="Aparajita" panose="020B0604020202020204" pitchFamily="34" charset="0"/>
            </a:endParaRPr>
          </a:p>
        </p:txBody>
      </p:sp>
      <p:sp>
        <p:nvSpPr>
          <p:cNvPr id="18" name="Title 20"/>
          <p:cNvSpPr txBox="1">
            <a:spLocks/>
          </p:cNvSpPr>
          <p:nvPr/>
        </p:nvSpPr>
        <p:spPr>
          <a:xfrm>
            <a:off x="1836697" y="2986940"/>
            <a:ext cx="20793000" cy="1206428"/>
          </a:xfrm>
          <a:prstGeom prst="rect">
            <a:avLst/>
          </a:prstGeom>
        </p:spPr>
        <p:txBody>
          <a:bodyPr vert="horz" wrap="square" lIns="243785" tIns="121892" rIns="243785" bIns="121892"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4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 </a:t>
            </a:r>
            <a:endParaRPr lang="en-US" sz="2400" dirty="0">
              <a:solidFill>
                <a:schemeClr val="tx1"/>
              </a:solidFill>
              <a:latin typeface="微软雅黑" panose="020B0503020204020204" pitchFamily="34" charset="-122"/>
              <a:cs typeface="Aparajita" panose="020B0604020202020204" pitchFamily="34" charset="0"/>
            </a:endParaRPr>
          </a:p>
        </p:txBody>
      </p:sp>
      <p:grpSp>
        <p:nvGrpSpPr>
          <p:cNvPr id="21" name="Group 20"/>
          <p:cNvGrpSpPr/>
          <p:nvPr/>
        </p:nvGrpSpPr>
        <p:grpSpPr>
          <a:xfrm>
            <a:off x="6008975" y="483017"/>
            <a:ext cx="12359700" cy="2079087"/>
            <a:chOff x="5988388" y="483017"/>
            <a:chExt cx="12359700" cy="2079087"/>
          </a:xfrm>
        </p:grpSpPr>
        <p:sp>
          <p:nvSpPr>
            <p:cNvPr id="22" name="TextBox 2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a:solidFill>
                    <a:schemeClr val="tx2"/>
                  </a:solidFill>
                  <a:latin typeface="微软雅黑" panose="020B0503020204020204" pitchFamily="34" charset="-122"/>
                  <a:cs typeface="Aparajita" panose="020B0604020202020204" pitchFamily="34" charset="0"/>
                </a:rPr>
                <a:t>Portfolio</a:t>
              </a:r>
              <a:r>
                <a:rPr lang="id-ID" sz="8000" b="1" dirty="0" smtClean="0">
                  <a:solidFill>
                    <a:schemeClr val="tx2"/>
                  </a:solidFill>
                  <a:latin typeface="微软雅黑" panose="020B0503020204020204" pitchFamily="34" charset="-122"/>
                  <a:cs typeface="Aparajita" panose="020B0604020202020204" pitchFamily="34" charset="0"/>
                </a:rPr>
                <a:t>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pic>
        <p:nvPicPr>
          <p:cNvPr id="6" name="图片占位符 5"/>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41" r="41"/>
          <a:stretch>
            <a:fillRect/>
          </a:stretch>
        </p:blipFill>
        <p:spPr>
          <a:xfrm>
            <a:off x="1674813" y="4881563"/>
            <a:ext cx="8128000" cy="7648575"/>
          </a:xfrm>
        </p:spPr>
      </p:pic>
      <p:pic>
        <p:nvPicPr>
          <p:cNvPr id="7" name="图片占位符 6"/>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673" r="673"/>
          <a:stretch>
            <a:fillRect/>
          </a:stretch>
        </p:blipFill>
        <p:spPr>
          <a:xfrm>
            <a:off x="9793187" y="8705850"/>
            <a:ext cx="4255322" cy="3824288"/>
          </a:xfrm>
        </p:spPr>
      </p:pic>
      <p:pic>
        <p:nvPicPr>
          <p:cNvPr id="8" name="图片占位符 7"/>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414" r="414"/>
          <a:stretch>
            <a:fillRect/>
          </a:stretch>
        </p:blipFill>
        <p:spPr>
          <a:xfrm>
            <a:off x="14029048" y="8705850"/>
            <a:ext cx="4320865" cy="3824288"/>
          </a:xfrm>
        </p:spPr>
      </p:pic>
      <p:pic>
        <p:nvPicPr>
          <p:cNvPr id="9" name="图片占位符 8"/>
          <p:cNvPicPr>
            <a:picLocks noGrp="1" noChangeAspect="1"/>
          </p:cNvPicPr>
          <p:nvPr>
            <p:ph type="pic" sz="quarter" idx="17"/>
          </p:nvPr>
        </p:nvPicPr>
        <p:blipFill>
          <a:blip r:embed="rId5">
            <a:extLst>
              <a:ext uri="{28A0092B-C50C-407E-A947-70E740481C1C}">
                <a14:useLocalDpi xmlns:a14="http://schemas.microsoft.com/office/drawing/2010/main" val="0"/>
              </a:ext>
            </a:extLst>
          </a:blip>
          <a:srcRect l="375" r="375"/>
          <a:stretch>
            <a:fillRect/>
          </a:stretch>
        </p:blipFill>
        <p:spPr>
          <a:xfrm>
            <a:off x="18318163" y="8705850"/>
            <a:ext cx="4287837" cy="3824288"/>
          </a:xfrm>
        </p:spPr>
      </p:pic>
    </p:spTree>
    <p:extLst>
      <p:ext uri="{BB962C8B-B14F-4D97-AF65-F5344CB8AC3E}">
        <p14:creationId xmlns:p14="http://schemas.microsoft.com/office/powerpoint/2010/main" val="114149050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7695" b="7695"/>
          <a:stretch>
            <a:fillRect/>
          </a:stretch>
        </p:blipFill>
        <p:spPr>
          <a:xfrm>
            <a:off x="-22225" y="0"/>
            <a:ext cx="24399875" cy="13716000"/>
          </a:xfrm>
        </p:spPr>
      </p:pic>
      <p:sp>
        <p:nvSpPr>
          <p:cNvPr id="3" name="Rectangle 2"/>
          <p:cNvSpPr/>
          <p:nvPr/>
        </p:nvSpPr>
        <p:spPr>
          <a:xfrm>
            <a:off x="-22280" y="3443830"/>
            <a:ext cx="8201058" cy="6286500"/>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sp>
        <p:nvSpPr>
          <p:cNvPr id="14" name="AutoShape 10"/>
          <p:cNvSpPr>
            <a:spLocks/>
          </p:cNvSpPr>
          <p:nvPr/>
        </p:nvSpPr>
        <p:spPr bwMode="auto">
          <a:xfrm>
            <a:off x="3802548" y="4733216"/>
            <a:ext cx="1143733" cy="1253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798718" y="5880134"/>
            <a:ext cx="12359700" cy="2079087"/>
            <a:chOff x="5988388" y="483017"/>
            <a:chExt cx="12359700" cy="2079087"/>
          </a:xfrm>
        </p:grpSpPr>
        <p:sp>
          <p:nvSpPr>
            <p:cNvPr id="19" name="TextBox 18"/>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bg1"/>
                  </a:solidFill>
                  <a:latin typeface="微软雅黑" panose="020B0503020204020204" pitchFamily="34" charset="-122"/>
                  <a:cs typeface="Aparajita" panose="020B0604020202020204" pitchFamily="34" charset="0"/>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微软雅黑" panose="020B0503020204020204" pitchFamily="34" charset="-122"/>
                  <a:cs typeface="Aparajita" panose="020B0604020202020204" pitchFamily="34" charset="0"/>
                </a:rPr>
                <a:t>Your </a:t>
              </a:r>
              <a:r>
                <a:rPr lang="en-US" sz="3100" dirty="0" smtClean="0">
                  <a:solidFill>
                    <a:schemeClr val="bg1"/>
                  </a:solidFill>
                  <a:latin typeface="微软雅黑" panose="020B0503020204020204" pitchFamily="34" charset="-122"/>
                  <a:cs typeface="Aparajita" panose="020B0604020202020204" pitchFamily="34" charset="0"/>
                </a:rPr>
                <a:t>great subtitle in this line</a:t>
              </a:r>
              <a:endParaRPr lang="en-US" sz="3100" dirty="0">
                <a:solidFill>
                  <a:schemeClr val="bg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4479417" y="4910641"/>
            <a:ext cx="2317212" cy="56365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4479417" y="7375102"/>
            <a:ext cx="2317212" cy="184470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8696952" y="7375105"/>
            <a:ext cx="1364637" cy="191513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8696952" y="4068353"/>
            <a:ext cx="1364637" cy="1405938"/>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11310105" y="4068345"/>
            <a:ext cx="4622958" cy="134530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11701635" y="9518843"/>
            <a:ext cx="2790051" cy="45091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4351621" y="8702219"/>
            <a:ext cx="956485" cy="956734"/>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16" name="Oval 15"/>
          <p:cNvSpPr/>
          <p:nvPr/>
        </p:nvSpPr>
        <p:spPr bwMode="auto">
          <a:xfrm>
            <a:off x="6403060" y="5080617"/>
            <a:ext cx="2687468" cy="268816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17" name="Oval 16"/>
          <p:cNvSpPr/>
          <p:nvPr/>
        </p:nvSpPr>
        <p:spPr bwMode="auto">
          <a:xfrm>
            <a:off x="9780210" y="9008789"/>
            <a:ext cx="1921433" cy="1921934"/>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18" name="Oval 17"/>
          <p:cNvSpPr/>
          <p:nvPr/>
        </p:nvSpPr>
        <p:spPr bwMode="auto">
          <a:xfrm>
            <a:off x="3168104" y="3602595"/>
            <a:ext cx="1536302" cy="153246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19" name="Oval 18"/>
          <p:cNvSpPr/>
          <p:nvPr/>
        </p:nvSpPr>
        <p:spPr bwMode="auto">
          <a:xfrm>
            <a:off x="10061616" y="3443945"/>
            <a:ext cx="1248509" cy="1248834"/>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20" name="Oval 19"/>
          <p:cNvSpPr/>
          <p:nvPr/>
        </p:nvSpPr>
        <p:spPr bwMode="auto">
          <a:xfrm>
            <a:off x="3168104" y="8994771"/>
            <a:ext cx="1536302" cy="153669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cxnSp>
        <p:nvCxnSpPr>
          <p:cNvPr id="21" name="Straight Connector 20"/>
          <p:cNvCxnSpPr>
            <a:stCxn id="15" idx="6"/>
            <a:endCxn id="23" idx="3"/>
          </p:cNvCxnSpPr>
          <p:nvPr/>
        </p:nvCxnSpPr>
        <p:spPr>
          <a:xfrm flipV="1">
            <a:off x="15308097" y="7314464"/>
            <a:ext cx="624957" cy="186611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10846359" y="5018553"/>
            <a:ext cx="2687468" cy="268816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23" name="Oval 22"/>
          <p:cNvSpPr/>
          <p:nvPr/>
        </p:nvSpPr>
        <p:spPr bwMode="auto">
          <a:xfrm>
            <a:off x="15539488" y="5019981"/>
            <a:ext cx="2687468" cy="2688166"/>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24" name="Oval 23"/>
          <p:cNvSpPr/>
          <p:nvPr/>
        </p:nvSpPr>
        <p:spPr bwMode="auto">
          <a:xfrm>
            <a:off x="19799196" y="3602595"/>
            <a:ext cx="1536302" cy="1532466"/>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sp>
        <p:nvSpPr>
          <p:cNvPr id="25" name="Oval 24"/>
          <p:cNvSpPr/>
          <p:nvPr/>
        </p:nvSpPr>
        <p:spPr bwMode="auto">
          <a:xfrm>
            <a:off x="19871309" y="8955541"/>
            <a:ext cx="1536302" cy="1536698"/>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243785" tIns="121892" rIns="243785" bIns="121892" anchor="ctr"/>
          <a:lstStyle/>
          <a:p>
            <a:pPr algn="ctr">
              <a:defRPr/>
            </a:pPr>
            <a:endParaRPr lang="en-US" sz="3000" b="1" dirty="0">
              <a:latin typeface="微软雅黑" panose="020B0503020204020204" pitchFamily="34" charset="-122"/>
            </a:endParaRPr>
          </a:p>
        </p:txBody>
      </p:sp>
      <p:cxnSp>
        <p:nvCxnSpPr>
          <p:cNvPr id="26" name="Straight Connector 25"/>
          <p:cNvCxnSpPr>
            <a:stCxn id="23" idx="5"/>
            <a:endCxn id="25" idx="1"/>
          </p:cNvCxnSpPr>
          <p:nvPr/>
        </p:nvCxnSpPr>
        <p:spPr>
          <a:xfrm>
            <a:off x="17833383" y="7314464"/>
            <a:ext cx="2262905" cy="186611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7833392" y="4368831"/>
            <a:ext cx="1965806" cy="104482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9090525" y="6362628"/>
            <a:ext cx="1755837" cy="62064"/>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3533831" y="6362639"/>
            <a:ext cx="2005660" cy="1426"/>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11420245" y="7706719"/>
            <a:ext cx="769847" cy="158353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10248334" y="9570403"/>
            <a:ext cx="956615" cy="815930"/>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51" name="Freeform 328"/>
          <p:cNvSpPr>
            <a:spLocks noChangeArrowheads="1"/>
          </p:cNvSpPr>
          <p:nvPr/>
        </p:nvSpPr>
        <p:spPr bwMode="auto">
          <a:xfrm>
            <a:off x="16107061" y="5949995"/>
            <a:ext cx="1532863" cy="855170"/>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2" name="Freeform 544"/>
          <p:cNvSpPr>
            <a:spLocks noChangeArrowheads="1"/>
          </p:cNvSpPr>
          <p:nvPr/>
        </p:nvSpPr>
        <p:spPr bwMode="auto">
          <a:xfrm>
            <a:off x="11579491" y="5671039"/>
            <a:ext cx="1221212" cy="1292786"/>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3" name="Freeform 325"/>
          <p:cNvSpPr>
            <a:spLocks noChangeArrowheads="1"/>
          </p:cNvSpPr>
          <p:nvPr/>
        </p:nvSpPr>
        <p:spPr bwMode="auto">
          <a:xfrm>
            <a:off x="7198285" y="5666359"/>
            <a:ext cx="1054005" cy="1419050"/>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54" name="Group 581"/>
          <p:cNvGrpSpPr>
            <a:grpSpLocks/>
          </p:cNvGrpSpPr>
          <p:nvPr/>
        </p:nvGrpSpPr>
        <p:grpSpPr bwMode="auto">
          <a:xfrm>
            <a:off x="10267178" y="3711299"/>
            <a:ext cx="833741" cy="550298"/>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63" name="Group 4688"/>
          <p:cNvGrpSpPr>
            <a:grpSpLocks/>
          </p:cNvGrpSpPr>
          <p:nvPr/>
        </p:nvGrpSpPr>
        <p:grpSpPr bwMode="auto">
          <a:xfrm>
            <a:off x="3564439" y="3913028"/>
            <a:ext cx="817537" cy="777032"/>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68" name="Freeform 299"/>
          <p:cNvSpPr>
            <a:spLocks noChangeArrowheads="1"/>
          </p:cNvSpPr>
          <p:nvPr/>
        </p:nvSpPr>
        <p:spPr bwMode="auto">
          <a:xfrm>
            <a:off x="3455336" y="9241516"/>
            <a:ext cx="932861" cy="893608"/>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69" name="Freeform 380"/>
          <p:cNvSpPr>
            <a:spLocks noChangeArrowheads="1"/>
          </p:cNvSpPr>
          <p:nvPr/>
        </p:nvSpPr>
        <p:spPr bwMode="auto">
          <a:xfrm>
            <a:off x="20250008" y="9318028"/>
            <a:ext cx="831106" cy="831320"/>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70" name="Freeform 107"/>
          <p:cNvSpPr>
            <a:spLocks noChangeArrowheads="1"/>
          </p:cNvSpPr>
          <p:nvPr/>
        </p:nvSpPr>
        <p:spPr bwMode="auto">
          <a:xfrm>
            <a:off x="20152575" y="3767678"/>
            <a:ext cx="831106" cy="1000576"/>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71" name="Freeform 298"/>
          <p:cNvSpPr>
            <a:spLocks noChangeArrowheads="1"/>
          </p:cNvSpPr>
          <p:nvPr/>
        </p:nvSpPr>
        <p:spPr bwMode="auto">
          <a:xfrm>
            <a:off x="14581725" y="8901695"/>
            <a:ext cx="496265" cy="49639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grpSp>
        <p:nvGrpSpPr>
          <p:cNvPr id="72" name="Group 71"/>
          <p:cNvGrpSpPr/>
          <p:nvPr/>
        </p:nvGrpSpPr>
        <p:grpSpPr>
          <a:xfrm>
            <a:off x="6008975" y="483017"/>
            <a:ext cx="12359700" cy="2079087"/>
            <a:chOff x="5988388" y="483017"/>
            <a:chExt cx="12359700" cy="2079087"/>
          </a:xfrm>
        </p:grpSpPr>
        <p:sp>
          <p:nvSpPr>
            <p:cNvPr id="73" name="TextBox 72"/>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10015190" y="4331667"/>
            <a:ext cx="4415340" cy="1391150"/>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12" name="Rectangle 11"/>
          <p:cNvSpPr/>
          <p:nvPr/>
        </p:nvSpPr>
        <p:spPr>
          <a:xfrm>
            <a:off x="10835689" y="4575835"/>
            <a:ext cx="2774339" cy="861738"/>
          </a:xfrm>
          <a:prstGeom prst="rect">
            <a:avLst/>
          </a:prstGeom>
          <a:solidFill>
            <a:schemeClr val="accent2"/>
          </a:solidFill>
        </p:spPr>
        <p:txBody>
          <a:bodyPr wrap="none" lIns="182843" tIns="91422" rIns="182843" bIns="91422">
            <a:spAutoFit/>
          </a:bodyPr>
          <a:lstStyle/>
          <a:p>
            <a:pPr algn="ctr"/>
            <a:r>
              <a:rPr lang="en-US" sz="4400" dirty="0">
                <a:solidFill>
                  <a:schemeClr val="bg1"/>
                </a:solidFill>
                <a:latin typeface="微软雅黑" panose="020B0503020204020204" pitchFamily="34" charset="-122"/>
                <a:cs typeface="Aparajita" panose="020B0604020202020204" pitchFamily="34" charset="0"/>
              </a:rPr>
              <a:t>Research</a:t>
            </a:r>
            <a:endParaRPr lang="bg-BG" sz="4400" dirty="0">
              <a:solidFill>
                <a:schemeClr val="bg1"/>
              </a:solidFill>
              <a:latin typeface="Lato Regular"/>
              <a:cs typeface="Aparajita" panose="020B0604020202020204" pitchFamily="34" charset="0"/>
            </a:endParaRPr>
          </a:p>
        </p:txBody>
      </p:sp>
      <p:sp>
        <p:nvSpPr>
          <p:cNvPr id="13" name="Rounded Rectangle 12"/>
          <p:cNvSpPr/>
          <p:nvPr/>
        </p:nvSpPr>
        <p:spPr>
          <a:xfrm>
            <a:off x="10015190" y="6363837"/>
            <a:ext cx="4415340" cy="1391150"/>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14" name="Rectangle 13"/>
          <p:cNvSpPr/>
          <p:nvPr/>
        </p:nvSpPr>
        <p:spPr>
          <a:xfrm>
            <a:off x="10945947" y="6608004"/>
            <a:ext cx="2553830" cy="800183"/>
          </a:xfrm>
          <a:prstGeom prst="rect">
            <a:avLst/>
          </a:prstGeom>
          <a:solidFill>
            <a:schemeClr val="accent3"/>
          </a:solidFill>
        </p:spPr>
        <p:txBody>
          <a:bodyPr wrap="none" lIns="182843" tIns="91422" rIns="182843" bIns="91422">
            <a:spAutoFit/>
          </a:bodyPr>
          <a:lstStyle/>
          <a:p>
            <a:pPr algn="ctr"/>
            <a:r>
              <a:rPr lang="en-US" sz="4000" dirty="0">
                <a:solidFill>
                  <a:schemeClr val="bg1"/>
                </a:solidFill>
                <a:latin typeface="微软雅黑" panose="020B0503020204020204" pitchFamily="34" charset="-122"/>
                <a:cs typeface="Aparajita" panose="020B0604020202020204" pitchFamily="34" charset="0"/>
              </a:rPr>
              <a:t>Research</a:t>
            </a:r>
            <a:endParaRPr lang="bg-BG" sz="4000" dirty="0">
              <a:solidFill>
                <a:schemeClr val="bg1"/>
              </a:solidFill>
              <a:latin typeface="Lato Regular"/>
              <a:cs typeface="Aparajita" panose="020B0604020202020204" pitchFamily="34" charset="0"/>
            </a:endParaRPr>
          </a:p>
        </p:txBody>
      </p:sp>
      <p:sp>
        <p:nvSpPr>
          <p:cNvPr id="15" name="Rounded Rectangle 14"/>
          <p:cNvSpPr/>
          <p:nvPr/>
        </p:nvSpPr>
        <p:spPr>
          <a:xfrm>
            <a:off x="10015190" y="8396007"/>
            <a:ext cx="4415340" cy="1391150"/>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16" name="Rectangle 15"/>
          <p:cNvSpPr/>
          <p:nvPr/>
        </p:nvSpPr>
        <p:spPr>
          <a:xfrm>
            <a:off x="10945947" y="8640174"/>
            <a:ext cx="2553830" cy="800183"/>
          </a:xfrm>
          <a:prstGeom prst="rect">
            <a:avLst/>
          </a:prstGeom>
          <a:solidFill>
            <a:schemeClr val="accent4"/>
          </a:solidFill>
        </p:spPr>
        <p:txBody>
          <a:bodyPr wrap="none" lIns="182843" tIns="91422" rIns="182843" bIns="91422">
            <a:spAutoFit/>
          </a:bodyPr>
          <a:lstStyle/>
          <a:p>
            <a:pPr algn="ctr"/>
            <a:r>
              <a:rPr lang="en-US" sz="4000" dirty="0">
                <a:solidFill>
                  <a:schemeClr val="bg1"/>
                </a:solidFill>
                <a:latin typeface="微软雅黑" panose="020B0503020204020204" pitchFamily="34" charset="-122"/>
                <a:cs typeface="Aparajita" panose="020B0604020202020204" pitchFamily="34" charset="0"/>
              </a:rPr>
              <a:t>Research</a:t>
            </a:r>
            <a:endParaRPr lang="bg-BG" sz="4000" dirty="0">
              <a:solidFill>
                <a:schemeClr val="bg1"/>
              </a:solidFill>
              <a:latin typeface="Lato Regular"/>
              <a:cs typeface="Aparajita" panose="020B0604020202020204" pitchFamily="34" charset="0"/>
            </a:endParaRPr>
          </a:p>
        </p:txBody>
      </p:sp>
      <p:sp>
        <p:nvSpPr>
          <p:cNvPr id="35" name="Rounded Rectangle 34"/>
          <p:cNvSpPr/>
          <p:nvPr/>
        </p:nvSpPr>
        <p:spPr>
          <a:xfrm>
            <a:off x="2721576" y="6209658"/>
            <a:ext cx="5375194" cy="1719536"/>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36" name="Rectangle 35"/>
          <p:cNvSpPr/>
          <p:nvPr/>
        </p:nvSpPr>
        <p:spPr>
          <a:xfrm>
            <a:off x="4674692" y="6618021"/>
            <a:ext cx="1582538" cy="830960"/>
          </a:xfrm>
          <a:prstGeom prst="rect">
            <a:avLst/>
          </a:prstGeom>
          <a:solidFill>
            <a:schemeClr val="accent1"/>
          </a:solidFill>
        </p:spPr>
        <p:txBody>
          <a:bodyPr wrap="none" lIns="182843" tIns="91422" rIns="182843" bIns="91422">
            <a:spAutoFit/>
          </a:bodyPr>
          <a:lstStyle/>
          <a:p>
            <a:pPr algn="ctr"/>
            <a:r>
              <a:rPr lang="en-US" sz="4200" dirty="0">
                <a:solidFill>
                  <a:schemeClr val="bg1"/>
                </a:solidFill>
                <a:latin typeface="微软雅黑" panose="020B0503020204020204" pitchFamily="34" charset="-122"/>
                <a:cs typeface="Aparajita" panose="020B0604020202020204" pitchFamily="34" charset="0"/>
              </a:rPr>
              <a:t>Start</a:t>
            </a:r>
            <a:endParaRPr lang="bg-BG" sz="4200" dirty="0">
              <a:solidFill>
                <a:schemeClr val="bg1"/>
              </a:solidFill>
              <a:latin typeface="Lato Regular"/>
              <a:cs typeface="Aparajita" panose="020B0604020202020204" pitchFamily="34" charset="0"/>
            </a:endParaRPr>
          </a:p>
        </p:txBody>
      </p:sp>
      <p:sp>
        <p:nvSpPr>
          <p:cNvPr id="37" name="Rounded Rectangle 36"/>
          <p:cNvSpPr/>
          <p:nvPr/>
        </p:nvSpPr>
        <p:spPr>
          <a:xfrm>
            <a:off x="16350244" y="3786483"/>
            <a:ext cx="4415340" cy="984750"/>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38" name="Rectangle 37"/>
          <p:cNvSpPr/>
          <p:nvPr/>
        </p:nvSpPr>
        <p:spPr>
          <a:xfrm>
            <a:off x="17170746" y="3827451"/>
            <a:ext cx="2774339" cy="861738"/>
          </a:xfrm>
          <a:prstGeom prst="rect">
            <a:avLst/>
          </a:prstGeom>
          <a:solidFill>
            <a:schemeClr val="accent1"/>
          </a:solidFill>
        </p:spPr>
        <p:txBody>
          <a:bodyPr wrap="none" lIns="182843" tIns="91422" rIns="182843" bIns="91422">
            <a:spAutoFit/>
          </a:bodyPr>
          <a:lstStyle/>
          <a:p>
            <a:pPr algn="ctr"/>
            <a:r>
              <a:rPr lang="en-US" sz="4400" dirty="0">
                <a:solidFill>
                  <a:schemeClr val="bg1"/>
                </a:solidFill>
                <a:latin typeface="微软雅黑" panose="020B0503020204020204" pitchFamily="34" charset="-122"/>
                <a:cs typeface="Aparajita" panose="020B0604020202020204" pitchFamily="34" charset="0"/>
              </a:rPr>
              <a:t>Research</a:t>
            </a:r>
            <a:endParaRPr lang="bg-BG" sz="4400" dirty="0">
              <a:solidFill>
                <a:schemeClr val="bg1"/>
              </a:solidFill>
              <a:latin typeface="Lato Regular"/>
              <a:cs typeface="Aparajita" panose="020B0604020202020204" pitchFamily="34" charset="0"/>
            </a:endParaRPr>
          </a:p>
        </p:txBody>
      </p:sp>
      <p:sp>
        <p:nvSpPr>
          <p:cNvPr id="42" name="Rounded Rectangle 41"/>
          <p:cNvSpPr/>
          <p:nvPr/>
        </p:nvSpPr>
        <p:spPr>
          <a:xfrm>
            <a:off x="16350244" y="5277548"/>
            <a:ext cx="4415340" cy="984752"/>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43" name="Rectangle 42"/>
          <p:cNvSpPr/>
          <p:nvPr/>
        </p:nvSpPr>
        <p:spPr>
          <a:xfrm>
            <a:off x="17281001" y="5318516"/>
            <a:ext cx="2553830" cy="800183"/>
          </a:xfrm>
          <a:prstGeom prst="rect">
            <a:avLst/>
          </a:prstGeom>
          <a:solidFill>
            <a:schemeClr val="accent2"/>
          </a:solidFill>
        </p:spPr>
        <p:txBody>
          <a:bodyPr wrap="none" lIns="182843" tIns="91422" rIns="182843" bIns="91422">
            <a:spAutoFit/>
          </a:bodyPr>
          <a:lstStyle/>
          <a:p>
            <a:pPr algn="ctr"/>
            <a:r>
              <a:rPr lang="en-US" sz="4000" dirty="0">
                <a:solidFill>
                  <a:schemeClr val="bg1"/>
                </a:solidFill>
                <a:latin typeface="微软雅黑" panose="020B0503020204020204" pitchFamily="34" charset="-122"/>
                <a:cs typeface="Aparajita" panose="020B0604020202020204" pitchFamily="34" charset="0"/>
              </a:rPr>
              <a:t>Research</a:t>
            </a:r>
            <a:endParaRPr lang="bg-BG" sz="4000" dirty="0">
              <a:solidFill>
                <a:schemeClr val="bg1"/>
              </a:solidFill>
              <a:latin typeface="Lato Regular"/>
              <a:cs typeface="Aparajita" panose="020B0604020202020204" pitchFamily="34" charset="0"/>
            </a:endParaRPr>
          </a:p>
        </p:txBody>
      </p:sp>
      <p:sp>
        <p:nvSpPr>
          <p:cNvPr id="45" name="Rounded Rectangle 44"/>
          <p:cNvSpPr/>
          <p:nvPr/>
        </p:nvSpPr>
        <p:spPr>
          <a:xfrm>
            <a:off x="16350244" y="7818931"/>
            <a:ext cx="4415340" cy="984750"/>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46" name="Rectangle 45"/>
          <p:cNvSpPr/>
          <p:nvPr/>
        </p:nvSpPr>
        <p:spPr>
          <a:xfrm>
            <a:off x="17281001" y="7859898"/>
            <a:ext cx="2553830" cy="800183"/>
          </a:xfrm>
          <a:prstGeom prst="rect">
            <a:avLst/>
          </a:prstGeom>
          <a:solidFill>
            <a:schemeClr val="accent3"/>
          </a:solidFill>
        </p:spPr>
        <p:txBody>
          <a:bodyPr wrap="none" lIns="182843" tIns="91422" rIns="182843" bIns="91422">
            <a:spAutoFit/>
          </a:bodyPr>
          <a:lstStyle/>
          <a:p>
            <a:pPr algn="ctr"/>
            <a:r>
              <a:rPr lang="en-US" sz="4000" dirty="0">
                <a:solidFill>
                  <a:schemeClr val="bg1"/>
                </a:solidFill>
                <a:latin typeface="微软雅黑" panose="020B0503020204020204" pitchFamily="34" charset="-122"/>
                <a:cs typeface="Aparajita" panose="020B0604020202020204" pitchFamily="34" charset="0"/>
              </a:rPr>
              <a:t>Research</a:t>
            </a:r>
            <a:endParaRPr lang="bg-BG" sz="4000" dirty="0">
              <a:solidFill>
                <a:schemeClr val="bg1"/>
              </a:solidFill>
              <a:latin typeface="Lato Regular"/>
              <a:cs typeface="Aparajita" panose="020B0604020202020204" pitchFamily="34" charset="0"/>
            </a:endParaRPr>
          </a:p>
        </p:txBody>
      </p:sp>
      <p:sp>
        <p:nvSpPr>
          <p:cNvPr id="48" name="Rounded Rectangle 47"/>
          <p:cNvSpPr/>
          <p:nvPr/>
        </p:nvSpPr>
        <p:spPr>
          <a:xfrm>
            <a:off x="16350244" y="9309989"/>
            <a:ext cx="4415340" cy="984750"/>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bg-BG" dirty="0">
              <a:latin typeface="微软雅黑" panose="020B0503020204020204" pitchFamily="34" charset="-122"/>
            </a:endParaRPr>
          </a:p>
        </p:txBody>
      </p:sp>
      <p:sp>
        <p:nvSpPr>
          <p:cNvPr id="49" name="Rectangle 48"/>
          <p:cNvSpPr/>
          <p:nvPr/>
        </p:nvSpPr>
        <p:spPr>
          <a:xfrm>
            <a:off x="17281001" y="9350956"/>
            <a:ext cx="2553830" cy="800183"/>
          </a:xfrm>
          <a:prstGeom prst="rect">
            <a:avLst/>
          </a:prstGeom>
          <a:solidFill>
            <a:schemeClr val="accent4"/>
          </a:solidFill>
        </p:spPr>
        <p:txBody>
          <a:bodyPr wrap="none" lIns="182843" tIns="91422" rIns="182843" bIns="91422">
            <a:spAutoFit/>
          </a:bodyPr>
          <a:lstStyle/>
          <a:p>
            <a:pPr algn="ctr"/>
            <a:r>
              <a:rPr lang="en-US" sz="4000" dirty="0">
                <a:solidFill>
                  <a:schemeClr val="bg1"/>
                </a:solidFill>
                <a:latin typeface="微软雅黑" panose="020B0503020204020204" pitchFamily="34" charset="-122"/>
                <a:cs typeface="Aparajita" panose="020B0604020202020204" pitchFamily="34" charset="0"/>
              </a:rPr>
              <a:t>Research</a:t>
            </a:r>
            <a:endParaRPr lang="bg-BG" sz="4000" dirty="0">
              <a:solidFill>
                <a:schemeClr val="bg1"/>
              </a:solidFill>
              <a:latin typeface="Lato Regular"/>
              <a:cs typeface="Aparajita" panose="020B0604020202020204" pitchFamily="34" charset="0"/>
            </a:endParaRPr>
          </a:p>
        </p:txBody>
      </p:sp>
      <p:cxnSp>
        <p:nvCxnSpPr>
          <p:cNvPr id="50" name="Elbow Connector 49"/>
          <p:cNvCxnSpPr/>
          <p:nvPr/>
        </p:nvCxnSpPr>
        <p:spPr>
          <a:xfrm rot="10800000" flipV="1">
            <a:off x="8074273" y="5068206"/>
            <a:ext cx="1894938" cy="159078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8096778" y="7510817"/>
            <a:ext cx="1918414" cy="158077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8096771" y="7059410"/>
            <a:ext cx="1918420" cy="10016"/>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4430530" y="4278856"/>
            <a:ext cx="1919714" cy="74838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4430530" y="5027245"/>
            <a:ext cx="1919714" cy="742674"/>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4430530" y="8311305"/>
            <a:ext cx="1919714" cy="780278"/>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4430530" y="9091587"/>
            <a:ext cx="1919714" cy="710782"/>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3784797" y="6489021"/>
            <a:ext cx="942049" cy="942294"/>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6008975" y="483017"/>
            <a:ext cx="12359700" cy="2079087"/>
            <a:chOff x="5988388" y="483017"/>
            <a:chExt cx="12359700" cy="2079087"/>
          </a:xfrm>
        </p:grpSpPr>
        <p:sp>
          <p:nvSpPr>
            <p:cNvPr id="31" name="TextBox 3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752854" y="3702257"/>
            <a:ext cx="6116177" cy="7367422"/>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15" name="TextBox 14"/>
            <p:cNvSpPr txBox="1"/>
            <p:nvPr/>
          </p:nvSpPr>
          <p:spPr>
            <a:xfrm>
              <a:off x="2180235" y="2453013"/>
              <a:ext cx="1474281" cy="269305"/>
            </a:xfrm>
            <a:prstGeom prst="rect">
              <a:avLst/>
            </a:prstGeom>
            <a:noFill/>
          </p:spPr>
          <p:txBody>
            <a:bodyPr wrap="none" rtlCol="0">
              <a:spAutoFit/>
            </a:bodyPr>
            <a:lstStyle/>
            <a:p>
              <a:pPr algn="ctr"/>
              <a:r>
                <a:rPr lang="id-ID" sz="2900" dirty="0">
                  <a:solidFill>
                    <a:schemeClr val="bg1"/>
                  </a:solidFill>
                  <a:latin typeface="微软雅黑" panose="020B0503020204020204" pitchFamily="34" charset="-122"/>
                </a:rPr>
                <a:t>Unsecured Plan</a:t>
              </a:r>
            </a:p>
          </p:txBody>
        </p:sp>
        <p:sp>
          <p:nvSpPr>
            <p:cNvPr id="16" name="TextBox 15"/>
            <p:cNvSpPr txBox="1"/>
            <p:nvPr/>
          </p:nvSpPr>
          <p:spPr>
            <a:xfrm>
              <a:off x="2364512" y="2736272"/>
              <a:ext cx="1105719" cy="1031052"/>
            </a:xfrm>
            <a:prstGeom prst="rect">
              <a:avLst/>
            </a:prstGeom>
            <a:noFill/>
          </p:spPr>
          <p:txBody>
            <a:bodyPr wrap="none" rtlCol="0">
              <a:spAutoFit/>
            </a:bodyPr>
            <a:lstStyle/>
            <a:p>
              <a:pPr algn="ctr"/>
              <a:r>
                <a:rPr lang="id-ID" sz="12800" b="1" dirty="0">
                  <a:solidFill>
                    <a:schemeClr val="bg1"/>
                  </a:solidFill>
                  <a:latin typeface="微软雅黑" panose="020B0503020204020204" pitchFamily="34" charset="-122"/>
                </a:rPr>
                <a:t>30</a:t>
              </a:r>
            </a:p>
          </p:txBody>
        </p:sp>
        <p:sp>
          <p:nvSpPr>
            <p:cNvPr id="17" name="TextBox 16"/>
            <p:cNvSpPr txBox="1"/>
            <p:nvPr/>
          </p:nvSpPr>
          <p:spPr>
            <a:xfrm>
              <a:off x="2169236" y="3043552"/>
              <a:ext cx="368947" cy="584776"/>
            </a:xfrm>
            <a:prstGeom prst="rect">
              <a:avLst/>
            </a:prstGeom>
            <a:noFill/>
          </p:spPr>
          <p:txBody>
            <a:bodyPr wrap="none" rtlCol="0">
              <a:spAutoFit/>
            </a:bodyPr>
            <a:lstStyle/>
            <a:p>
              <a:pPr algn="ctr"/>
              <a:r>
                <a:rPr lang="id-ID" sz="7000" b="1" dirty="0">
                  <a:solidFill>
                    <a:schemeClr val="bg1"/>
                  </a:solidFill>
                  <a:latin typeface="微软雅黑" panose="020B0503020204020204" pitchFamily="34" charset="-122"/>
                </a:rPr>
                <a:t>$</a:t>
              </a:r>
            </a:p>
          </p:txBody>
        </p:sp>
        <p:sp>
          <p:nvSpPr>
            <p:cNvPr id="18" name="TextBox 17"/>
            <p:cNvSpPr txBox="1"/>
            <p:nvPr/>
          </p:nvSpPr>
          <p:spPr>
            <a:xfrm>
              <a:off x="2469281" y="3621597"/>
              <a:ext cx="896184" cy="292388"/>
            </a:xfrm>
            <a:prstGeom prst="rect">
              <a:avLst/>
            </a:prstGeom>
            <a:noFill/>
          </p:spPr>
          <p:txBody>
            <a:bodyPr wrap="none" rtlCol="0">
              <a:spAutoFit/>
            </a:bodyPr>
            <a:lstStyle/>
            <a:p>
              <a:pPr algn="ctr"/>
              <a:r>
                <a:rPr lang="id-ID" sz="3200" i="1" dirty="0">
                  <a:solidFill>
                    <a:schemeClr val="bg1"/>
                  </a:solidFill>
                  <a:latin typeface="微软雅黑" panose="020B0503020204020204" pitchFamily="34" charset="-122"/>
                </a:rPr>
                <a:t>per year</a:t>
              </a:r>
            </a:p>
          </p:txBody>
        </p:sp>
        <p:sp>
          <p:nvSpPr>
            <p:cNvPr id="19" name="TextBox 18"/>
            <p:cNvSpPr txBox="1"/>
            <p:nvPr/>
          </p:nvSpPr>
          <p:spPr>
            <a:xfrm>
              <a:off x="2262295" y="4088463"/>
              <a:ext cx="1310155"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1 GB Bandwith</a:t>
              </a:r>
            </a:p>
          </p:txBody>
        </p:sp>
        <p:sp>
          <p:nvSpPr>
            <p:cNvPr id="20" name="TextBox 19"/>
            <p:cNvSpPr txBox="1"/>
            <p:nvPr/>
          </p:nvSpPr>
          <p:spPr>
            <a:xfrm>
              <a:off x="2045836" y="4446595"/>
              <a:ext cx="1743078"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10 MB Max File Size</a:t>
              </a:r>
            </a:p>
          </p:txBody>
        </p:sp>
        <p:sp>
          <p:nvSpPr>
            <p:cNvPr id="21" name="TextBox 20"/>
            <p:cNvSpPr txBox="1"/>
            <p:nvPr/>
          </p:nvSpPr>
          <p:spPr>
            <a:xfrm>
              <a:off x="2408606" y="4806582"/>
              <a:ext cx="1017530"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3 GHZ CPU</a:t>
              </a:r>
            </a:p>
          </p:txBody>
        </p:sp>
        <p:sp>
          <p:nvSpPr>
            <p:cNvPr id="22" name="TextBox 21"/>
            <p:cNvSpPr txBox="1"/>
            <p:nvPr/>
          </p:nvSpPr>
          <p:spPr>
            <a:xfrm>
              <a:off x="2297810" y="5153155"/>
              <a:ext cx="1239124"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25" name="TextBox 24"/>
            <p:cNvSpPr txBox="1"/>
            <p:nvPr/>
          </p:nvSpPr>
          <p:spPr>
            <a:xfrm>
              <a:off x="2339038" y="5666491"/>
              <a:ext cx="1401550"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50799" tIns="50799" rIns="50799" bIns="50799" anchor="ctr"/>
            <a:lstStyle/>
            <a:p>
              <a:pPr defTabSz="914195">
                <a:defRPr/>
              </a:pPr>
              <a:endParaRPr lang="es-ES" sz="5800"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68" name="Group 67"/>
          <p:cNvGrpSpPr/>
          <p:nvPr/>
        </p:nvGrpSpPr>
        <p:grpSpPr>
          <a:xfrm>
            <a:off x="9205405" y="3332638"/>
            <a:ext cx="6116177" cy="8166204"/>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34" name="TextBox 33"/>
            <p:cNvSpPr txBox="1"/>
            <p:nvPr/>
          </p:nvSpPr>
          <p:spPr>
            <a:xfrm>
              <a:off x="5539633" y="2345778"/>
              <a:ext cx="1209717" cy="269305"/>
            </a:xfrm>
            <a:prstGeom prst="rect">
              <a:avLst/>
            </a:prstGeom>
            <a:noFill/>
          </p:spPr>
          <p:txBody>
            <a:bodyPr wrap="none" rtlCol="0">
              <a:spAutoFit/>
            </a:bodyPr>
            <a:lstStyle/>
            <a:p>
              <a:pPr algn="ctr"/>
              <a:r>
                <a:rPr lang="id-ID" sz="2900" dirty="0">
                  <a:solidFill>
                    <a:schemeClr val="bg1"/>
                  </a:solidFill>
                  <a:latin typeface="微软雅黑" panose="020B0503020204020204" pitchFamily="34" charset="-122"/>
                </a:rPr>
                <a:t>Popular Plan</a:t>
              </a:r>
            </a:p>
          </p:txBody>
        </p:sp>
        <p:sp>
          <p:nvSpPr>
            <p:cNvPr id="35" name="TextBox 34"/>
            <p:cNvSpPr txBox="1"/>
            <p:nvPr/>
          </p:nvSpPr>
          <p:spPr>
            <a:xfrm>
              <a:off x="5591631" y="2736272"/>
              <a:ext cx="1105719" cy="1031052"/>
            </a:xfrm>
            <a:prstGeom prst="rect">
              <a:avLst/>
            </a:prstGeom>
            <a:noFill/>
          </p:spPr>
          <p:txBody>
            <a:bodyPr wrap="none" rtlCol="0">
              <a:spAutoFit/>
            </a:bodyPr>
            <a:lstStyle/>
            <a:p>
              <a:pPr algn="ctr"/>
              <a:r>
                <a:rPr lang="id-ID" sz="12800" b="1" dirty="0">
                  <a:solidFill>
                    <a:schemeClr val="bg1"/>
                  </a:solidFill>
                  <a:latin typeface="微软雅黑" panose="020B0503020204020204" pitchFamily="34" charset="-122"/>
                </a:rPr>
                <a:t>60</a:t>
              </a:r>
            </a:p>
          </p:txBody>
        </p:sp>
        <p:sp>
          <p:nvSpPr>
            <p:cNvPr id="36" name="TextBox 35"/>
            <p:cNvSpPr txBox="1"/>
            <p:nvPr/>
          </p:nvSpPr>
          <p:spPr>
            <a:xfrm>
              <a:off x="5334000" y="3067950"/>
              <a:ext cx="485155" cy="584776"/>
            </a:xfrm>
            <a:prstGeom prst="rect">
              <a:avLst/>
            </a:prstGeom>
            <a:noFill/>
          </p:spPr>
          <p:txBody>
            <a:bodyPr wrap="square" rtlCol="0">
              <a:spAutoFit/>
            </a:bodyPr>
            <a:lstStyle/>
            <a:p>
              <a:pPr algn="ctr"/>
              <a:r>
                <a:rPr lang="id-ID" sz="7000" b="1" dirty="0">
                  <a:solidFill>
                    <a:schemeClr val="bg1"/>
                  </a:solidFill>
                  <a:latin typeface="微软雅黑" panose="020B0503020204020204" pitchFamily="34" charset="-122"/>
                </a:rPr>
                <a:t>$</a:t>
              </a:r>
            </a:p>
          </p:txBody>
        </p:sp>
        <p:sp>
          <p:nvSpPr>
            <p:cNvPr id="37" name="TextBox 36"/>
            <p:cNvSpPr txBox="1"/>
            <p:nvPr/>
          </p:nvSpPr>
          <p:spPr>
            <a:xfrm>
              <a:off x="5696397" y="3621597"/>
              <a:ext cx="896184" cy="292388"/>
            </a:xfrm>
            <a:prstGeom prst="rect">
              <a:avLst/>
            </a:prstGeom>
            <a:noFill/>
          </p:spPr>
          <p:txBody>
            <a:bodyPr wrap="none" rtlCol="0">
              <a:spAutoFit/>
            </a:bodyPr>
            <a:lstStyle/>
            <a:p>
              <a:pPr algn="ctr"/>
              <a:r>
                <a:rPr lang="id-ID" sz="3200" i="1" dirty="0">
                  <a:solidFill>
                    <a:schemeClr val="bg1"/>
                  </a:solidFill>
                  <a:latin typeface="微软雅黑" panose="020B0503020204020204" pitchFamily="34" charset="-122"/>
                </a:rPr>
                <a:t>per year</a:t>
              </a:r>
            </a:p>
          </p:txBody>
        </p:sp>
        <p:sp>
          <p:nvSpPr>
            <p:cNvPr id="38" name="TextBox 37"/>
            <p:cNvSpPr txBox="1"/>
            <p:nvPr/>
          </p:nvSpPr>
          <p:spPr>
            <a:xfrm>
              <a:off x="5438503" y="4088463"/>
              <a:ext cx="1411973"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10 GB Bandwith</a:t>
              </a:r>
            </a:p>
          </p:txBody>
        </p:sp>
        <p:sp>
          <p:nvSpPr>
            <p:cNvPr id="39" name="TextBox 38"/>
            <p:cNvSpPr txBox="1"/>
            <p:nvPr/>
          </p:nvSpPr>
          <p:spPr>
            <a:xfrm>
              <a:off x="5272952" y="4446595"/>
              <a:ext cx="1743078"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50 MB Max File Size</a:t>
              </a:r>
            </a:p>
          </p:txBody>
        </p:sp>
        <p:sp>
          <p:nvSpPr>
            <p:cNvPr id="40" name="TextBox 39"/>
            <p:cNvSpPr txBox="1"/>
            <p:nvPr/>
          </p:nvSpPr>
          <p:spPr>
            <a:xfrm>
              <a:off x="5635722" y="4806582"/>
              <a:ext cx="1017530"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5 GHZ CPU</a:t>
              </a:r>
            </a:p>
          </p:txBody>
        </p:sp>
        <p:sp>
          <p:nvSpPr>
            <p:cNvPr id="41" name="TextBox 40"/>
            <p:cNvSpPr txBox="1"/>
            <p:nvPr/>
          </p:nvSpPr>
          <p:spPr>
            <a:xfrm>
              <a:off x="5524926" y="5153155"/>
              <a:ext cx="1239124"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43" name="TextBox 42"/>
            <p:cNvSpPr txBox="1"/>
            <p:nvPr/>
          </p:nvSpPr>
          <p:spPr>
            <a:xfrm>
              <a:off x="5471931" y="5774441"/>
              <a:ext cx="1547461" cy="253916"/>
            </a:xfrm>
            <a:prstGeom prst="rect">
              <a:avLst/>
            </a:prstGeom>
            <a:noFill/>
          </p:spPr>
          <p:txBody>
            <a:bodyPr wrap="none" rtlCol="0">
              <a:spAutoFit/>
            </a:bodyPr>
            <a:lstStyle/>
            <a:p>
              <a:pPr algn="ctr"/>
              <a:r>
                <a:rPr lang="id-ID" sz="2700" dirty="0">
                  <a:solidFill>
                    <a:schemeClr val="bg1"/>
                  </a:solidFill>
                  <a:latin typeface="微软雅黑" panose="020B0503020204020204" pitchFamily="34" charset="-122"/>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69" name="Group 68"/>
          <p:cNvGrpSpPr/>
          <p:nvPr/>
        </p:nvGrpSpPr>
        <p:grpSpPr>
          <a:xfrm>
            <a:off x="15658980" y="3702257"/>
            <a:ext cx="6116177" cy="7367422"/>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53" name="TextBox 52"/>
            <p:cNvSpPr txBox="1"/>
            <p:nvPr/>
          </p:nvSpPr>
          <p:spPr>
            <a:xfrm>
              <a:off x="8727863" y="2453013"/>
              <a:ext cx="1288509" cy="269305"/>
            </a:xfrm>
            <a:prstGeom prst="rect">
              <a:avLst/>
            </a:prstGeom>
            <a:noFill/>
          </p:spPr>
          <p:txBody>
            <a:bodyPr wrap="none" rtlCol="0">
              <a:spAutoFit/>
            </a:bodyPr>
            <a:lstStyle/>
            <a:p>
              <a:pPr algn="ctr"/>
              <a:r>
                <a:rPr lang="id-ID" sz="2900" dirty="0">
                  <a:solidFill>
                    <a:schemeClr val="bg1"/>
                  </a:solidFill>
                  <a:latin typeface="微软雅黑" panose="020B0503020204020204" pitchFamily="34" charset="-122"/>
                </a:rPr>
                <a:t>The Best Plan</a:t>
              </a:r>
            </a:p>
          </p:txBody>
        </p:sp>
        <p:sp>
          <p:nvSpPr>
            <p:cNvPr id="54" name="TextBox 53"/>
            <p:cNvSpPr txBox="1"/>
            <p:nvPr/>
          </p:nvSpPr>
          <p:spPr>
            <a:xfrm>
              <a:off x="8819256" y="2736272"/>
              <a:ext cx="1105719" cy="1031052"/>
            </a:xfrm>
            <a:prstGeom prst="rect">
              <a:avLst/>
            </a:prstGeom>
            <a:noFill/>
          </p:spPr>
          <p:txBody>
            <a:bodyPr wrap="none" rtlCol="0">
              <a:spAutoFit/>
            </a:bodyPr>
            <a:lstStyle/>
            <a:p>
              <a:pPr algn="ctr"/>
              <a:r>
                <a:rPr lang="id-ID" sz="12800" b="1" dirty="0">
                  <a:solidFill>
                    <a:schemeClr val="bg1"/>
                  </a:solidFill>
                  <a:latin typeface="微软雅黑" panose="020B0503020204020204" pitchFamily="34" charset="-122"/>
                </a:rPr>
                <a:t>90</a:t>
              </a:r>
            </a:p>
          </p:txBody>
        </p:sp>
        <p:sp>
          <p:nvSpPr>
            <p:cNvPr id="55" name="TextBox 54"/>
            <p:cNvSpPr txBox="1"/>
            <p:nvPr/>
          </p:nvSpPr>
          <p:spPr>
            <a:xfrm>
              <a:off x="8676848" y="3080650"/>
              <a:ext cx="368947" cy="584776"/>
            </a:xfrm>
            <a:prstGeom prst="rect">
              <a:avLst/>
            </a:prstGeom>
            <a:noFill/>
          </p:spPr>
          <p:txBody>
            <a:bodyPr wrap="none" rtlCol="0">
              <a:spAutoFit/>
            </a:bodyPr>
            <a:lstStyle/>
            <a:p>
              <a:pPr algn="ctr"/>
              <a:r>
                <a:rPr lang="id-ID" sz="7000" b="1" dirty="0">
                  <a:solidFill>
                    <a:schemeClr val="bg1"/>
                  </a:solidFill>
                  <a:latin typeface="微软雅黑" panose="020B0503020204020204" pitchFamily="34" charset="-122"/>
                </a:rPr>
                <a:t>$</a:t>
              </a:r>
            </a:p>
          </p:txBody>
        </p:sp>
        <p:sp>
          <p:nvSpPr>
            <p:cNvPr id="56" name="TextBox 55"/>
            <p:cNvSpPr txBox="1"/>
            <p:nvPr/>
          </p:nvSpPr>
          <p:spPr>
            <a:xfrm>
              <a:off x="8924025" y="3621597"/>
              <a:ext cx="896184" cy="292388"/>
            </a:xfrm>
            <a:prstGeom prst="rect">
              <a:avLst/>
            </a:prstGeom>
            <a:noFill/>
          </p:spPr>
          <p:txBody>
            <a:bodyPr wrap="none" rtlCol="0">
              <a:spAutoFit/>
            </a:bodyPr>
            <a:lstStyle/>
            <a:p>
              <a:pPr algn="ctr"/>
              <a:r>
                <a:rPr lang="id-ID" sz="3200" i="1" dirty="0">
                  <a:solidFill>
                    <a:schemeClr val="bg1"/>
                  </a:solidFill>
                  <a:latin typeface="微软雅黑" panose="020B0503020204020204" pitchFamily="34" charset="-122"/>
                </a:rPr>
                <a:t>per year</a:t>
              </a:r>
            </a:p>
          </p:txBody>
        </p:sp>
        <p:sp>
          <p:nvSpPr>
            <p:cNvPr id="57" name="TextBox 56"/>
            <p:cNvSpPr txBox="1"/>
            <p:nvPr/>
          </p:nvSpPr>
          <p:spPr>
            <a:xfrm>
              <a:off x="8509318" y="4088463"/>
              <a:ext cx="1725602"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Unlimited Bandwith</a:t>
              </a:r>
            </a:p>
          </p:txBody>
        </p:sp>
        <p:sp>
          <p:nvSpPr>
            <p:cNvPr id="58" name="TextBox 57"/>
            <p:cNvSpPr txBox="1"/>
            <p:nvPr/>
          </p:nvSpPr>
          <p:spPr>
            <a:xfrm>
              <a:off x="8403576" y="4446595"/>
              <a:ext cx="1937092"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No Maximum File Size</a:t>
              </a:r>
            </a:p>
          </p:txBody>
        </p:sp>
        <p:sp>
          <p:nvSpPr>
            <p:cNvPr id="59" name="TextBox 58"/>
            <p:cNvSpPr txBox="1"/>
            <p:nvPr/>
          </p:nvSpPr>
          <p:spPr>
            <a:xfrm>
              <a:off x="8863350" y="4806582"/>
              <a:ext cx="1017530"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8 GHZ CPU</a:t>
              </a:r>
            </a:p>
          </p:txBody>
        </p:sp>
        <p:sp>
          <p:nvSpPr>
            <p:cNvPr id="60" name="TextBox 59"/>
            <p:cNvSpPr txBox="1"/>
            <p:nvPr/>
          </p:nvSpPr>
          <p:spPr>
            <a:xfrm>
              <a:off x="8701645" y="5153155"/>
              <a:ext cx="1340941" cy="253916"/>
            </a:xfrm>
            <a:prstGeom prst="rect">
              <a:avLst/>
            </a:prstGeom>
            <a:noFill/>
          </p:spPr>
          <p:txBody>
            <a:bodyPr wrap="none" rtlCol="0">
              <a:spAutoFit/>
            </a:bodyPr>
            <a:lstStyle/>
            <a:p>
              <a:pPr algn="ctr"/>
              <a:r>
                <a:rPr lang="id-ID" sz="2700" dirty="0">
                  <a:solidFill>
                    <a:schemeClr val="bg1">
                      <a:lumMod val="65000"/>
                    </a:schemeClr>
                  </a:solidFill>
                  <a:latin typeface="微软雅黑" panose="020B0503020204020204" pitchFamily="34" charset="-122"/>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800" dirty="0">
                <a:latin typeface="微软雅黑" panose="020B0503020204020204" pitchFamily="34" charset="-122"/>
              </a:endParaRPr>
            </a:p>
          </p:txBody>
        </p:sp>
        <p:sp>
          <p:nvSpPr>
            <p:cNvPr id="62" name="TextBox 61"/>
            <p:cNvSpPr txBox="1"/>
            <p:nvPr/>
          </p:nvSpPr>
          <p:spPr>
            <a:xfrm>
              <a:off x="8816207" y="5655858"/>
              <a:ext cx="1314163" cy="253916"/>
            </a:xfrm>
            <a:prstGeom prst="rect">
              <a:avLst/>
            </a:prstGeom>
            <a:noFill/>
          </p:spPr>
          <p:txBody>
            <a:bodyPr wrap="none" rtlCol="0">
              <a:spAutoFit/>
            </a:bodyPr>
            <a:lstStyle/>
            <a:p>
              <a:pPr algn="ctr"/>
              <a:r>
                <a:rPr lang="id-ID" sz="2700" dirty="0">
                  <a:solidFill>
                    <a:schemeClr val="bg1">
                      <a:lumMod val="50000"/>
                    </a:schemeClr>
                  </a:solidFill>
                  <a:latin typeface="微软雅黑" panose="020B0503020204020204" pitchFamily="34" charset="-122"/>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4800" dirty="0">
                <a:latin typeface="微软雅黑" panose="020B0503020204020204" pitchFamily="34" charset="-122"/>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pSp>
      <p:grpSp>
        <p:nvGrpSpPr>
          <p:cNvPr id="70" name="Group 69"/>
          <p:cNvGrpSpPr/>
          <p:nvPr/>
        </p:nvGrpSpPr>
        <p:grpSpPr>
          <a:xfrm>
            <a:off x="6008975" y="483017"/>
            <a:ext cx="12359700" cy="2079087"/>
            <a:chOff x="5988388" y="483017"/>
            <a:chExt cx="12359700" cy="2079087"/>
          </a:xfrm>
        </p:grpSpPr>
        <p:sp>
          <p:nvSpPr>
            <p:cNvPr id="71" name="TextBox 7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3371336" y="3544496"/>
            <a:ext cx="3656648" cy="7835900"/>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dirty="0">
                <a:latin typeface="微软雅黑" panose="020B0503020204020204" pitchFamily="34" charset="-122"/>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dirty="0">
                <a:latin typeface="微软雅黑" panose="020B0503020204020204" pitchFamily="34" charset="-122"/>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Monthly</a:t>
              </a:r>
            </a:p>
          </p:txBody>
        </p:sp>
        <p:sp>
          <p:nvSpPr>
            <p:cNvPr id="14" name="Rectangle 10"/>
            <p:cNvSpPr>
              <a:spLocks/>
            </p:cNvSpPr>
            <p:nvPr/>
          </p:nvSpPr>
          <p:spPr bwMode="auto">
            <a:xfrm>
              <a:off x="162" y="4221"/>
              <a:ext cx="2042"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120000"/>
                </a:lnSpc>
                <a:spcBef>
                  <a:spcPts val="1700"/>
                </a:spcBef>
              </a:pP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Lorem ipsum dolor sit amet, consectetur adipiscing elit.</a:t>
              </a: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grpSp>
      <p:grpSp>
        <p:nvGrpSpPr>
          <p:cNvPr id="81" name="Group 2"/>
          <p:cNvGrpSpPr>
            <a:grpSpLocks/>
          </p:cNvGrpSpPr>
          <p:nvPr/>
        </p:nvGrpSpPr>
        <p:grpSpPr bwMode="auto">
          <a:xfrm>
            <a:off x="8053243" y="3569896"/>
            <a:ext cx="3656648" cy="7835900"/>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dirty="0">
                <a:latin typeface="微软雅黑" panose="020B0503020204020204" pitchFamily="34" charset="-122"/>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dirty="0">
                <a:latin typeface="微软雅黑" panose="020B0503020204020204" pitchFamily="34" charset="-122"/>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Monthly</a:t>
              </a:r>
            </a:p>
          </p:txBody>
        </p:sp>
        <p:sp>
          <p:nvSpPr>
            <p:cNvPr id="89" name="Rectangle 10"/>
            <p:cNvSpPr>
              <a:spLocks/>
            </p:cNvSpPr>
            <p:nvPr/>
          </p:nvSpPr>
          <p:spPr bwMode="auto">
            <a:xfrm>
              <a:off x="149" y="4221"/>
              <a:ext cx="2052"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120000"/>
                </a:lnSpc>
                <a:spcBef>
                  <a:spcPts val="1700"/>
                </a:spcBef>
              </a:pP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Lorem ipsum dolor sit amet, consectetur adipiscing elit.</a:t>
              </a: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grpSp>
      <p:grpSp>
        <p:nvGrpSpPr>
          <p:cNvPr id="96" name="Group 2"/>
          <p:cNvGrpSpPr>
            <a:grpSpLocks/>
          </p:cNvGrpSpPr>
          <p:nvPr/>
        </p:nvGrpSpPr>
        <p:grpSpPr bwMode="auto">
          <a:xfrm>
            <a:off x="12751019" y="3569896"/>
            <a:ext cx="3656648" cy="7835900"/>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dirty="0">
                <a:latin typeface="微软雅黑" panose="020B0503020204020204" pitchFamily="34" charset="-122"/>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dirty="0">
                <a:latin typeface="微软雅黑" panose="020B0503020204020204" pitchFamily="34" charset="-122"/>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Monthly</a:t>
              </a:r>
            </a:p>
          </p:txBody>
        </p:sp>
        <p:sp>
          <p:nvSpPr>
            <p:cNvPr id="104" name="Rectangle 10"/>
            <p:cNvSpPr>
              <a:spLocks/>
            </p:cNvSpPr>
            <p:nvPr/>
          </p:nvSpPr>
          <p:spPr bwMode="auto">
            <a:xfrm>
              <a:off x="136" y="4221"/>
              <a:ext cx="2052"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120000"/>
                </a:lnSpc>
                <a:spcBef>
                  <a:spcPts val="1700"/>
                </a:spcBef>
              </a:pP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Lorem ipsum dolor sit amet, consectetur adipiscing elit.</a:t>
              </a: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grpSp>
      <p:grpSp>
        <p:nvGrpSpPr>
          <p:cNvPr id="111" name="Group 2"/>
          <p:cNvGrpSpPr>
            <a:grpSpLocks/>
          </p:cNvGrpSpPr>
          <p:nvPr/>
        </p:nvGrpSpPr>
        <p:grpSpPr bwMode="auto">
          <a:xfrm>
            <a:off x="17651943" y="3569896"/>
            <a:ext cx="3656648" cy="7835900"/>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dirty="0">
                <a:latin typeface="微软雅黑" panose="020B0503020204020204" pitchFamily="34" charset="-122"/>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dirty="0">
                <a:latin typeface="微软雅黑" panose="020B0503020204020204" pitchFamily="34" charset="-122"/>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Monthly</a:t>
              </a:r>
            </a:p>
          </p:txBody>
        </p:sp>
        <p:sp>
          <p:nvSpPr>
            <p:cNvPr id="119" name="Rectangle 10"/>
            <p:cNvSpPr>
              <a:spLocks/>
            </p:cNvSpPr>
            <p:nvPr/>
          </p:nvSpPr>
          <p:spPr bwMode="auto">
            <a:xfrm>
              <a:off x="136" y="4221"/>
              <a:ext cx="2052"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lnSpc>
                  <a:spcPct val="120000"/>
                </a:lnSpc>
                <a:spcBef>
                  <a:spcPts val="1700"/>
                </a:spcBef>
              </a:pP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Bold" charset="0"/>
                </a:rPr>
                <a:t>Lorem ipsum dolor sit amet, consectetur adipiscing elit.</a:t>
              </a:r>
              <a:r>
                <a:rPr lang="en-US" sz="1800" dirty="0">
                  <a:solidFill>
                    <a:schemeClr val="bg1"/>
                  </a:solidFill>
                  <a:latin typeface="微软雅黑" panose="020B0503020204020204" pitchFamily="34" charset="-122"/>
                  <a:ea typeface="ＭＳ Ｐゴシック" charset="0"/>
                  <a:cs typeface="Aparajita" panose="020B0604020202020204" pitchFamily="34" charset="0"/>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微软雅黑" panose="020B0503020204020204" pitchFamily="34" charset="-122"/>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endParaRPr lang="es-ES" dirty="0">
                <a:latin typeface="微软雅黑" panose="020B0503020204020204" pitchFamily="34" charset="-122"/>
              </a:endParaRPr>
            </a:p>
          </p:txBody>
        </p:sp>
      </p:grpSp>
      <p:grpSp>
        <p:nvGrpSpPr>
          <p:cNvPr id="64" name="Group 63"/>
          <p:cNvGrpSpPr/>
          <p:nvPr/>
        </p:nvGrpSpPr>
        <p:grpSpPr>
          <a:xfrm>
            <a:off x="6008975" y="483017"/>
            <a:ext cx="12359700" cy="2079087"/>
            <a:chOff x="5988388" y="483017"/>
            <a:chExt cx="12359700" cy="2079087"/>
          </a:xfrm>
        </p:grpSpPr>
        <p:sp>
          <p:nvSpPr>
            <p:cNvPr id="65" name="TextBox 64"/>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4135829" y="10508430"/>
            <a:ext cx="5262341" cy="1337480"/>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243785" tIns="121892" rIns="243785" bIns="121892" anchor="ctr"/>
          <a:lstStyle/>
          <a:p>
            <a:endParaRPr lang="en-US" dirty="0">
              <a:latin typeface="微软雅黑" panose="020B0503020204020204" pitchFamily="34" charset="-122"/>
            </a:endParaRPr>
          </a:p>
        </p:txBody>
      </p:sp>
      <p:grpSp>
        <p:nvGrpSpPr>
          <p:cNvPr id="14" name="Group 13"/>
          <p:cNvGrpSpPr/>
          <p:nvPr/>
        </p:nvGrpSpPr>
        <p:grpSpPr>
          <a:xfrm>
            <a:off x="3467264" y="8632829"/>
            <a:ext cx="6811012" cy="1611766"/>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121917" tIns="60958" rIns="121917" bIns="60958" anchor="ctr"/>
            <a:lstStyle/>
            <a:p>
              <a:endParaRPr lang="en-US" dirty="0">
                <a:latin typeface="微软雅黑" panose="020B0503020204020204" pitchFamily="34" charset="-122"/>
              </a:endParaRPr>
            </a:p>
          </p:txBody>
        </p:sp>
      </p:grpSp>
      <p:grpSp>
        <p:nvGrpSpPr>
          <p:cNvPr id="11" name="Group 10"/>
          <p:cNvGrpSpPr/>
          <p:nvPr/>
        </p:nvGrpSpPr>
        <p:grpSpPr>
          <a:xfrm>
            <a:off x="3806772" y="3183645"/>
            <a:ext cx="5304128" cy="1428910"/>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121917" tIns="60958" rIns="121917" bIns="60958" anchor="ctr"/>
            <a:lstStyle/>
            <a:p>
              <a:endParaRPr lang="en-US" dirty="0">
                <a:latin typeface="微软雅黑" panose="020B0503020204020204" pitchFamily="34" charset="-122"/>
              </a:endParaRPr>
            </a:p>
          </p:txBody>
        </p:sp>
      </p:grpSp>
      <p:sp>
        <p:nvSpPr>
          <p:cNvPr id="69" name="Freeform 13"/>
          <p:cNvSpPr>
            <a:spLocks noChangeArrowheads="1"/>
          </p:cNvSpPr>
          <p:nvPr/>
        </p:nvSpPr>
        <p:spPr bwMode="auto">
          <a:xfrm>
            <a:off x="3007623" y="11796276"/>
            <a:ext cx="5510443" cy="1940912"/>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70" name="Freeform 14"/>
          <p:cNvSpPr>
            <a:spLocks noChangeArrowheads="1"/>
          </p:cNvSpPr>
          <p:nvPr/>
        </p:nvSpPr>
        <p:spPr bwMode="auto">
          <a:xfrm>
            <a:off x="3728423" y="10824516"/>
            <a:ext cx="3883424" cy="1797236"/>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243785" tIns="121892" rIns="243785" bIns="121892" anchor="ctr"/>
          <a:lstStyle/>
          <a:p>
            <a:endParaRPr lang="en-US" dirty="0">
              <a:latin typeface="微软雅黑" panose="020B0503020204020204" pitchFamily="34" charset="-122"/>
            </a:endParaRPr>
          </a:p>
        </p:txBody>
      </p:sp>
      <p:grpSp>
        <p:nvGrpSpPr>
          <p:cNvPr id="13" name="Group 12"/>
          <p:cNvGrpSpPr/>
          <p:nvPr/>
        </p:nvGrpSpPr>
        <p:grpSpPr>
          <a:xfrm>
            <a:off x="2968451" y="6754611"/>
            <a:ext cx="7244533" cy="1611766"/>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121917" tIns="60958" rIns="121917" bIns="60958" anchor="ctr"/>
            <a:lstStyle/>
            <a:p>
              <a:endParaRPr lang="en-US" dirty="0">
                <a:latin typeface="微软雅黑" panose="020B0503020204020204" pitchFamily="34" charset="-122"/>
              </a:endParaRPr>
            </a:p>
          </p:txBody>
        </p:sp>
      </p:grpSp>
      <p:grpSp>
        <p:nvGrpSpPr>
          <p:cNvPr id="12" name="Group 11"/>
          <p:cNvGrpSpPr/>
          <p:nvPr/>
        </p:nvGrpSpPr>
        <p:grpSpPr>
          <a:xfrm>
            <a:off x="3007624" y="4876393"/>
            <a:ext cx="6732664" cy="1611766"/>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121917" tIns="60958" rIns="121917" bIns="60958" anchor="ctr"/>
            <a:lstStyle/>
            <a:p>
              <a:endParaRPr lang="en-US" dirty="0">
                <a:latin typeface="微软雅黑" panose="020B0503020204020204" pitchFamily="34" charset="-122"/>
              </a:endParaRPr>
            </a:p>
          </p:txBody>
        </p:sp>
      </p:grpSp>
      <p:grpSp>
        <p:nvGrpSpPr>
          <p:cNvPr id="17" name="Group 16"/>
          <p:cNvGrpSpPr/>
          <p:nvPr/>
        </p:nvGrpSpPr>
        <p:grpSpPr>
          <a:xfrm>
            <a:off x="12398861" y="7276986"/>
            <a:ext cx="10153267" cy="839346"/>
            <a:chOff x="6111902" y="3293153"/>
            <a:chExt cx="5077956" cy="419673"/>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8" name="Content Placeholder 2"/>
            <p:cNvSpPr txBox="1">
              <a:spLocks/>
            </p:cNvSpPr>
            <p:nvPr/>
          </p:nvSpPr>
          <p:spPr bwMode="auto">
            <a:xfrm>
              <a:off x="6559731" y="3354294"/>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latin typeface="微软雅黑" panose="020B0503020204020204" pitchFamily="34" charset="-122"/>
                </a:rPr>
                <a:t> </a:t>
              </a:r>
              <a:endParaRPr lang="en-US" dirty="0">
                <a:latin typeface="微软雅黑" panose="020B0503020204020204" pitchFamily="34" charset="-122"/>
              </a:endParaRP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8" name="Group 17"/>
          <p:cNvGrpSpPr/>
          <p:nvPr/>
        </p:nvGrpSpPr>
        <p:grpSpPr>
          <a:xfrm>
            <a:off x="12381245" y="8399549"/>
            <a:ext cx="10170883" cy="839346"/>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36" name="Content Placeholder 2"/>
            <p:cNvSpPr txBox="1">
              <a:spLocks/>
            </p:cNvSpPr>
            <p:nvPr/>
          </p:nvSpPr>
          <p:spPr bwMode="auto">
            <a:xfrm>
              <a:off x="6559731" y="3918401"/>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16" name="Group 15"/>
          <p:cNvGrpSpPr/>
          <p:nvPr/>
        </p:nvGrpSpPr>
        <p:grpSpPr>
          <a:xfrm>
            <a:off x="12369436" y="6097578"/>
            <a:ext cx="10182692" cy="839346"/>
            <a:chOff x="6097186" y="2703449"/>
            <a:chExt cx="5092672" cy="419673"/>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3" name="Content Placeholder 2"/>
            <p:cNvSpPr txBox="1">
              <a:spLocks/>
            </p:cNvSpPr>
            <p:nvPr/>
          </p:nvSpPr>
          <p:spPr bwMode="auto">
            <a:xfrm>
              <a:off x="6559731" y="2755123"/>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5" name="Group 14"/>
          <p:cNvGrpSpPr/>
          <p:nvPr/>
        </p:nvGrpSpPr>
        <p:grpSpPr>
          <a:xfrm>
            <a:off x="12369436" y="4991384"/>
            <a:ext cx="10182696" cy="839346"/>
            <a:chOff x="6097186" y="2150352"/>
            <a:chExt cx="5092674" cy="419673"/>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4" name="Content Placeholder 2"/>
            <p:cNvSpPr txBox="1">
              <a:spLocks/>
            </p:cNvSpPr>
            <p:nvPr/>
          </p:nvSpPr>
          <p:spPr bwMode="auto">
            <a:xfrm>
              <a:off x="6559731" y="2210821"/>
              <a:ext cx="65516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9" name="Group 18"/>
          <p:cNvGrpSpPr/>
          <p:nvPr/>
        </p:nvGrpSpPr>
        <p:grpSpPr>
          <a:xfrm>
            <a:off x="12428288" y="9500221"/>
            <a:ext cx="10123841" cy="839346"/>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9" name="Content Placeholder 2"/>
            <p:cNvSpPr txBox="1">
              <a:spLocks/>
            </p:cNvSpPr>
            <p:nvPr/>
          </p:nvSpPr>
          <p:spPr bwMode="auto">
            <a:xfrm>
              <a:off x="6559731" y="4484000"/>
              <a:ext cx="65517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000" b="1" dirty="0">
                  <a:solidFill>
                    <a:schemeClr val="bg1"/>
                  </a:solidFill>
                  <a:latin typeface="微软雅黑" panose="020B0503020204020204" pitchFamily="34" charset="-122"/>
                  <a:cs typeface="Aparajita" panose="020B0604020202020204" pitchFamily="34" charset="0"/>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latin typeface="微软雅黑" panose="020B0503020204020204" pitchFamily="34" charset="-122"/>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63" name="Group 62"/>
          <p:cNvGrpSpPr/>
          <p:nvPr/>
        </p:nvGrpSpPr>
        <p:grpSpPr>
          <a:xfrm>
            <a:off x="6008974" y="483017"/>
            <a:ext cx="13609061" cy="2079087"/>
            <a:chOff x="5988387" y="483017"/>
            <a:chExt cx="13609061" cy="2079087"/>
          </a:xfrm>
        </p:grpSpPr>
        <p:sp>
          <p:nvSpPr>
            <p:cNvPr id="64" name="TextBox 63"/>
            <p:cNvSpPr txBox="1"/>
            <p:nvPr/>
          </p:nvSpPr>
          <p:spPr>
            <a:xfrm>
              <a:off x="5988387" y="483017"/>
              <a:ext cx="13609061"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377400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8474922" y="9034730"/>
            <a:ext cx="3403294"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Photography</a:t>
            </a:r>
            <a:endParaRPr lang="id-ID" b="1" dirty="0">
              <a:solidFill>
                <a:schemeClr val="tx2"/>
              </a:solidFill>
              <a:latin typeface="微软雅黑" panose="020B0503020204020204" pitchFamily="34" charset="-122"/>
            </a:endParaRPr>
          </a:p>
        </p:txBody>
      </p:sp>
      <p:sp>
        <p:nvSpPr>
          <p:cNvPr id="19" name="TextBox 18"/>
          <p:cNvSpPr txBox="1"/>
          <p:nvPr/>
        </p:nvSpPr>
        <p:spPr>
          <a:xfrm>
            <a:off x="17726753" y="9701364"/>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0" name="TextBox 19"/>
          <p:cNvSpPr txBox="1"/>
          <p:nvPr/>
        </p:nvSpPr>
        <p:spPr>
          <a:xfrm>
            <a:off x="2992078" y="9036776"/>
            <a:ext cx="1986431"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Trophy</a:t>
            </a:r>
            <a:endParaRPr lang="id-ID" b="1" dirty="0">
              <a:solidFill>
                <a:schemeClr val="tx2"/>
              </a:solidFill>
              <a:latin typeface="微软雅黑" panose="020B0503020204020204" pitchFamily="34" charset="-122"/>
            </a:endParaRPr>
          </a:p>
        </p:txBody>
      </p:sp>
      <p:sp>
        <p:nvSpPr>
          <p:cNvPr id="21" name="TextBox 20"/>
          <p:cNvSpPr txBox="1"/>
          <p:nvPr/>
        </p:nvSpPr>
        <p:spPr>
          <a:xfrm>
            <a:off x="1535483" y="9703410"/>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2" name="TextBox 21"/>
          <p:cNvSpPr txBox="1"/>
          <p:nvPr/>
        </p:nvSpPr>
        <p:spPr>
          <a:xfrm>
            <a:off x="9931459" y="4244632"/>
            <a:ext cx="4559315"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Delevery Proccess</a:t>
            </a:r>
            <a:endParaRPr lang="id-ID" b="1" dirty="0">
              <a:solidFill>
                <a:schemeClr val="tx2"/>
              </a:solidFill>
              <a:latin typeface="微软雅黑" panose="020B0503020204020204" pitchFamily="34" charset="-122"/>
              <a:cs typeface="Aparajita" panose="020B0604020202020204" pitchFamily="34" charset="0"/>
            </a:endParaRPr>
          </a:p>
        </p:txBody>
      </p:sp>
      <p:sp>
        <p:nvSpPr>
          <p:cNvPr id="23" name="TextBox 22"/>
          <p:cNvSpPr txBox="1"/>
          <p:nvPr/>
        </p:nvSpPr>
        <p:spPr>
          <a:xfrm>
            <a:off x="2705313" y="4257228"/>
            <a:ext cx="2555753"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Airplanes</a:t>
            </a:r>
            <a:endParaRPr lang="id-ID" b="1" dirty="0">
              <a:solidFill>
                <a:schemeClr val="tx2"/>
              </a:solidFill>
              <a:latin typeface="微软雅黑" panose="020B0503020204020204" pitchFamily="34" charset="-122"/>
              <a:cs typeface="Aparajita" panose="020B0604020202020204" pitchFamily="34" charset="0"/>
            </a:endParaRPr>
          </a:p>
        </p:txBody>
      </p:sp>
      <p:sp>
        <p:nvSpPr>
          <p:cNvPr id="24" name="TextBox 23"/>
          <p:cNvSpPr txBox="1"/>
          <p:nvPr/>
        </p:nvSpPr>
        <p:spPr>
          <a:xfrm>
            <a:off x="1533377" y="4923862"/>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25" name="TextBox 24"/>
          <p:cNvSpPr txBox="1"/>
          <p:nvPr/>
        </p:nvSpPr>
        <p:spPr>
          <a:xfrm>
            <a:off x="17850839" y="4250422"/>
            <a:ext cx="4486731" cy="738627"/>
          </a:xfrm>
          <a:prstGeom prst="rect">
            <a:avLst/>
          </a:prstGeom>
          <a:noFill/>
        </p:spPr>
        <p:txBody>
          <a:bodyPr wrap="none" lIns="182843" tIns="91422" rIns="182843" bIns="91422" rtlCol="0">
            <a:spAutoFit/>
          </a:bodyPr>
          <a:lstStyle/>
          <a:p>
            <a:pPr algn="ctr"/>
            <a:r>
              <a:rPr lang="id-ID" b="1" dirty="0" smtClean="0">
                <a:solidFill>
                  <a:schemeClr val="tx2"/>
                </a:solidFill>
                <a:latin typeface="微软雅黑" panose="020B0503020204020204" pitchFamily="34" charset="-122"/>
              </a:rPr>
              <a:t>Process Diagrams</a:t>
            </a:r>
            <a:endParaRPr lang="id-ID" b="1" dirty="0">
              <a:solidFill>
                <a:schemeClr val="tx2"/>
              </a:solidFill>
              <a:latin typeface="微软雅黑" panose="020B0503020204020204" pitchFamily="34" charset="-122"/>
            </a:endParaRPr>
          </a:p>
        </p:txBody>
      </p:sp>
      <p:sp>
        <p:nvSpPr>
          <p:cNvPr id="26" name="TextBox 25"/>
          <p:cNvSpPr txBox="1"/>
          <p:nvPr/>
        </p:nvSpPr>
        <p:spPr>
          <a:xfrm>
            <a:off x="17644387" y="4917056"/>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47" name="TextBox 46"/>
          <p:cNvSpPr txBox="1"/>
          <p:nvPr/>
        </p:nvSpPr>
        <p:spPr>
          <a:xfrm>
            <a:off x="9677344" y="4880600"/>
            <a:ext cx="4899634" cy="1200292"/>
          </a:xfrm>
          <a:prstGeom prst="rect">
            <a:avLst/>
          </a:prstGeom>
          <a:noFill/>
        </p:spPr>
        <p:txBody>
          <a:bodyPr wrap="square" lIns="182843" tIns="91422" rIns="182843" bIns="91422" rtlCol="0">
            <a:spAutoFit/>
          </a:bodyPr>
          <a:lstStyle/>
          <a:p>
            <a:pPr algn="ctr"/>
            <a:r>
              <a:rPr lang="en-US" sz="2200" dirty="0">
                <a:latin typeface="微软雅黑" panose="020B0503020204020204" pitchFamily="34" charset="-122"/>
                <a:cs typeface="Aparajita" panose="020B0604020202020204" pitchFamily="34" charset="0"/>
              </a:rPr>
              <a:t>Curabitur elementum posuere pretium. Quisque nibh dolor, dignissim ac dignissim ut, luctus</a:t>
            </a:r>
          </a:p>
        </p:txBody>
      </p:sp>
      <p:sp>
        <p:nvSpPr>
          <p:cNvPr id="74" name="AutoShape 44"/>
          <p:cNvSpPr>
            <a:spLocks/>
          </p:cNvSpPr>
          <p:nvPr/>
        </p:nvSpPr>
        <p:spPr bwMode="auto">
          <a:xfrm>
            <a:off x="3576206" y="3235084"/>
            <a:ext cx="1097528" cy="105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9715575" y="3290042"/>
            <a:ext cx="901793" cy="992232"/>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9640087" y="7989628"/>
            <a:ext cx="1011393" cy="1108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11555885" y="3141641"/>
            <a:ext cx="1324681" cy="1190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3455534" y="8000969"/>
            <a:ext cx="1020942" cy="11233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8181995" y="8063378"/>
            <a:ext cx="2401956" cy="3651809"/>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46" name="Group 45"/>
          <p:cNvGrpSpPr/>
          <p:nvPr/>
        </p:nvGrpSpPr>
        <p:grpSpPr>
          <a:xfrm rot="13449093">
            <a:off x="13678091" y="6887300"/>
            <a:ext cx="2401330" cy="3652760"/>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5" name="Group 54"/>
          <p:cNvGrpSpPr/>
          <p:nvPr/>
        </p:nvGrpSpPr>
        <p:grpSpPr>
          <a:xfrm rot="7830861">
            <a:off x="9541591" y="6313604"/>
            <a:ext cx="2401956" cy="3651809"/>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8" name="Group 57"/>
          <p:cNvGrpSpPr/>
          <p:nvPr/>
        </p:nvGrpSpPr>
        <p:grpSpPr>
          <a:xfrm rot="10570456">
            <a:off x="11802555" y="5936043"/>
            <a:ext cx="2401330" cy="3652762"/>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1" name="Group 60"/>
          <p:cNvGrpSpPr/>
          <p:nvPr/>
        </p:nvGrpSpPr>
        <p:grpSpPr>
          <a:xfrm rot="14923554">
            <a:off x="13634935" y="9007678"/>
            <a:ext cx="2401956" cy="3651809"/>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79" name="Group 593"/>
          <p:cNvGrpSpPr>
            <a:grpSpLocks/>
          </p:cNvGrpSpPr>
          <p:nvPr/>
        </p:nvGrpSpPr>
        <p:grpSpPr bwMode="auto">
          <a:xfrm>
            <a:off x="10549053" y="9469335"/>
            <a:ext cx="3361502" cy="4607694"/>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83" name="AutoShape 12"/>
          <p:cNvSpPr>
            <a:spLocks/>
          </p:cNvSpPr>
          <p:nvPr/>
        </p:nvSpPr>
        <p:spPr bwMode="auto">
          <a:xfrm>
            <a:off x="8684790" y="9392205"/>
            <a:ext cx="719035" cy="791146"/>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4857906" y="7951719"/>
            <a:ext cx="870057" cy="751390"/>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87" name="Freeform 214"/>
          <p:cNvSpPr>
            <a:spLocks noChangeArrowheads="1"/>
          </p:cNvSpPr>
          <p:nvPr/>
        </p:nvSpPr>
        <p:spPr bwMode="auto">
          <a:xfrm>
            <a:off x="12523663" y="7072087"/>
            <a:ext cx="969072" cy="770094"/>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ndParaRPr>
          </a:p>
        </p:txBody>
      </p:sp>
      <p:grpSp>
        <p:nvGrpSpPr>
          <p:cNvPr id="88" name="Group 87"/>
          <p:cNvGrpSpPr/>
          <p:nvPr/>
        </p:nvGrpSpPr>
        <p:grpSpPr>
          <a:xfrm>
            <a:off x="10122006" y="7503314"/>
            <a:ext cx="852264" cy="1012328"/>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ndParaRPr>
            </a:p>
          </p:txBody>
        </p:sp>
      </p:grpSp>
      <p:sp>
        <p:nvSpPr>
          <p:cNvPr id="118" name="AutoShape 29"/>
          <p:cNvSpPr>
            <a:spLocks/>
          </p:cNvSpPr>
          <p:nvPr/>
        </p:nvSpPr>
        <p:spPr bwMode="auto">
          <a:xfrm>
            <a:off x="14832498" y="10298134"/>
            <a:ext cx="927782" cy="9280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6008975" y="483017"/>
            <a:ext cx="12359700" cy="2079087"/>
            <a:chOff x="5988388" y="483017"/>
            <a:chExt cx="12359700" cy="2079087"/>
          </a:xfrm>
        </p:grpSpPr>
        <p:sp>
          <p:nvSpPr>
            <p:cNvPr id="50" name="TextBox 49"/>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xmlns:p14="http://schemas.microsoft.com/office/powerpoint/2010/mai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5845609" y="2903238"/>
            <a:ext cx="3697911" cy="11020584"/>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52" name="Group 51"/>
          <p:cNvGrpSpPr/>
          <p:nvPr/>
        </p:nvGrpSpPr>
        <p:grpSpPr>
          <a:xfrm>
            <a:off x="11654119" y="2903238"/>
            <a:ext cx="3697911" cy="11020584"/>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63" name="Group 62"/>
          <p:cNvGrpSpPr/>
          <p:nvPr/>
        </p:nvGrpSpPr>
        <p:grpSpPr>
          <a:xfrm>
            <a:off x="7300731" y="2903238"/>
            <a:ext cx="3697911" cy="11251492"/>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74" name="Group 73"/>
          <p:cNvGrpSpPr/>
          <p:nvPr/>
        </p:nvGrpSpPr>
        <p:grpSpPr>
          <a:xfrm>
            <a:off x="2879075" y="2903239"/>
            <a:ext cx="3697911" cy="11136038"/>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17" name="Group 116"/>
          <p:cNvGrpSpPr/>
          <p:nvPr/>
        </p:nvGrpSpPr>
        <p:grpSpPr>
          <a:xfrm>
            <a:off x="5183433" y="8316573"/>
            <a:ext cx="3464783" cy="3246642"/>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119" name="TextBox 118"/>
            <p:cNvSpPr txBox="1"/>
            <p:nvPr/>
          </p:nvSpPr>
          <p:spPr>
            <a:xfrm>
              <a:off x="2310727" y="4216011"/>
              <a:ext cx="1203712" cy="739218"/>
            </a:xfrm>
            <a:prstGeom prst="rect">
              <a:avLst/>
            </a:prstGeom>
            <a:noFill/>
          </p:spPr>
          <p:txBody>
            <a:bodyPr wrap="square" lIns="0" tIns="60958" rIns="0" bIns="0" rtlCol="0">
              <a:spAutoFit/>
            </a:bodyPr>
            <a:lstStyle/>
            <a:p>
              <a:pPr algn="ctr"/>
              <a:r>
                <a:rPr lang="en-US" sz="8600" b="1" dirty="0">
                  <a:solidFill>
                    <a:schemeClr val="bg1"/>
                  </a:solidFill>
                  <a:latin typeface="微软雅黑" panose="020B0503020204020204" pitchFamily="34" charset="-122"/>
                  <a:cs typeface="Aparajita" panose="020B0604020202020204" pitchFamily="34" charset="0"/>
                </a:rPr>
                <a:t>3M</a:t>
              </a:r>
              <a:endParaRPr lang="en-US" b="1" dirty="0">
                <a:solidFill>
                  <a:schemeClr val="bg1"/>
                </a:solidFill>
                <a:latin typeface="微软雅黑" panose="020B0503020204020204" pitchFamily="34" charset="-122"/>
                <a:cs typeface="Aparajita" panose="020B0604020202020204" pitchFamily="34" charset="0"/>
              </a:endParaRPr>
            </a:p>
          </p:txBody>
        </p:sp>
        <p:sp>
          <p:nvSpPr>
            <p:cNvPr id="120" name="TextBox 119"/>
            <p:cNvSpPr txBox="1"/>
            <p:nvPr/>
          </p:nvSpPr>
          <p:spPr>
            <a:xfrm>
              <a:off x="2144528" y="4953687"/>
              <a:ext cx="1565408" cy="624228"/>
            </a:xfrm>
            <a:prstGeom prst="rect">
              <a:avLst/>
            </a:prstGeom>
            <a:noFill/>
          </p:spPr>
          <p:txBody>
            <a:bodyPr wrap="square" lIns="0" tIns="60958" rIns="0" bIns="0" rtlCol="0">
              <a:spAutoFit/>
            </a:bodyPr>
            <a:lstStyle/>
            <a:p>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t>
              </a:r>
              <a:endParaRPr lang="en-US" sz="2400" b="1" dirty="0">
                <a:solidFill>
                  <a:schemeClr val="bg1"/>
                </a:solidFill>
                <a:latin typeface="微软雅黑" panose="020B0503020204020204" pitchFamily="34" charset="-122"/>
                <a:cs typeface="Aparajita" panose="020B0604020202020204" pitchFamily="34" charset="0"/>
              </a:endParaRPr>
            </a:p>
          </p:txBody>
        </p:sp>
      </p:grpSp>
      <p:grpSp>
        <p:nvGrpSpPr>
          <p:cNvPr id="122" name="Group 121"/>
          <p:cNvGrpSpPr/>
          <p:nvPr/>
        </p:nvGrpSpPr>
        <p:grpSpPr>
          <a:xfrm>
            <a:off x="9573845" y="8313021"/>
            <a:ext cx="3464783" cy="3250194"/>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124" name="TextBox 123"/>
            <p:cNvSpPr txBox="1"/>
            <p:nvPr/>
          </p:nvSpPr>
          <p:spPr>
            <a:xfrm>
              <a:off x="2310727" y="4216011"/>
              <a:ext cx="1203712" cy="738410"/>
            </a:xfrm>
            <a:prstGeom prst="rect">
              <a:avLst/>
            </a:prstGeom>
            <a:grpFill/>
          </p:spPr>
          <p:txBody>
            <a:bodyPr wrap="square" lIns="0" tIns="60958" rIns="0" bIns="0" rtlCol="0">
              <a:spAutoFit/>
            </a:bodyPr>
            <a:lstStyle/>
            <a:p>
              <a:pPr algn="ctr"/>
              <a:r>
                <a:rPr lang="en-US" sz="8600" b="1" dirty="0">
                  <a:solidFill>
                    <a:schemeClr val="bg1"/>
                  </a:solidFill>
                  <a:latin typeface="微软雅黑" panose="020B0503020204020204" pitchFamily="34" charset="-122"/>
                  <a:cs typeface="Aparajita" panose="020B0604020202020204" pitchFamily="34" charset="0"/>
                </a:rPr>
                <a:t>6M</a:t>
              </a:r>
              <a:endParaRPr lang="en-US" b="1" dirty="0">
                <a:solidFill>
                  <a:schemeClr val="bg1"/>
                </a:solidFill>
                <a:latin typeface="微软雅黑" panose="020B0503020204020204" pitchFamily="34" charset="-122"/>
                <a:cs typeface="Aparajita" panose="020B0604020202020204" pitchFamily="34" charset="0"/>
              </a:endParaRPr>
            </a:p>
          </p:txBody>
        </p:sp>
        <p:sp>
          <p:nvSpPr>
            <p:cNvPr id="125" name="TextBox 124"/>
            <p:cNvSpPr txBox="1"/>
            <p:nvPr/>
          </p:nvSpPr>
          <p:spPr>
            <a:xfrm>
              <a:off x="2123739" y="4953454"/>
              <a:ext cx="1576811" cy="623546"/>
            </a:xfrm>
            <a:prstGeom prst="rect">
              <a:avLst/>
            </a:prstGeom>
            <a:noFill/>
          </p:spPr>
          <p:txBody>
            <a:bodyPr wrap="square" lIns="0" tIns="60958" rIns="0" bIns="0" rtlCol="0">
              <a:spAutoFit/>
            </a:bodyPr>
            <a:lstStyle/>
            <a:p>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t>
              </a:r>
              <a:endParaRPr lang="en-US" sz="2400" b="1" dirty="0">
                <a:solidFill>
                  <a:schemeClr val="bg1"/>
                </a:solidFill>
                <a:latin typeface="微软雅黑" panose="020B0503020204020204" pitchFamily="34" charset="-122"/>
                <a:cs typeface="Aparajita" panose="020B0604020202020204" pitchFamily="34" charset="0"/>
              </a:endParaRPr>
            </a:p>
          </p:txBody>
        </p:sp>
      </p:grpSp>
      <p:grpSp>
        <p:nvGrpSpPr>
          <p:cNvPr id="126" name="Group 125"/>
          <p:cNvGrpSpPr/>
          <p:nvPr/>
        </p:nvGrpSpPr>
        <p:grpSpPr>
          <a:xfrm>
            <a:off x="13885982" y="8316575"/>
            <a:ext cx="3464783" cy="3246640"/>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128" name="TextBox 127"/>
            <p:cNvSpPr txBox="1"/>
            <p:nvPr/>
          </p:nvSpPr>
          <p:spPr>
            <a:xfrm>
              <a:off x="2310727" y="4216011"/>
              <a:ext cx="1203712" cy="739219"/>
            </a:xfrm>
            <a:prstGeom prst="rect">
              <a:avLst/>
            </a:prstGeom>
            <a:grpFill/>
          </p:spPr>
          <p:txBody>
            <a:bodyPr wrap="square" lIns="0" tIns="60958" rIns="0" bIns="0" rtlCol="0">
              <a:spAutoFit/>
            </a:bodyPr>
            <a:lstStyle/>
            <a:p>
              <a:pPr algn="ctr"/>
              <a:r>
                <a:rPr lang="en-US" sz="8600" b="1" dirty="0">
                  <a:solidFill>
                    <a:schemeClr val="bg1"/>
                  </a:solidFill>
                  <a:latin typeface="微软雅黑" panose="020B0503020204020204" pitchFamily="34" charset="-122"/>
                  <a:cs typeface="Aparajita" panose="020B0604020202020204" pitchFamily="34" charset="0"/>
                </a:rPr>
                <a:t>7M</a:t>
              </a:r>
              <a:endParaRPr lang="en-US" b="1" dirty="0">
                <a:solidFill>
                  <a:schemeClr val="bg1"/>
                </a:solidFill>
                <a:latin typeface="微软雅黑" panose="020B0503020204020204" pitchFamily="34" charset="-122"/>
                <a:cs typeface="Aparajita" panose="020B0604020202020204" pitchFamily="34" charset="0"/>
              </a:endParaRPr>
            </a:p>
          </p:txBody>
        </p:sp>
        <p:sp>
          <p:nvSpPr>
            <p:cNvPr id="129" name="TextBox 128"/>
            <p:cNvSpPr txBox="1"/>
            <p:nvPr/>
          </p:nvSpPr>
          <p:spPr>
            <a:xfrm>
              <a:off x="2165315" y="4953690"/>
              <a:ext cx="1531383" cy="624229"/>
            </a:xfrm>
            <a:prstGeom prst="rect">
              <a:avLst/>
            </a:prstGeom>
            <a:grpFill/>
          </p:spPr>
          <p:txBody>
            <a:bodyPr wrap="square" lIns="0" tIns="60958" rIns="0" bIns="0" rtlCol="0">
              <a:spAutoFit/>
            </a:bodyPr>
            <a:lstStyle/>
            <a:p>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t>
              </a:r>
              <a:endParaRPr lang="en-US" sz="2400" b="1" dirty="0">
                <a:solidFill>
                  <a:schemeClr val="bg1"/>
                </a:solidFill>
                <a:latin typeface="微软雅黑" panose="020B0503020204020204" pitchFamily="34" charset="-122"/>
                <a:cs typeface="Aparajita" panose="020B0604020202020204" pitchFamily="34" charset="0"/>
              </a:endParaRPr>
            </a:p>
          </p:txBody>
        </p:sp>
      </p:grpSp>
      <p:grpSp>
        <p:nvGrpSpPr>
          <p:cNvPr id="130" name="Group 129"/>
          <p:cNvGrpSpPr/>
          <p:nvPr/>
        </p:nvGrpSpPr>
        <p:grpSpPr>
          <a:xfrm>
            <a:off x="18120953" y="8316575"/>
            <a:ext cx="3464783" cy="3246775"/>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121917" tIns="60958" rIns="121917" bIns="60958" anchor="ctr"/>
            <a:lstStyle/>
            <a:p>
              <a:endParaRPr lang="en-US" dirty="0">
                <a:latin typeface="微软雅黑" panose="020B0503020204020204" pitchFamily="34" charset="-122"/>
              </a:endParaRPr>
            </a:p>
          </p:txBody>
        </p:sp>
        <p:sp>
          <p:nvSpPr>
            <p:cNvPr id="132" name="TextBox 131"/>
            <p:cNvSpPr txBox="1"/>
            <p:nvPr/>
          </p:nvSpPr>
          <p:spPr>
            <a:xfrm>
              <a:off x="2310727" y="4216011"/>
              <a:ext cx="1203712" cy="739188"/>
            </a:xfrm>
            <a:prstGeom prst="rect">
              <a:avLst/>
            </a:prstGeom>
            <a:grpFill/>
          </p:spPr>
          <p:txBody>
            <a:bodyPr wrap="square" lIns="0" tIns="60958" rIns="0" bIns="0" rtlCol="0">
              <a:spAutoFit/>
            </a:bodyPr>
            <a:lstStyle/>
            <a:p>
              <a:pPr algn="ctr"/>
              <a:r>
                <a:rPr lang="en-US" sz="8600" b="1" dirty="0">
                  <a:solidFill>
                    <a:schemeClr val="bg1"/>
                  </a:solidFill>
                  <a:latin typeface="微软雅黑" panose="020B0503020204020204" pitchFamily="34" charset="-122"/>
                  <a:cs typeface="Aparajita" panose="020B0604020202020204" pitchFamily="34" charset="0"/>
                </a:rPr>
                <a:t>9M</a:t>
              </a:r>
              <a:endParaRPr lang="en-US" b="1" dirty="0">
                <a:solidFill>
                  <a:schemeClr val="bg1"/>
                </a:solidFill>
                <a:latin typeface="微软雅黑" panose="020B0503020204020204" pitchFamily="34" charset="-122"/>
                <a:cs typeface="Aparajita" panose="020B0604020202020204" pitchFamily="34" charset="0"/>
              </a:endParaRPr>
            </a:p>
          </p:txBody>
        </p:sp>
        <p:sp>
          <p:nvSpPr>
            <p:cNvPr id="133" name="TextBox 132"/>
            <p:cNvSpPr txBox="1"/>
            <p:nvPr/>
          </p:nvSpPr>
          <p:spPr>
            <a:xfrm>
              <a:off x="2144528" y="4941787"/>
              <a:ext cx="1581859" cy="624203"/>
            </a:xfrm>
            <a:prstGeom prst="rect">
              <a:avLst/>
            </a:prstGeom>
            <a:grpFill/>
          </p:spPr>
          <p:txBody>
            <a:bodyPr wrap="square" lIns="0" tIns="60958" rIns="0" bIns="0" rtlCol="0">
              <a:spAutoFit/>
            </a:bodyPr>
            <a:lstStyle/>
            <a:p>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t>
              </a:r>
              <a:endParaRPr lang="en-US" sz="2400" b="1" dirty="0">
                <a:solidFill>
                  <a:schemeClr val="bg1"/>
                </a:solidFill>
                <a:latin typeface="微软雅黑" panose="020B0503020204020204" pitchFamily="34" charset="-122"/>
                <a:cs typeface="Aparajita" panose="020B0604020202020204" pitchFamily="34" charset="0"/>
              </a:endParaRPr>
            </a:p>
          </p:txBody>
        </p:sp>
      </p:grpSp>
      <p:sp>
        <p:nvSpPr>
          <p:cNvPr id="134" name="AutoShape 64"/>
          <p:cNvSpPr>
            <a:spLocks/>
          </p:cNvSpPr>
          <p:nvPr/>
        </p:nvSpPr>
        <p:spPr bwMode="auto">
          <a:xfrm>
            <a:off x="8615322" y="4988794"/>
            <a:ext cx="1207845" cy="11831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7089055" y="5011884"/>
            <a:ext cx="1207845" cy="118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4133162" y="4988795"/>
            <a:ext cx="1203017" cy="1301518"/>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12925732" y="5015937"/>
            <a:ext cx="1203017" cy="13015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6008975" y="483017"/>
            <a:ext cx="12359700" cy="2079087"/>
            <a:chOff x="5988388" y="483017"/>
            <a:chExt cx="12359700" cy="2079087"/>
          </a:xfrm>
        </p:grpSpPr>
        <p:sp>
          <p:nvSpPr>
            <p:cNvPr id="86" name="TextBox 8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Leaf </a:t>
              </a:r>
              <a:r>
                <a:rPr lang="id-ID" sz="8000" b="1" dirty="0">
                  <a:solidFill>
                    <a:schemeClr val="tx2"/>
                  </a:solidFill>
                  <a:latin typeface="微软雅黑" panose="020B0503020204020204" pitchFamily="34" charset="-122"/>
                  <a:cs typeface="Aparajita" panose="020B0604020202020204" pitchFamily="34" charset="0"/>
                </a:rPr>
                <a:t>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xmlns:p14="http://schemas.microsoft.com/office/powerpoint/2010/mai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733605" y="483017"/>
            <a:ext cx="20962938" cy="2079087"/>
            <a:chOff x="1713018" y="483017"/>
            <a:chExt cx="20962938" cy="2079087"/>
          </a:xfrm>
        </p:grpSpPr>
        <p:sp>
          <p:nvSpPr>
            <p:cNvPr id="106" name="TextBox 105"/>
            <p:cNvSpPr txBox="1"/>
            <p:nvPr/>
          </p:nvSpPr>
          <p:spPr>
            <a:xfrm>
              <a:off x="1713018" y="483017"/>
              <a:ext cx="20962938"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35" name="TextBox 34"/>
          <p:cNvSpPr txBox="1"/>
          <p:nvPr/>
        </p:nvSpPr>
        <p:spPr>
          <a:xfrm>
            <a:off x="3094624" y="7770720"/>
            <a:ext cx="2283851" cy="800220"/>
          </a:xfrm>
          <a:prstGeom prst="rect">
            <a:avLst/>
          </a:prstGeom>
          <a:noFill/>
        </p:spPr>
        <p:txBody>
          <a:bodyPr wrap="square" lIns="182843" tIns="91422" rIns="182843" bIns="91422" rtlCol="0">
            <a:spAutoFit/>
          </a:bodyPr>
          <a:lstStyle/>
          <a:p>
            <a:pPr algn="ctr"/>
            <a:r>
              <a:rPr lang="id-ID" sz="4000" b="1" dirty="0" smtClean="0">
                <a:solidFill>
                  <a:schemeClr val="tx2"/>
                </a:solidFill>
                <a:latin typeface="微软雅黑" panose="020B0503020204020204" pitchFamily="34" charset="-122"/>
                <a:cs typeface="Aparajita" panose="020B0604020202020204" pitchFamily="34" charset="0"/>
              </a:rPr>
              <a:t>Default</a:t>
            </a:r>
            <a:endParaRPr lang="id-ID" sz="4000" b="1" dirty="0">
              <a:solidFill>
                <a:schemeClr val="tx2"/>
              </a:solidFill>
              <a:latin typeface="微软雅黑" panose="020B0503020204020204" pitchFamily="34" charset="-122"/>
              <a:cs typeface="Aparajita" panose="020B0604020202020204" pitchFamily="34" charset="0"/>
            </a:endParaRPr>
          </a:p>
        </p:txBody>
      </p:sp>
      <p:sp>
        <p:nvSpPr>
          <p:cNvPr id="36" name="TextBox 35"/>
          <p:cNvSpPr txBox="1"/>
          <p:nvPr/>
        </p:nvSpPr>
        <p:spPr>
          <a:xfrm>
            <a:off x="1743148" y="8512504"/>
            <a:ext cx="4953000" cy="1785068"/>
          </a:xfrm>
          <a:prstGeom prst="rect">
            <a:avLst/>
          </a:prstGeom>
          <a:noFill/>
        </p:spPr>
        <p:txBody>
          <a:bodyPr wrap="square" lIns="182843" tIns="91422" rIns="182843" bIns="91422" rtlCol="0">
            <a:spAutoFit/>
          </a:bodyPr>
          <a:lstStyle/>
          <a:p>
            <a:pPr algn="ctr"/>
            <a:r>
              <a:rPr lang="en-US" sz="2600" dirty="0">
                <a:latin typeface="微软雅黑" panose="020B0503020204020204" pitchFamily="34" charset="-122"/>
                <a:cs typeface="Aparajita" panose="020B0604020202020204" pitchFamily="34" charset="0"/>
              </a:rPr>
              <a:t>Lorem ipsum dolor sit amet, consectetur adipiscing elit. In in tortor in urna pulvinar blandit. Aliquam dolor </a:t>
            </a:r>
            <a:r>
              <a:rPr lang="en-US" sz="2600" dirty="0" smtClean="0">
                <a:latin typeface="微软雅黑" panose="020B0503020204020204" pitchFamily="34" charset="-122"/>
                <a:cs typeface="Aparajita" panose="020B0604020202020204" pitchFamily="34" charset="0"/>
              </a:rPr>
              <a:t>nulla.</a:t>
            </a:r>
            <a:endParaRPr lang="en-US" sz="2600" b="1" dirty="0">
              <a:latin typeface="微软雅黑" panose="020B0503020204020204" pitchFamily="34" charset="-122"/>
              <a:cs typeface="Aparajita" panose="020B0604020202020204" pitchFamily="34" charset="0"/>
            </a:endParaRPr>
          </a:p>
        </p:txBody>
      </p:sp>
      <p:sp>
        <p:nvSpPr>
          <p:cNvPr id="37" name="TextBox 36"/>
          <p:cNvSpPr txBox="1"/>
          <p:nvPr/>
        </p:nvSpPr>
        <p:spPr>
          <a:xfrm>
            <a:off x="7620000" y="7781292"/>
            <a:ext cx="4165600" cy="800183"/>
          </a:xfrm>
          <a:prstGeom prst="rect">
            <a:avLst/>
          </a:prstGeom>
          <a:noFill/>
        </p:spPr>
        <p:txBody>
          <a:bodyPr wrap="square" lIns="182843" tIns="91422" rIns="182843" bIns="91422" rtlCol="0">
            <a:spAutoFit/>
          </a:bodyPr>
          <a:lstStyle/>
          <a:p>
            <a:pPr algn="ctr"/>
            <a:r>
              <a:rPr lang="id-ID" sz="4000" b="1" dirty="0" smtClean="0">
                <a:solidFill>
                  <a:schemeClr val="tx2"/>
                </a:solidFill>
                <a:latin typeface="微软雅黑" panose="020B0503020204020204" pitchFamily="34" charset="-122"/>
                <a:cs typeface="Aparajita" panose="020B0604020202020204" pitchFamily="34" charset="0"/>
              </a:rPr>
              <a:t>Business</a:t>
            </a:r>
            <a:endParaRPr lang="id-ID" sz="4000" b="1" dirty="0">
              <a:solidFill>
                <a:schemeClr val="tx2"/>
              </a:solidFill>
              <a:latin typeface="微软雅黑" panose="020B0503020204020204" pitchFamily="34" charset="-122"/>
              <a:cs typeface="Aparajita" panose="020B0604020202020204" pitchFamily="34" charset="0"/>
            </a:endParaRPr>
          </a:p>
        </p:txBody>
      </p:sp>
      <p:sp>
        <p:nvSpPr>
          <p:cNvPr id="38" name="TextBox 37"/>
          <p:cNvSpPr txBox="1"/>
          <p:nvPr/>
        </p:nvSpPr>
        <p:spPr>
          <a:xfrm>
            <a:off x="7213600" y="8523076"/>
            <a:ext cx="4953000" cy="1785068"/>
          </a:xfrm>
          <a:prstGeom prst="rect">
            <a:avLst/>
          </a:prstGeom>
          <a:noFill/>
        </p:spPr>
        <p:txBody>
          <a:bodyPr wrap="square" lIns="182843" tIns="91422" rIns="182843" bIns="91422" rtlCol="0">
            <a:spAutoFit/>
          </a:bodyPr>
          <a:lstStyle/>
          <a:p>
            <a:pPr algn="ctr"/>
            <a:r>
              <a:rPr lang="en-US" sz="2600" dirty="0">
                <a:latin typeface="微软雅黑" panose="020B0503020204020204" pitchFamily="34" charset="-122"/>
                <a:cs typeface="Aparajita" panose="020B0604020202020204" pitchFamily="34" charset="0"/>
              </a:rPr>
              <a:t>Lorem ipsum dolor sit amet, consectetur adipiscing elit. In in tortor in urna pulvinar blandit. Aliquam dolor </a:t>
            </a:r>
            <a:r>
              <a:rPr lang="en-US" sz="2600" dirty="0" smtClean="0">
                <a:latin typeface="微软雅黑" panose="020B0503020204020204" pitchFamily="34" charset="-122"/>
                <a:cs typeface="Aparajita" panose="020B0604020202020204" pitchFamily="34" charset="0"/>
              </a:rPr>
              <a:t>nulla.</a:t>
            </a:r>
            <a:endParaRPr lang="en-US" sz="2600" b="1" dirty="0">
              <a:latin typeface="微软雅黑" panose="020B0503020204020204" pitchFamily="34" charset="-122"/>
              <a:cs typeface="Aparajita" panose="020B0604020202020204" pitchFamily="34" charset="0"/>
            </a:endParaRPr>
          </a:p>
        </p:txBody>
      </p:sp>
      <p:sp>
        <p:nvSpPr>
          <p:cNvPr id="39" name="TextBox 38"/>
          <p:cNvSpPr txBox="1"/>
          <p:nvPr/>
        </p:nvSpPr>
        <p:spPr>
          <a:xfrm>
            <a:off x="12700000" y="7760866"/>
            <a:ext cx="4114800" cy="800220"/>
          </a:xfrm>
          <a:prstGeom prst="rect">
            <a:avLst/>
          </a:prstGeom>
          <a:noFill/>
        </p:spPr>
        <p:txBody>
          <a:bodyPr wrap="square" lIns="182843" tIns="91422" rIns="182843" bIns="91422" rtlCol="0">
            <a:spAutoFit/>
          </a:bodyPr>
          <a:lstStyle/>
          <a:p>
            <a:pPr algn="ctr"/>
            <a:r>
              <a:rPr lang="id-ID" sz="4000" b="1" dirty="0" smtClean="0">
                <a:solidFill>
                  <a:schemeClr val="tx2"/>
                </a:solidFill>
                <a:latin typeface="微软雅黑" panose="020B0503020204020204" pitchFamily="34" charset="-122"/>
                <a:cs typeface="Aparajita" panose="020B0604020202020204" pitchFamily="34" charset="0"/>
              </a:rPr>
              <a:t>Contact</a:t>
            </a:r>
            <a:endParaRPr lang="id-ID" sz="4000" b="1" dirty="0">
              <a:solidFill>
                <a:schemeClr val="tx2"/>
              </a:solidFill>
              <a:latin typeface="微软雅黑" panose="020B0503020204020204" pitchFamily="34" charset="-122"/>
              <a:cs typeface="Aparajita" panose="020B0604020202020204" pitchFamily="34" charset="0"/>
            </a:endParaRPr>
          </a:p>
        </p:txBody>
      </p:sp>
      <p:sp>
        <p:nvSpPr>
          <p:cNvPr id="40" name="TextBox 39"/>
          <p:cNvSpPr txBox="1"/>
          <p:nvPr/>
        </p:nvSpPr>
        <p:spPr>
          <a:xfrm>
            <a:off x="12289442" y="8502650"/>
            <a:ext cx="4953000" cy="1785068"/>
          </a:xfrm>
          <a:prstGeom prst="rect">
            <a:avLst/>
          </a:prstGeom>
          <a:noFill/>
        </p:spPr>
        <p:txBody>
          <a:bodyPr wrap="square" lIns="182843" tIns="91422" rIns="182843" bIns="91422" rtlCol="0">
            <a:spAutoFit/>
          </a:bodyPr>
          <a:lstStyle/>
          <a:p>
            <a:pPr algn="ctr"/>
            <a:r>
              <a:rPr lang="en-US" sz="2600" dirty="0">
                <a:latin typeface="微软雅黑" panose="020B0503020204020204" pitchFamily="34" charset="-122"/>
                <a:cs typeface="Aparajita" panose="020B0604020202020204" pitchFamily="34" charset="0"/>
              </a:rPr>
              <a:t>Lorem ipsum dolor sit amet, consectetur adipiscing elit. In in tortor in urna pulvinar blandit. Aliquam dolor </a:t>
            </a:r>
            <a:r>
              <a:rPr lang="en-US" sz="2600" dirty="0" smtClean="0">
                <a:latin typeface="微软雅黑" panose="020B0503020204020204" pitchFamily="34" charset="-122"/>
                <a:cs typeface="Aparajita" panose="020B0604020202020204" pitchFamily="34" charset="0"/>
              </a:rPr>
              <a:t>nulla.</a:t>
            </a:r>
            <a:endParaRPr lang="en-US" sz="2600" b="1" dirty="0">
              <a:latin typeface="微软雅黑" panose="020B0503020204020204" pitchFamily="34" charset="-122"/>
              <a:cs typeface="Aparajita" panose="020B0604020202020204" pitchFamily="34" charset="0"/>
            </a:endParaRPr>
          </a:p>
        </p:txBody>
      </p:sp>
      <p:sp>
        <p:nvSpPr>
          <p:cNvPr id="41" name="TextBox 40"/>
          <p:cNvSpPr txBox="1"/>
          <p:nvPr/>
        </p:nvSpPr>
        <p:spPr>
          <a:xfrm>
            <a:off x="17935408" y="7771832"/>
            <a:ext cx="4659535" cy="800220"/>
          </a:xfrm>
          <a:prstGeom prst="rect">
            <a:avLst/>
          </a:prstGeom>
          <a:noFill/>
        </p:spPr>
        <p:txBody>
          <a:bodyPr wrap="square" lIns="182843" tIns="91422" rIns="182843" bIns="91422" rtlCol="0">
            <a:spAutoFit/>
          </a:bodyPr>
          <a:lstStyle/>
          <a:p>
            <a:pPr algn="ctr"/>
            <a:r>
              <a:rPr lang="id-ID" sz="4000" b="1" dirty="0" smtClean="0">
                <a:solidFill>
                  <a:schemeClr val="tx2"/>
                </a:solidFill>
                <a:latin typeface="微软雅黑" panose="020B0503020204020204" pitchFamily="34" charset="-122"/>
                <a:cs typeface="Aparajita" panose="020B0604020202020204" pitchFamily="34" charset="0"/>
              </a:rPr>
              <a:t>Advertising</a:t>
            </a:r>
            <a:endParaRPr lang="id-ID" sz="4000" b="1" dirty="0">
              <a:solidFill>
                <a:schemeClr val="tx2"/>
              </a:solidFill>
              <a:latin typeface="微软雅黑" panose="020B0503020204020204" pitchFamily="34" charset="-122"/>
              <a:cs typeface="Aparajita" panose="020B0604020202020204" pitchFamily="34" charset="0"/>
            </a:endParaRPr>
          </a:p>
        </p:txBody>
      </p:sp>
      <p:sp>
        <p:nvSpPr>
          <p:cNvPr id="42" name="TextBox 41"/>
          <p:cNvSpPr txBox="1"/>
          <p:nvPr/>
        </p:nvSpPr>
        <p:spPr>
          <a:xfrm>
            <a:off x="17849450" y="8513616"/>
            <a:ext cx="4953000" cy="1785068"/>
          </a:xfrm>
          <a:prstGeom prst="rect">
            <a:avLst/>
          </a:prstGeom>
          <a:noFill/>
        </p:spPr>
        <p:txBody>
          <a:bodyPr wrap="square" lIns="182843" tIns="91422" rIns="182843" bIns="91422" rtlCol="0">
            <a:spAutoFit/>
          </a:bodyPr>
          <a:lstStyle/>
          <a:p>
            <a:pPr algn="ctr"/>
            <a:r>
              <a:rPr lang="en-US" sz="2600" dirty="0">
                <a:latin typeface="微软雅黑" panose="020B0503020204020204" pitchFamily="34" charset="-122"/>
                <a:cs typeface="Aparajita" panose="020B0604020202020204" pitchFamily="34" charset="0"/>
              </a:rPr>
              <a:t>Lorem ipsum dolor sit amet, consectetur adipiscing elit. In in tortor in urna pulvinar blandit. Aliquam dolor </a:t>
            </a:r>
            <a:r>
              <a:rPr lang="en-US" sz="2600" dirty="0" smtClean="0">
                <a:latin typeface="微软雅黑" panose="020B0503020204020204" pitchFamily="34" charset="-122"/>
                <a:cs typeface="Aparajita" panose="020B0604020202020204" pitchFamily="34" charset="0"/>
              </a:rPr>
              <a:t>nulla.</a:t>
            </a:r>
            <a:endParaRPr lang="en-US" sz="2600" b="1" dirty="0">
              <a:latin typeface="微软雅黑" panose="020B0503020204020204" pitchFamily="34" charset="-122"/>
              <a:cs typeface="Aparajita" panose="020B0604020202020204" pitchFamily="34" charset="0"/>
            </a:endParaRPr>
          </a:p>
        </p:txBody>
      </p:sp>
      <p:sp>
        <p:nvSpPr>
          <p:cNvPr id="54" name="Round Diagonal Corner Rectangle 53"/>
          <p:cNvSpPr/>
          <p:nvPr/>
        </p:nvSpPr>
        <p:spPr>
          <a:xfrm>
            <a:off x="2891424" y="4738164"/>
            <a:ext cx="2601757" cy="2602435"/>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53" name="Round Diagonal Corner Rectangle 52"/>
          <p:cNvSpPr/>
          <p:nvPr/>
        </p:nvSpPr>
        <p:spPr>
          <a:xfrm rot="5400000">
            <a:off x="8340068" y="4738503"/>
            <a:ext cx="2602435" cy="2601757"/>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55" name="Round Diagonal Corner Rectangle 54"/>
          <p:cNvSpPr/>
          <p:nvPr/>
        </p:nvSpPr>
        <p:spPr>
          <a:xfrm>
            <a:off x="13475571" y="4732730"/>
            <a:ext cx="2601757" cy="2602435"/>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sp>
        <p:nvSpPr>
          <p:cNvPr id="46" name="Round Diagonal Corner Rectangle 45"/>
          <p:cNvSpPr/>
          <p:nvPr/>
        </p:nvSpPr>
        <p:spPr>
          <a:xfrm rot="16200000">
            <a:off x="18928360" y="4730049"/>
            <a:ext cx="2602435" cy="2601757"/>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微软雅黑" panose="020B0503020204020204" pitchFamily="34" charset="-122"/>
            </a:endParaRPr>
          </a:p>
        </p:txBody>
      </p:sp>
      <p:grpSp>
        <p:nvGrpSpPr>
          <p:cNvPr id="43" name="Group 588"/>
          <p:cNvGrpSpPr>
            <a:grpSpLocks/>
          </p:cNvGrpSpPr>
          <p:nvPr/>
        </p:nvGrpSpPr>
        <p:grpSpPr bwMode="auto">
          <a:xfrm>
            <a:off x="3554505" y="5419195"/>
            <a:ext cx="1261762" cy="1129992"/>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51" name="Freeform 290"/>
          <p:cNvSpPr>
            <a:spLocks noChangeArrowheads="1"/>
          </p:cNvSpPr>
          <p:nvPr/>
        </p:nvSpPr>
        <p:spPr bwMode="auto">
          <a:xfrm>
            <a:off x="8962946" y="5495343"/>
            <a:ext cx="1426320" cy="110474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2" name="Freeform 237"/>
          <p:cNvSpPr>
            <a:spLocks noChangeArrowheads="1"/>
          </p:cNvSpPr>
          <p:nvPr/>
        </p:nvSpPr>
        <p:spPr bwMode="auto">
          <a:xfrm>
            <a:off x="14188013" y="5555796"/>
            <a:ext cx="1168660" cy="858519"/>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243785" tIns="121892" rIns="243785" bIns="121892" anchor="ctr"/>
          <a:lstStyle/>
          <a:p>
            <a:pPr>
              <a:defRPr/>
            </a:pPr>
            <a:endParaRPr lang="en-US" dirty="0">
              <a:latin typeface="微软雅黑" panose="020B0503020204020204" pitchFamily="34" charset="-122"/>
              <a:ea typeface="SimSun" charset="0"/>
            </a:endParaRPr>
          </a:p>
        </p:txBody>
      </p:sp>
      <p:sp>
        <p:nvSpPr>
          <p:cNvPr id="56" name="AutoShape 19"/>
          <p:cNvSpPr>
            <a:spLocks/>
          </p:cNvSpPr>
          <p:nvPr/>
        </p:nvSpPr>
        <p:spPr bwMode="auto">
          <a:xfrm>
            <a:off x="19790787" y="5488557"/>
            <a:ext cx="952286" cy="95253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24377650" cy="13716000"/>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dirty="0">
              <a:latin typeface="微软雅黑" panose="020B0503020204020204" pitchFamily="34" charset="-122"/>
            </a:endParaRPr>
          </a:p>
        </p:txBody>
      </p:sp>
      <p:grpSp>
        <p:nvGrpSpPr>
          <p:cNvPr id="18" name="Group 17"/>
          <p:cNvGrpSpPr/>
          <p:nvPr/>
        </p:nvGrpSpPr>
        <p:grpSpPr>
          <a:xfrm>
            <a:off x="6000154" y="4897450"/>
            <a:ext cx="12359700" cy="2845482"/>
            <a:chOff x="5988388" y="-217687"/>
            <a:chExt cx="12359700" cy="2845482"/>
          </a:xfrm>
        </p:grpSpPr>
        <p:sp>
          <p:nvSpPr>
            <p:cNvPr id="19" name="TextBox 18"/>
            <p:cNvSpPr txBox="1"/>
            <p:nvPr/>
          </p:nvSpPr>
          <p:spPr>
            <a:xfrm>
              <a:off x="5988388" y="-217687"/>
              <a:ext cx="12359700" cy="2215973"/>
            </a:xfrm>
            <a:prstGeom prst="rect">
              <a:avLst/>
            </a:prstGeom>
            <a:noFill/>
          </p:spPr>
          <p:txBody>
            <a:bodyPr wrap="square" lIns="91422" tIns="45711" rIns="91422" bIns="45711" rtlCol="0">
              <a:spAutoFit/>
            </a:bodyPr>
            <a:lstStyle/>
            <a:p>
              <a:pPr algn="ctr"/>
              <a:r>
                <a:rPr lang="id-ID" sz="13800" b="1" dirty="0" smtClean="0">
                  <a:solidFill>
                    <a:schemeClr val="bg1"/>
                  </a:solidFill>
                  <a:latin typeface="微软雅黑" panose="020B0503020204020204" pitchFamily="34" charset="-122"/>
                  <a:cs typeface="Aparajita" panose="020B0604020202020204" pitchFamily="34" charset="0"/>
                </a:rPr>
                <a:t>OUR </a:t>
              </a:r>
              <a:r>
                <a:rPr lang="id-ID" sz="13800" b="1" dirty="0" smtClean="0">
                  <a:solidFill>
                    <a:schemeClr val="accent2"/>
                  </a:solidFill>
                  <a:latin typeface="微软雅黑" panose="020B0503020204020204" pitchFamily="34" charset="-122"/>
                  <a:cs typeface="Aparajita" panose="020B0604020202020204" pitchFamily="34" charset="0"/>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微软雅黑" panose="020B0503020204020204" pitchFamily="34" charset="-122"/>
                  <a:cs typeface="Aparajita" panose="020B0604020202020204" pitchFamily="34" charset="0"/>
                </a:rPr>
                <a:t>Your </a:t>
              </a:r>
              <a:r>
                <a:rPr lang="en-US" sz="3100" dirty="0" smtClean="0">
                  <a:solidFill>
                    <a:schemeClr val="bg1"/>
                  </a:solidFill>
                  <a:latin typeface="微软雅黑" panose="020B0503020204020204" pitchFamily="34" charset="-122"/>
                  <a:cs typeface="Aparajita" panose="020B0604020202020204" pitchFamily="34" charset="0"/>
                </a:rPr>
                <a:t>great subtitle in this line</a:t>
              </a:r>
              <a:endParaRPr lang="en-US" sz="3100" dirty="0">
                <a:solidFill>
                  <a:schemeClr val="bg1"/>
                </a:solidFill>
                <a:latin typeface="微软雅黑" panose="020B0503020204020204" pitchFamily="34" charset="-122"/>
                <a:cs typeface="Aparajita" panose="020B0604020202020204" pitchFamily="34" charset="0"/>
              </a:endParaRPr>
            </a:p>
          </p:txBody>
        </p:sp>
      </p:grpSp>
      <p:sp>
        <p:nvSpPr>
          <p:cNvPr id="2" name="Picture Placeholder 1"/>
          <p:cNvSpPr>
            <a:spLocks noGrp="1" noChangeAspect="1"/>
          </p:cNvSpPr>
          <p:nvPr>
            <p:ph type="pic" sz="quarter" idx="13"/>
          </p:nvPr>
        </p:nvSpPr>
        <p:spPr>
          <a:xfrm>
            <a:off x="0" y="0"/>
            <a:ext cx="24377650" cy="13716000"/>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7062106" y="3129133"/>
            <a:ext cx="10283367" cy="6947373"/>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微软雅黑" panose="020B0503020204020204" pitchFamily="34" charset="-122"/>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微软雅黑" panose="020B0503020204020204" pitchFamily="34" charset="-122"/>
              </a:endParaRPr>
            </a:p>
          </p:txBody>
        </p:sp>
      </p:grpSp>
      <p:grpSp>
        <p:nvGrpSpPr>
          <p:cNvPr id="3" name="Group 2"/>
          <p:cNvGrpSpPr/>
          <p:nvPr/>
        </p:nvGrpSpPr>
        <p:grpSpPr>
          <a:xfrm>
            <a:off x="1888422" y="4184177"/>
            <a:ext cx="4160121" cy="2486936"/>
            <a:chOff x="1888422" y="4184177"/>
            <a:chExt cx="4160121"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b="1" dirty="0">
                  <a:latin typeface="微软雅黑" panose="020B0503020204020204" pitchFamily="34" charset="-122"/>
                  <a:cs typeface="Aparajita" panose="020B0604020202020204" pitchFamily="34" charset="0"/>
                </a:rPr>
                <a:t>Web Design</a:t>
              </a:r>
            </a:p>
          </p:txBody>
        </p:sp>
        <p:sp>
          <p:nvSpPr>
            <p:cNvPr id="223" name="Subtitle 2"/>
            <p:cNvSpPr txBox="1">
              <a:spLocks/>
            </p:cNvSpPr>
            <p:nvPr/>
          </p:nvSpPr>
          <p:spPr>
            <a:xfrm>
              <a:off x="1888422" y="4760238"/>
              <a:ext cx="4160121"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4" name="Group 3"/>
          <p:cNvGrpSpPr/>
          <p:nvPr/>
        </p:nvGrpSpPr>
        <p:grpSpPr>
          <a:xfrm>
            <a:off x="2159673" y="10391948"/>
            <a:ext cx="4222150" cy="2071722"/>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b="1" dirty="0">
                  <a:latin typeface="微软雅黑" panose="020B0503020204020204" pitchFamily="34" charset="-122"/>
                  <a:cs typeface="Aparajita" panose="020B0604020202020204" pitchFamily="34" charset="0"/>
                </a:rPr>
                <a:t>Multimedia</a:t>
              </a:r>
            </a:p>
          </p:txBody>
        </p:sp>
        <p:sp>
          <p:nvSpPr>
            <p:cNvPr id="226" name="Subtitle 2"/>
            <p:cNvSpPr txBox="1">
              <a:spLocks/>
            </p:cNvSpPr>
            <p:nvPr/>
          </p:nvSpPr>
          <p:spPr>
            <a:xfrm>
              <a:off x="4467045" y="9014859"/>
              <a:ext cx="4222150" cy="1503676"/>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a:t>
              </a:r>
              <a:r>
                <a:rPr lang="en-US" sz="2100" dirty="0" smtClean="0">
                  <a:latin typeface="微软雅黑" panose="020B0503020204020204" pitchFamily="34" charset="-122"/>
                  <a:cs typeface="Aparajita" panose="020B0604020202020204" pitchFamily="34" charset="0"/>
                </a:rPr>
                <a:t>Integer</a:t>
              </a:r>
              <a:endParaRPr lang="en-US" sz="2100" dirty="0">
                <a:latin typeface="微软雅黑" panose="020B0503020204020204" pitchFamily="34" charset="-122"/>
                <a:cs typeface="Aparajita" panose="020B0604020202020204" pitchFamily="34" charset="0"/>
              </a:endParaRPr>
            </a:p>
          </p:txBody>
        </p:sp>
      </p:grpSp>
      <p:grpSp>
        <p:nvGrpSpPr>
          <p:cNvPr id="6" name="Group 5"/>
          <p:cNvGrpSpPr/>
          <p:nvPr/>
        </p:nvGrpSpPr>
        <p:grpSpPr>
          <a:xfrm>
            <a:off x="19176001" y="9169239"/>
            <a:ext cx="4101122" cy="2550530"/>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700" b="1" dirty="0">
                  <a:latin typeface="微软雅黑" panose="020B0503020204020204" pitchFamily="34" charset="-122"/>
                  <a:cs typeface="Aparajita" panose="020B0604020202020204" pitchFamily="34" charset="0"/>
                </a:rPr>
                <a:t>Investments</a:t>
              </a:r>
            </a:p>
          </p:txBody>
        </p:sp>
        <p:sp>
          <p:nvSpPr>
            <p:cNvPr id="228" name="Subtitle 2"/>
            <p:cNvSpPr txBox="1">
              <a:spLocks/>
            </p:cNvSpPr>
            <p:nvPr/>
          </p:nvSpPr>
          <p:spPr>
            <a:xfrm>
              <a:off x="19176001" y="9808894"/>
              <a:ext cx="4101122"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7" name="Group 6"/>
          <p:cNvGrpSpPr/>
          <p:nvPr/>
        </p:nvGrpSpPr>
        <p:grpSpPr>
          <a:xfrm>
            <a:off x="19181178" y="5420309"/>
            <a:ext cx="4092200" cy="250491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700" b="1" dirty="0">
                  <a:latin typeface="微软雅黑" panose="020B0503020204020204" pitchFamily="34" charset="-122"/>
                  <a:cs typeface="Aparajita" panose="020B0604020202020204" pitchFamily="34" charset="0"/>
                </a:rPr>
                <a:t>Photography</a:t>
              </a:r>
            </a:p>
          </p:txBody>
        </p:sp>
        <p:sp>
          <p:nvSpPr>
            <p:cNvPr id="231" name="Subtitle 2"/>
            <p:cNvSpPr txBox="1">
              <a:spLocks/>
            </p:cNvSpPr>
            <p:nvPr/>
          </p:nvSpPr>
          <p:spPr>
            <a:xfrm>
              <a:off x="19181178" y="6014350"/>
              <a:ext cx="4092200"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5" name="Group 4"/>
          <p:cNvGrpSpPr/>
          <p:nvPr/>
        </p:nvGrpSpPr>
        <p:grpSpPr>
          <a:xfrm>
            <a:off x="10380130" y="10367513"/>
            <a:ext cx="4418243" cy="2492208"/>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400" b="1" dirty="0">
                  <a:latin typeface="微软雅黑" panose="020B0503020204020204" pitchFamily="34" charset="-122"/>
                  <a:cs typeface="Aparajita" panose="020B0604020202020204" pitchFamily="34" charset="0"/>
                </a:rPr>
                <a:t>Graphic Design</a:t>
              </a:r>
            </a:p>
          </p:txBody>
        </p:sp>
        <p:sp>
          <p:nvSpPr>
            <p:cNvPr id="234" name="Subtitle 2"/>
            <p:cNvSpPr txBox="1">
              <a:spLocks/>
            </p:cNvSpPr>
            <p:nvPr/>
          </p:nvSpPr>
          <p:spPr>
            <a:xfrm>
              <a:off x="10380130" y="10948846"/>
              <a:ext cx="4418243"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cxnSp>
        <p:nvCxnSpPr>
          <p:cNvPr id="224" name="Elbow Connector 223"/>
          <p:cNvCxnSpPr>
            <a:endCxn id="225" idx="0"/>
          </p:cNvCxnSpPr>
          <p:nvPr/>
        </p:nvCxnSpPr>
        <p:spPr>
          <a:xfrm rot="10800000" flipV="1">
            <a:off x="3735240" y="7017200"/>
            <a:ext cx="5353994" cy="3374748"/>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9893081" y="8377949"/>
            <a:ext cx="3350313" cy="62881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4626546" y="4120281"/>
            <a:ext cx="3824595" cy="367263"/>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5541985" y="5723677"/>
            <a:ext cx="3871319" cy="1293523"/>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2858898" y="8310731"/>
            <a:ext cx="6559876" cy="1161876"/>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6008975" y="483017"/>
            <a:ext cx="12359700" cy="2079087"/>
            <a:chOff x="5988388" y="483017"/>
            <a:chExt cx="12359700" cy="2079087"/>
          </a:xfrm>
        </p:grpSpPr>
        <p:sp>
          <p:nvSpPr>
            <p:cNvPr id="137" name="TextBox 136"/>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Canada</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Map</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33503" y="3555024"/>
            <a:ext cx="7713284" cy="1306058"/>
            <a:chOff x="2366663" y="4178864"/>
            <a:chExt cx="7713284" cy="1306058"/>
          </a:xfrm>
        </p:grpSpPr>
        <p:grpSp>
          <p:nvGrpSpPr>
            <p:cNvPr id="47" name="Group 46"/>
            <p:cNvGrpSpPr/>
            <p:nvPr/>
          </p:nvGrpSpPr>
          <p:grpSpPr>
            <a:xfrm>
              <a:off x="3599459" y="4178864"/>
              <a:ext cx="6480488" cy="1306058"/>
              <a:chOff x="4224467" y="4470338"/>
              <a:chExt cx="6480488" cy="1306058"/>
            </a:xfrm>
          </p:grpSpPr>
          <p:sp>
            <p:nvSpPr>
              <p:cNvPr id="48" name="Title 20"/>
              <p:cNvSpPr txBox="1">
                <a:spLocks/>
              </p:cNvSpPr>
              <p:nvPr/>
            </p:nvSpPr>
            <p:spPr>
              <a:xfrm>
                <a:off x="4224467" y="4470338"/>
                <a:ext cx="4888258"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tx2"/>
                    </a:solidFill>
                    <a:latin typeface="微软雅黑" panose="020B0503020204020204" pitchFamily="34" charset="-122"/>
                    <a:cs typeface="Aparajita" panose="020B0604020202020204" pitchFamily="34" charset="0"/>
                  </a:rPr>
                  <a:t>Texas</a:t>
                </a:r>
                <a:endParaRPr lang="en-US" sz="2800" b="1" dirty="0">
                  <a:solidFill>
                    <a:schemeClr val="tx2"/>
                  </a:solidFill>
                  <a:latin typeface="微软雅黑" panose="020B0503020204020204" pitchFamily="34" charset="-122"/>
                  <a:cs typeface="Aparajita" panose="020B0604020202020204" pitchFamily="34" charset="0"/>
                </a:endParaRPr>
              </a:p>
            </p:txBody>
          </p:sp>
          <p:sp>
            <p:nvSpPr>
              <p:cNvPr id="49" name="Title 20"/>
              <p:cNvSpPr txBox="1">
                <a:spLocks/>
              </p:cNvSpPr>
              <p:nvPr/>
            </p:nvSpPr>
            <p:spPr>
              <a:xfrm>
                <a:off x="4246746" y="4810034"/>
                <a:ext cx="6458209" cy="9663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1800" dirty="0">
                  <a:solidFill>
                    <a:schemeClr val="tx1"/>
                  </a:solidFill>
                  <a:latin typeface="微软雅黑" panose="020B0503020204020204" pitchFamily="34" charset="-122"/>
                  <a:cs typeface="Aparajita" panose="020B0604020202020204" pitchFamily="34" charset="0"/>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2433503" y="8296154"/>
            <a:ext cx="7713284" cy="1306058"/>
            <a:chOff x="2366663" y="8897714"/>
            <a:chExt cx="7713284" cy="1306058"/>
          </a:xfrm>
        </p:grpSpPr>
        <p:grpSp>
          <p:nvGrpSpPr>
            <p:cNvPr id="56" name="Group 55"/>
            <p:cNvGrpSpPr/>
            <p:nvPr/>
          </p:nvGrpSpPr>
          <p:grpSpPr>
            <a:xfrm>
              <a:off x="3598680" y="8897714"/>
              <a:ext cx="6481267" cy="1306058"/>
              <a:chOff x="4224467" y="4470338"/>
              <a:chExt cx="6481267" cy="1306058"/>
            </a:xfrm>
          </p:grpSpPr>
          <p:sp>
            <p:nvSpPr>
              <p:cNvPr id="57" name="Title 20"/>
              <p:cNvSpPr txBox="1">
                <a:spLocks/>
              </p:cNvSpPr>
              <p:nvPr/>
            </p:nvSpPr>
            <p:spPr>
              <a:xfrm>
                <a:off x="4224467" y="4470338"/>
                <a:ext cx="4888258"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tx2"/>
                    </a:solidFill>
                    <a:latin typeface="微软雅黑" panose="020B0503020204020204" pitchFamily="34" charset="-122"/>
                    <a:cs typeface="Aparajita" panose="020B0604020202020204" pitchFamily="34" charset="0"/>
                  </a:rPr>
                  <a:t>Colorado</a:t>
                </a:r>
                <a:endParaRPr lang="en-US" sz="2800" b="1" dirty="0">
                  <a:solidFill>
                    <a:schemeClr val="tx2"/>
                  </a:solidFill>
                  <a:latin typeface="微软雅黑" panose="020B0503020204020204" pitchFamily="34" charset="-122"/>
                  <a:cs typeface="Aparajita" panose="020B0604020202020204" pitchFamily="34" charset="0"/>
                </a:endParaRPr>
              </a:p>
            </p:txBody>
          </p:sp>
          <p:sp>
            <p:nvSpPr>
              <p:cNvPr id="58" name="Title 20"/>
              <p:cNvSpPr txBox="1">
                <a:spLocks/>
              </p:cNvSpPr>
              <p:nvPr/>
            </p:nvSpPr>
            <p:spPr>
              <a:xfrm>
                <a:off x="4246746" y="4810034"/>
                <a:ext cx="6458988" cy="9663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1800" dirty="0">
                  <a:solidFill>
                    <a:schemeClr val="tx1"/>
                  </a:solidFill>
                  <a:latin typeface="微软雅黑" panose="020B0503020204020204" pitchFamily="34" charset="-122"/>
                  <a:cs typeface="Aparajita" panose="020B0604020202020204" pitchFamily="34" charset="0"/>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2433503" y="5167237"/>
            <a:ext cx="7622838" cy="1306058"/>
            <a:chOff x="2366663" y="5791077"/>
            <a:chExt cx="7622838" cy="1306058"/>
          </a:xfrm>
        </p:grpSpPr>
        <p:grpSp>
          <p:nvGrpSpPr>
            <p:cNvPr id="50" name="Group 49"/>
            <p:cNvGrpSpPr/>
            <p:nvPr/>
          </p:nvGrpSpPr>
          <p:grpSpPr>
            <a:xfrm>
              <a:off x="3597316" y="5791077"/>
              <a:ext cx="6392185" cy="1306058"/>
              <a:chOff x="4224467" y="4470338"/>
              <a:chExt cx="6392185" cy="1306058"/>
            </a:xfrm>
          </p:grpSpPr>
          <p:sp>
            <p:nvSpPr>
              <p:cNvPr id="51" name="Title 20"/>
              <p:cNvSpPr txBox="1">
                <a:spLocks/>
              </p:cNvSpPr>
              <p:nvPr/>
            </p:nvSpPr>
            <p:spPr>
              <a:xfrm>
                <a:off x="4224467" y="4470338"/>
                <a:ext cx="4888258"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tx2"/>
                    </a:solidFill>
                    <a:latin typeface="微软雅黑" panose="020B0503020204020204" pitchFamily="34" charset="-122"/>
                    <a:cs typeface="Aparajita" panose="020B0604020202020204" pitchFamily="34" charset="0"/>
                  </a:rPr>
                  <a:t>California</a:t>
                </a:r>
                <a:endParaRPr lang="en-US" sz="2800" b="1" dirty="0">
                  <a:solidFill>
                    <a:schemeClr val="tx2"/>
                  </a:solidFill>
                  <a:latin typeface="微软雅黑" panose="020B0503020204020204" pitchFamily="34" charset="-122"/>
                  <a:cs typeface="Aparajita" panose="020B0604020202020204" pitchFamily="34" charset="0"/>
                </a:endParaRPr>
              </a:p>
            </p:txBody>
          </p:sp>
          <p:sp>
            <p:nvSpPr>
              <p:cNvPr id="52" name="Title 20"/>
              <p:cNvSpPr txBox="1">
                <a:spLocks/>
              </p:cNvSpPr>
              <p:nvPr/>
            </p:nvSpPr>
            <p:spPr>
              <a:xfrm>
                <a:off x="4246746" y="4810034"/>
                <a:ext cx="6369906" cy="9663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1800" dirty="0">
                  <a:solidFill>
                    <a:schemeClr val="tx1"/>
                  </a:solidFill>
                  <a:latin typeface="微软雅黑" panose="020B0503020204020204" pitchFamily="34" charset="-122"/>
                  <a:cs typeface="Aparajita" panose="020B0604020202020204" pitchFamily="34" charset="0"/>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2433503" y="6756441"/>
            <a:ext cx="7713284" cy="1306058"/>
            <a:chOff x="2366663" y="7380281"/>
            <a:chExt cx="7713284" cy="1306058"/>
          </a:xfrm>
        </p:grpSpPr>
        <p:grpSp>
          <p:nvGrpSpPr>
            <p:cNvPr id="53" name="Group 52"/>
            <p:cNvGrpSpPr/>
            <p:nvPr/>
          </p:nvGrpSpPr>
          <p:grpSpPr>
            <a:xfrm>
              <a:off x="3598775" y="7380281"/>
              <a:ext cx="6481172" cy="1306058"/>
              <a:chOff x="4224467" y="4470338"/>
              <a:chExt cx="6481172" cy="1306058"/>
            </a:xfrm>
          </p:grpSpPr>
          <p:sp>
            <p:nvSpPr>
              <p:cNvPr id="54" name="Title 20"/>
              <p:cNvSpPr txBox="1">
                <a:spLocks/>
              </p:cNvSpPr>
              <p:nvPr/>
            </p:nvSpPr>
            <p:spPr>
              <a:xfrm>
                <a:off x="4224467" y="4470338"/>
                <a:ext cx="4888258"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tx2"/>
                    </a:solidFill>
                    <a:latin typeface="微软雅黑" panose="020B0503020204020204" pitchFamily="34" charset="-122"/>
                    <a:cs typeface="Aparajita" panose="020B0604020202020204" pitchFamily="34" charset="0"/>
                  </a:rPr>
                  <a:t>Washington</a:t>
                </a:r>
                <a:endParaRPr lang="en-US" sz="2800" b="1" dirty="0">
                  <a:solidFill>
                    <a:schemeClr val="tx2"/>
                  </a:solidFill>
                  <a:latin typeface="微软雅黑" panose="020B0503020204020204" pitchFamily="34" charset="-122"/>
                  <a:cs typeface="Aparajita" panose="020B0604020202020204" pitchFamily="34" charset="0"/>
                </a:endParaRPr>
              </a:p>
            </p:txBody>
          </p:sp>
          <p:sp>
            <p:nvSpPr>
              <p:cNvPr id="55" name="Title 20"/>
              <p:cNvSpPr txBox="1">
                <a:spLocks/>
              </p:cNvSpPr>
              <p:nvPr/>
            </p:nvSpPr>
            <p:spPr>
              <a:xfrm>
                <a:off x="4246746" y="4810034"/>
                <a:ext cx="6458893" cy="966362"/>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微软雅黑" panose="020B0503020204020204" pitchFamily="34" charset="-122"/>
                    <a:cs typeface="Aparajita" panose="020B0604020202020204" pitchFamily="34" charset="0"/>
                  </a:rPr>
                  <a:t>Lorem ipsum dolor sit amet, consectetur adipiscing elit. Aliquam tincidunt ante nec </a:t>
                </a:r>
                <a:r>
                  <a:rPr lang="pt-BR" sz="1800" dirty="0" smtClean="0">
                    <a:solidFill>
                      <a:schemeClr val="tx1"/>
                    </a:solidFill>
                    <a:latin typeface="微软雅黑" panose="020B0503020204020204" pitchFamily="34" charset="-122"/>
                    <a:cs typeface="Aparajita" panose="020B0604020202020204" pitchFamily="34" charset="0"/>
                  </a:rPr>
                  <a:t>sem congue convallis. </a:t>
                </a:r>
                <a:endParaRPr lang="en-US" sz="1800" dirty="0">
                  <a:solidFill>
                    <a:schemeClr val="tx1"/>
                  </a:solidFill>
                  <a:latin typeface="微软雅黑" panose="020B0503020204020204" pitchFamily="34" charset="-122"/>
                  <a:cs typeface="Aparajita" panose="020B0604020202020204" pitchFamily="34" charset="0"/>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731661" y="10681389"/>
            <a:ext cx="4581937" cy="651213"/>
            <a:chOff x="991211" y="4381500"/>
            <a:chExt cx="1718674" cy="244205"/>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微软雅黑" panose="020B0503020204020204" pitchFamily="34" charset="-122"/>
                <a:cs typeface="Aparajita" panose="020B0604020202020204" pitchFamily="34" charset="0"/>
              </a:endParaRPr>
            </a:p>
          </p:txBody>
        </p:sp>
        <p:sp>
          <p:nvSpPr>
            <p:cNvPr id="441" name="Rectangle 129"/>
            <p:cNvSpPr>
              <a:spLocks/>
            </p:cNvSpPr>
            <p:nvPr/>
          </p:nvSpPr>
          <p:spPr bwMode="auto">
            <a:xfrm>
              <a:off x="1040523" y="4430722"/>
              <a:ext cx="1631350" cy="194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48101" algn="l"/>
                  <a:tab pos="1896201" algn="l"/>
                  <a:tab pos="2844302" algn="l"/>
                  <a:tab pos="3792403" algn="l"/>
                  <a:tab pos="4740504" algn="l"/>
                  <a:tab pos="5688604" algn="l"/>
                  <a:tab pos="6636705" algn="l"/>
                  <a:tab pos="7584806" algn="l"/>
                  <a:tab pos="8532906" algn="l"/>
                  <a:tab pos="9481007" algn="l"/>
                  <a:tab pos="10429108" algn="l"/>
                  <a:tab pos="11377209" algn="l"/>
                </a:tabLst>
              </a:pPr>
              <a:r>
                <a:rPr lang="en-US" sz="2400" b="1" dirty="0" smtClean="0">
                  <a:solidFill>
                    <a:srgbClr val="FFFFFF"/>
                  </a:solidFill>
                  <a:latin typeface="微软雅黑" panose="020B0503020204020204" pitchFamily="34" charset="-122"/>
                  <a:ea typeface="ＭＳ Ｐゴシック" charset="0"/>
                  <a:cs typeface="Aparajita" panose="020B0604020202020204" pitchFamily="34" charset="0"/>
                  <a:sym typeface="Helvetica" charset="0"/>
                </a:rPr>
                <a:t>TEXAS</a:t>
              </a:r>
              <a:endParaRPr lang="en-US" sz="2400" b="1" dirty="0">
                <a:solidFill>
                  <a:srgbClr val="FFFFFF"/>
                </a:solidFill>
                <a:latin typeface="微软雅黑" panose="020B0503020204020204" pitchFamily="34" charset="-122"/>
                <a:ea typeface="ＭＳ Ｐゴシック" charset="0"/>
                <a:cs typeface="Aparajita" panose="020B0604020202020204" pitchFamily="34" charset="0"/>
                <a:sym typeface="Helvetica" charset="0"/>
              </a:endParaRPr>
            </a:p>
          </p:txBody>
        </p:sp>
      </p:grpSp>
      <p:grpSp>
        <p:nvGrpSpPr>
          <p:cNvPr id="442" name="Group 441"/>
          <p:cNvGrpSpPr/>
          <p:nvPr/>
        </p:nvGrpSpPr>
        <p:grpSpPr>
          <a:xfrm>
            <a:off x="7556913" y="10681389"/>
            <a:ext cx="4581937" cy="651213"/>
            <a:chOff x="2801152" y="4381500"/>
            <a:chExt cx="1718674" cy="244205"/>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微软雅黑" panose="020B0503020204020204" pitchFamily="34" charset="-122"/>
                <a:cs typeface="Aparajita" panose="020B0604020202020204" pitchFamily="34" charset="0"/>
              </a:endParaRPr>
            </a:p>
          </p:txBody>
        </p:sp>
        <p:sp>
          <p:nvSpPr>
            <p:cNvPr id="444" name="Rectangle 129"/>
            <p:cNvSpPr>
              <a:spLocks/>
            </p:cNvSpPr>
            <p:nvPr/>
          </p:nvSpPr>
          <p:spPr bwMode="auto">
            <a:xfrm>
              <a:off x="2850025" y="4430722"/>
              <a:ext cx="1631350" cy="194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48101" algn="l"/>
                  <a:tab pos="1896201" algn="l"/>
                  <a:tab pos="2844302" algn="l"/>
                  <a:tab pos="3792403" algn="l"/>
                  <a:tab pos="4740504" algn="l"/>
                  <a:tab pos="5688604" algn="l"/>
                  <a:tab pos="6636705" algn="l"/>
                  <a:tab pos="7584806" algn="l"/>
                  <a:tab pos="8532906" algn="l"/>
                  <a:tab pos="9481007" algn="l"/>
                  <a:tab pos="10429108" algn="l"/>
                  <a:tab pos="11377209" algn="l"/>
                </a:tabLst>
              </a:pPr>
              <a:r>
                <a:rPr lang="en-US" sz="2400" b="1" dirty="0" smtClean="0">
                  <a:solidFill>
                    <a:srgbClr val="FFFFFF"/>
                  </a:solidFill>
                  <a:latin typeface="微软雅黑" panose="020B0503020204020204" pitchFamily="34" charset="-122"/>
                  <a:ea typeface="ＭＳ Ｐゴシック" charset="0"/>
                  <a:cs typeface="Aparajita" panose="020B0604020202020204" pitchFamily="34" charset="0"/>
                  <a:sym typeface="Helvetica" charset="0"/>
                </a:rPr>
                <a:t>CALIFORNIA</a:t>
              </a:r>
              <a:endParaRPr lang="en-US" sz="2400" b="1" dirty="0">
                <a:solidFill>
                  <a:srgbClr val="FFFFFF"/>
                </a:solidFill>
                <a:latin typeface="微软雅黑" panose="020B0503020204020204" pitchFamily="34" charset="-122"/>
                <a:ea typeface="ＭＳ Ｐゴシック" charset="0"/>
                <a:cs typeface="Aparajita" panose="020B0604020202020204" pitchFamily="34" charset="0"/>
                <a:sym typeface="Helvetica" charset="0"/>
              </a:endParaRPr>
            </a:p>
          </p:txBody>
        </p:sp>
      </p:grpSp>
      <p:grpSp>
        <p:nvGrpSpPr>
          <p:cNvPr id="445" name="Group 444"/>
          <p:cNvGrpSpPr/>
          <p:nvPr/>
        </p:nvGrpSpPr>
        <p:grpSpPr>
          <a:xfrm>
            <a:off x="12382166" y="10681401"/>
            <a:ext cx="4581937" cy="609651"/>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微软雅黑" panose="020B0503020204020204" pitchFamily="34" charset="-122"/>
                <a:cs typeface="Aparajita" panose="020B0604020202020204" pitchFamily="34" charset="0"/>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48101" algn="l"/>
                  <a:tab pos="1896201" algn="l"/>
                  <a:tab pos="2844302" algn="l"/>
                  <a:tab pos="3792403" algn="l"/>
                  <a:tab pos="4740504" algn="l"/>
                  <a:tab pos="5688604" algn="l"/>
                  <a:tab pos="6636705" algn="l"/>
                  <a:tab pos="7584806" algn="l"/>
                  <a:tab pos="8532906" algn="l"/>
                  <a:tab pos="9481007" algn="l"/>
                  <a:tab pos="10429108" algn="l"/>
                  <a:tab pos="11377209" algn="l"/>
                </a:tabLst>
              </a:pPr>
              <a:r>
                <a:rPr lang="en-US" sz="2400" b="1" dirty="0" smtClean="0">
                  <a:solidFill>
                    <a:srgbClr val="FFFFFF"/>
                  </a:solidFill>
                  <a:latin typeface="微软雅黑" panose="020B0503020204020204" pitchFamily="34" charset="-122"/>
                  <a:ea typeface="ＭＳ Ｐゴシック" charset="0"/>
                  <a:cs typeface="Aparajita" panose="020B0604020202020204" pitchFamily="34" charset="0"/>
                  <a:sym typeface="Helvetica" charset="0"/>
                </a:rPr>
                <a:t>FLORIDA</a:t>
              </a:r>
              <a:endParaRPr lang="en-US" sz="2400" b="1" dirty="0">
                <a:solidFill>
                  <a:srgbClr val="FFFFFF"/>
                </a:solidFill>
                <a:latin typeface="微软雅黑" panose="020B0503020204020204" pitchFamily="34" charset="-122"/>
                <a:ea typeface="ＭＳ Ｐゴシック" charset="0"/>
                <a:cs typeface="Aparajita" panose="020B0604020202020204" pitchFamily="34" charset="0"/>
                <a:sym typeface="Helvetica" charset="0"/>
              </a:endParaRPr>
            </a:p>
          </p:txBody>
        </p:sp>
      </p:grpSp>
      <p:grpSp>
        <p:nvGrpSpPr>
          <p:cNvPr id="448" name="Group 447"/>
          <p:cNvGrpSpPr/>
          <p:nvPr/>
        </p:nvGrpSpPr>
        <p:grpSpPr>
          <a:xfrm>
            <a:off x="17207418" y="10681401"/>
            <a:ext cx="4581937" cy="609651"/>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微软雅黑" panose="020B0503020204020204" pitchFamily="34" charset="-122"/>
                <a:cs typeface="Aparajita" panose="020B0604020202020204" pitchFamily="34" charset="0"/>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tabLst>
                  <a:tab pos="948101" algn="l"/>
                  <a:tab pos="1896201" algn="l"/>
                  <a:tab pos="2844302" algn="l"/>
                  <a:tab pos="3792403" algn="l"/>
                  <a:tab pos="4740504" algn="l"/>
                  <a:tab pos="5688604" algn="l"/>
                  <a:tab pos="6636705" algn="l"/>
                  <a:tab pos="7584806" algn="l"/>
                  <a:tab pos="8532906" algn="l"/>
                  <a:tab pos="9481007" algn="l"/>
                  <a:tab pos="10429108" algn="l"/>
                  <a:tab pos="11377209" algn="l"/>
                </a:tabLst>
              </a:pPr>
              <a:r>
                <a:rPr lang="en-US" sz="2400" b="1" dirty="0" smtClean="0">
                  <a:solidFill>
                    <a:srgbClr val="FFFFFF"/>
                  </a:solidFill>
                  <a:latin typeface="微软雅黑" panose="020B0503020204020204" pitchFamily="34" charset="-122"/>
                  <a:ea typeface="ＭＳ Ｐゴシック" charset="0"/>
                  <a:cs typeface="Aparajita" panose="020B0604020202020204" pitchFamily="34" charset="0"/>
                  <a:sym typeface="Helvetica" charset="0"/>
                </a:rPr>
                <a:t>NEW MEXICO</a:t>
              </a:r>
              <a:endParaRPr lang="en-US" sz="2400" b="1" dirty="0">
                <a:solidFill>
                  <a:srgbClr val="FFFFFF"/>
                </a:solidFill>
                <a:latin typeface="微软雅黑" panose="020B0503020204020204" pitchFamily="34" charset="-122"/>
                <a:ea typeface="ＭＳ Ｐゴシック" charset="0"/>
                <a:cs typeface="Aparajita" panose="020B0604020202020204" pitchFamily="34" charset="0"/>
                <a:sym typeface="Helvetica" charset="0"/>
              </a:endParaRPr>
            </a:p>
          </p:txBody>
        </p:sp>
      </p:grpSp>
      <p:grpSp>
        <p:nvGrpSpPr>
          <p:cNvPr id="9" name="Group 8"/>
          <p:cNvGrpSpPr/>
          <p:nvPr/>
        </p:nvGrpSpPr>
        <p:grpSpPr>
          <a:xfrm>
            <a:off x="12306059" y="3350449"/>
            <a:ext cx="10311633" cy="6334025"/>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157" name="Group 156"/>
          <p:cNvGrpSpPr/>
          <p:nvPr/>
        </p:nvGrpSpPr>
        <p:grpSpPr>
          <a:xfrm>
            <a:off x="6008975" y="483017"/>
            <a:ext cx="12359700" cy="2079087"/>
            <a:chOff x="5988388" y="483017"/>
            <a:chExt cx="12359700" cy="2079087"/>
          </a:xfrm>
        </p:grpSpPr>
        <p:sp>
          <p:nvSpPr>
            <p:cNvPr id="158" name="TextBox 15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United </a:t>
              </a:r>
              <a:r>
                <a:rPr lang="en-US" sz="8000" b="1" dirty="0">
                  <a:solidFill>
                    <a:schemeClr val="tx2"/>
                  </a:solidFill>
                  <a:latin typeface="微软雅黑" panose="020B0503020204020204" pitchFamily="34" charset="-122"/>
                  <a:cs typeface="Aparajita" panose="020B0604020202020204" pitchFamily="34" charset="0"/>
                </a:rPr>
                <a:t>States</a:t>
              </a:r>
              <a:r>
                <a:rPr lang="en-US" sz="8000" b="1" dirty="0" smtClean="0">
                  <a:solidFill>
                    <a:schemeClr val="tx2"/>
                  </a:solidFill>
                  <a:latin typeface="微软雅黑" panose="020B0503020204020204" pitchFamily="34" charset="-122"/>
                  <a:cs typeface="Aparajita" panose="020B0604020202020204" pitchFamily="34" charset="0"/>
                </a:rPr>
                <a:t> Map</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6022454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974765" y="3749397"/>
            <a:ext cx="2601239" cy="1409702"/>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1"/>
                  </a:solidFill>
                  <a:latin typeface="微软雅黑" panose="020B0503020204020204" pitchFamily="34" charset="-122"/>
                  <a:cs typeface="Aparajita" panose="020B0604020202020204" pitchFamily="34" charset="0"/>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grpSp>
      </p:grpSp>
      <p:grpSp>
        <p:nvGrpSpPr>
          <p:cNvPr id="3" name="Group 2"/>
          <p:cNvGrpSpPr/>
          <p:nvPr/>
        </p:nvGrpSpPr>
        <p:grpSpPr>
          <a:xfrm>
            <a:off x="9046187" y="4880191"/>
            <a:ext cx="2531805" cy="1409702"/>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2"/>
                  </a:solidFill>
                  <a:latin typeface="微软雅黑" panose="020B0503020204020204" pitchFamily="34" charset="-122"/>
                  <a:cs typeface="Aparajita" panose="020B0604020202020204" pitchFamily="34" charset="0"/>
                </a:rPr>
                <a:t>15%</a:t>
              </a:r>
            </a:p>
          </p:txBody>
        </p:sp>
      </p:grpSp>
      <p:sp>
        <p:nvSpPr>
          <p:cNvPr id="31" name="Content Placeholder 2"/>
          <p:cNvSpPr txBox="1">
            <a:spLocks/>
          </p:cNvSpPr>
          <p:nvPr/>
        </p:nvSpPr>
        <p:spPr bwMode="auto">
          <a:xfrm>
            <a:off x="5340481" y="3916648"/>
            <a:ext cx="3703546" cy="274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600" b="1" dirty="0">
                <a:solidFill>
                  <a:schemeClr val="tx2"/>
                </a:solidFill>
                <a:latin typeface="微软雅黑" panose="020B0503020204020204" pitchFamily="34" charset="-122"/>
                <a:cs typeface="Aparajita" panose="020B0604020202020204" pitchFamily="34" charset="0"/>
              </a:rPr>
              <a:t>United States</a:t>
            </a:r>
          </a:p>
          <a:p>
            <a:pPr algn="r">
              <a:spcBef>
                <a:spcPct val="20000"/>
              </a:spcBef>
              <a:buFont typeface="Arial" charset="0"/>
              <a:buNone/>
            </a:pPr>
            <a:r>
              <a:rPr lang="en-US" sz="2600" dirty="0">
                <a:latin typeface="微软雅黑" panose="020B0503020204020204" pitchFamily="34" charset="-122"/>
                <a:cs typeface="Aparajita" panose="020B0604020202020204" pitchFamily="34" charset="0"/>
              </a:rPr>
              <a:t>Lorem ipsum dolor sit amet, consectetur adipiscing. </a:t>
            </a:r>
            <a:r>
              <a:rPr lang="fr-FR" sz="2600" dirty="0">
                <a:latin typeface="微软雅黑" panose="020B0503020204020204" pitchFamily="34" charset="-122"/>
                <a:cs typeface="Aparajita" panose="020B0604020202020204" pitchFamily="34" charset="0"/>
              </a:rPr>
              <a:t>Aliquam tincidunt </a:t>
            </a:r>
            <a:r>
              <a:rPr lang="fr-FR" sz="2600" dirty="0" smtClean="0">
                <a:latin typeface="微软雅黑" panose="020B0503020204020204" pitchFamily="34" charset="-122"/>
                <a:cs typeface="Aparajita" panose="020B0604020202020204" pitchFamily="34" charset="0"/>
              </a:rPr>
              <a:t>ante. </a:t>
            </a:r>
            <a:endParaRPr lang="en-US" sz="2600" dirty="0">
              <a:latin typeface="微软雅黑" panose="020B0503020204020204" pitchFamily="34" charset="-122"/>
              <a:cs typeface="Aparajita" panose="020B0604020202020204" pitchFamily="34" charset="0"/>
            </a:endParaRPr>
          </a:p>
        </p:txBody>
      </p:sp>
      <p:grpSp>
        <p:nvGrpSpPr>
          <p:cNvPr id="58" name="Group 1229"/>
          <p:cNvGrpSpPr>
            <a:grpSpLocks noChangeAspect="1"/>
          </p:cNvGrpSpPr>
          <p:nvPr/>
        </p:nvGrpSpPr>
        <p:grpSpPr bwMode="auto">
          <a:xfrm>
            <a:off x="13221926" y="8412528"/>
            <a:ext cx="3056468" cy="3422120"/>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83" name="Group 682"/>
          <p:cNvGrpSpPr/>
          <p:nvPr/>
        </p:nvGrpSpPr>
        <p:grpSpPr>
          <a:xfrm>
            <a:off x="1913835" y="3432151"/>
            <a:ext cx="3772831" cy="3362438"/>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797" name="Group 1186"/>
          <p:cNvGrpSpPr>
            <a:grpSpLocks noChangeAspect="1"/>
          </p:cNvGrpSpPr>
          <p:nvPr/>
        </p:nvGrpSpPr>
        <p:grpSpPr bwMode="auto">
          <a:xfrm>
            <a:off x="13293673" y="3763854"/>
            <a:ext cx="3154040" cy="2792652"/>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838" name="Group 1116"/>
          <p:cNvGrpSpPr>
            <a:grpSpLocks noChangeAspect="1"/>
          </p:cNvGrpSpPr>
          <p:nvPr/>
        </p:nvGrpSpPr>
        <p:grpSpPr bwMode="auto">
          <a:xfrm>
            <a:off x="2024245" y="8635663"/>
            <a:ext cx="3719135" cy="2703402"/>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 name="Group 5"/>
          <p:cNvGrpSpPr/>
          <p:nvPr/>
        </p:nvGrpSpPr>
        <p:grpSpPr>
          <a:xfrm>
            <a:off x="20308465" y="3765405"/>
            <a:ext cx="2661681" cy="1409702"/>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1"/>
                  </a:solidFill>
                  <a:latin typeface="微软雅黑" panose="020B0503020204020204" pitchFamily="34" charset="-122"/>
                  <a:cs typeface="Aparajita" panose="020B0604020202020204" pitchFamily="34" charset="0"/>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grpSp>
      </p:grpSp>
      <p:grpSp>
        <p:nvGrpSpPr>
          <p:cNvPr id="900" name="Group 899"/>
          <p:cNvGrpSpPr/>
          <p:nvPr/>
        </p:nvGrpSpPr>
        <p:grpSpPr>
          <a:xfrm>
            <a:off x="20379899" y="4896199"/>
            <a:ext cx="2576365" cy="1409702"/>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2"/>
                  </a:solidFill>
                  <a:latin typeface="微软雅黑" panose="020B0503020204020204" pitchFamily="34" charset="-122"/>
                  <a:cs typeface="Aparajita" panose="020B0604020202020204" pitchFamily="34" charset="0"/>
                </a:rPr>
                <a:t>15%</a:t>
              </a:r>
            </a:p>
          </p:txBody>
        </p:sp>
      </p:grpSp>
      <p:sp>
        <p:nvSpPr>
          <p:cNvPr id="896" name="Content Placeholder 2"/>
          <p:cNvSpPr txBox="1">
            <a:spLocks/>
          </p:cNvSpPr>
          <p:nvPr/>
        </p:nvSpPr>
        <p:spPr bwMode="auto">
          <a:xfrm>
            <a:off x="16627377" y="3932656"/>
            <a:ext cx="3750363" cy="274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600" b="1" dirty="0">
                <a:solidFill>
                  <a:schemeClr val="tx2"/>
                </a:solidFill>
                <a:latin typeface="微软雅黑" panose="020B0503020204020204" pitchFamily="34" charset="-122"/>
                <a:cs typeface="Aparajita" panose="020B0604020202020204" pitchFamily="34" charset="0"/>
              </a:rPr>
              <a:t>Europe</a:t>
            </a:r>
          </a:p>
          <a:p>
            <a:pPr algn="r">
              <a:spcBef>
                <a:spcPct val="20000"/>
              </a:spcBef>
              <a:buFont typeface="Arial" charset="0"/>
              <a:buNone/>
            </a:pPr>
            <a:r>
              <a:rPr lang="en-US" sz="2600" dirty="0">
                <a:latin typeface="微软雅黑" panose="020B0503020204020204" pitchFamily="34" charset="-122"/>
                <a:cs typeface="Aparajita" panose="020B0604020202020204" pitchFamily="34" charset="0"/>
              </a:rPr>
              <a:t>Lorem ipsum dolor sit amet, consectetur adipiscing. </a:t>
            </a:r>
            <a:r>
              <a:rPr lang="fr-FR" sz="2600" dirty="0">
                <a:latin typeface="微软雅黑" panose="020B0503020204020204" pitchFamily="34" charset="-122"/>
                <a:cs typeface="Aparajita" panose="020B0604020202020204" pitchFamily="34" charset="0"/>
              </a:rPr>
              <a:t>Aliquam tincidunt </a:t>
            </a:r>
            <a:r>
              <a:rPr lang="fr-FR" sz="2600" dirty="0" smtClean="0">
                <a:latin typeface="微软雅黑" panose="020B0503020204020204" pitchFamily="34" charset="-122"/>
                <a:cs typeface="Aparajita" panose="020B0604020202020204" pitchFamily="34" charset="0"/>
              </a:rPr>
              <a:t>ante. </a:t>
            </a:r>
            <a:endParaRPr lang="en-US" sz="2600" dirty="0">
              <a:latin typeface="微软雅黑" panose="020B0503020204020204" pitchFamily="34" charset="-122"/>
              <a:cs typeface="Aparajita" panose="020B0604020202020204" pitchFamily="34" charset="0"/>
            </a:endParaRPr>
          </a:p>
        </p:txBody>
      </p:sp>
      <p:grpSp>
        <p:nvGrpSpPr>
          <p:cNvPr id="8" name="Group 7"/>
          <p:cNvGrpSpPr/>
          <p:nvPr/>
        </p:nvGrpSpPr>
        <p:grpSpPr>
          <a:xfrm>
            <a:off x="8961078" y="8113341"/>
            <a:ext cx="2617121" cy="1409702"/>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1"/>
                  </a:solidFill>
                  <a:latin typeface="微软雅黑" panose="020B0503020204020204" pitchFamily="34" charset="-122"/>
                  <a:cs typeface="Aparajita" panose="020B0604020202020204" pitchFamily="34" charset="0"/>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grpSp>
      </p:grpSp>
      <p:grpSp>
        <p:nvGrpSpPr>
          <p:cNvPr id="914" name="Group 913"/>
          <p:cNvGrpSpPr/>
          <p:nvPr/>
        </p:nvGrpSpPr>
        <p:grpSpPr>
          <a:xfrm>
            <a:off x="9032500" y="9244135"/>
            <a:ext cx="2554085" cy="1409702"/>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2"/>
                  </a:solidFill>
                  <a:latin typeface="微软雅黑" panose="020B0503020204020204" pitchFamily="34" charset="-122"/>
                  <a:cs typeface="Aparajita" panose="020B0604020202020204" pitchFamily="34" charset="0"/>
                </a:rPr>
                <a:t>36%</a:t>
              </a:r>
            </a:p>
          </p:txBody>
        </p:sp>
      </p:grpSp>
      <p:sp>
        <p:nvSpPr>
          <p:cNvPr id="910" name="Content Placeholder 2"/>
          <p:cNvSpPr txBox="1">
            <a:spLocks/>
          </p:cNvSpPr>
          <p:nvPr/>
        </p:nvSpPr>
        <p:spPr bwMode="auto">
          <a:xfrm>
            <a:off x="5279977" y="8280592"/>
            <a:ext cx="3750363" cy="274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600" b="1" dirty="0">
                <a:solidFill>
                  <a:schemeClr val="tx2"/>
                </a:solidFill>
                <a:latin typeface="微软雅黑" panose="020B0503020204020204" pitchFamily="34" charset="-122"/>
                <a:cs typeface="Aparajita" panose="020B0604020202020204" pitchFamily="34" charset="0"/>
              </a:rPr>
              <a:t>Asia</a:t>
            </a:r>
          </a:p>
          <a:p>
            <a:pPr algn="r">
              <a:spcBef>
                <a:spcPct val="20000"/>
              </a:spcBef>
              <a:buFont typeface="Arial" charset="0"/>
              <a:buNone/>
            </a:pPr>
            <a:r>
              <a:rPr lang="en-US" sz="2600" dirty="0">
                <a:latin typeface="微软雅黑" panose="020B0503020204020204" pitchFamily="34" charset="-122"/>
                <a:cs typeface="Aparajita" panose="020B0604020202020204" pitchFamily="34" charset="0"/>
              </a:rPr>
              <a:t>Lorem ipsum dolor sit amet, consectetur adipiscing. </a:t>
            </a:r>
            <a:r>
              <a:rPr lang="fr-FR" sz="2600" dirty="0">
                <a:latin typeface="微软雅黑" panose="020B0503020204020204" pitchFamily="34" charset="-122"/>
                <a:cs typeface="Aparajita" panose="020B0604020202020204" pitchFamily="34" charset="0"/>
              </a:rPr>
              <a:t>Aliquam tincidunt </a:t>
            </a:r>
            <a:r>
              <a:rPr lang="fr-FR" sz="2600" dirty="0" smtClean="0">
                <a:latin typeface="微软雅黑" panose="020B0503020204020204" pitchFamily="34" charset="-122"/>
                <a:cs typeface="Aparajita" panose="020B0604020202020204" pitchFamily="34" charset="0"/>
              </a:rPr>
              <a:t>ante. </a:t>
            </a:r>
            <a:endParaRPr lang="en-US" sz="2600" dirty="0">
              <a:latin typeface="微软雅黑" panose="020B0503020204020204" pitchFamily="34" charset="-122"/>
              <a:cs typeface="Aparajita" panose="020B0604020202020204" pitchFamily="34" charset="0"/>
            </a:endParaRPr>
          </a:p>
        </p:txBody>
      </p:sp>
      <p:grpSp>
        <p:nvGrpSpPr>
          <p:cNvPr id="7" name="Group 6"/>
          <p:cNvGrpSpPr/>
          <p:nvPr/>
        </p:nvGrpSpPr>
        <p:grpSpPr>
          <a:xfrm>
            <a:off x="20306426" y="8113347"/>
            <a:ext cx="2661681" cy="1409702"/>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1"/>
                  </a:solidFill>
                  <a:latin typeface="微软雅黑" panose="020B0503020204020204" pitchFamily="34" charset="-122"/>
                  <a:cs typeface="Aparajita" panose="020B0604020202020204" pitchFamily="34" charset="0"/>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dirty="0">
                  <a:latin typeface="微软雅黑" panose="020B0503020204020204" pitchFamily="34" charset="-122"/>
                  <a:ea typeface="+mn-ea"/>
                  <a:cs typeface="+mn-cs"/>
                </a:endParaRPr>
              </a:p>
            </p:txBody>
          </p:sp>
        </p:grpSp>
      </p:grpSp>
      <p:grpSp>
        <p:nvGrpSpPr>
          <p:cNvPr id="927" name="Group 926"/>
          <p:cNvGrpSpPr/>
          <p:nvPr/>
        </p:nvGrpSpPr>
        <p:grpSpPr>
          <a:xfrm>
            <a:off x="20377861" y="9244141"/>
            <a:ext cx="2554085" cy="1409702"/>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latin typeface="微软雅黑" panose="020B0503020204020204" pitchFamily="34" charset="-122"/>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0" b="1" dirty="0">
                  <a:latin typeface="微软雅黑" panose="020B0503020204020204" pitchFamily="34" charset="-122"/>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6000" dirty="0">
                  <a:solidFill>
                    <a:schemeClr val="accent2"/>
                  </a:solidFill>
                  <a:latin typeface="微软雅黑" panose="020B0503020204020204" pitchFamily="34" charset="-122"/>
                  <a:cs typeface="Aparajita" panose="020B0604020202020204" pitchFamily="34" charset="0"/>
                </a:rPr>
                <a:t>15%</a:t>
              </a:r>
            </a:p>
          </p:txBody>
        </p:sp>
      </p:grpSp>
      <p:sp>
        <p:nvSpPr>
          <p:cNvPr id="933" name="Content Placeholder 2"/>
          <p:cNvSpPr txBox="1">
            <a:spLocks/>
          </p:cNvSpPr>
          <p:nvPr/>
        </p:nvSpPr>
        <p:spPr bwMode="auto">
          <a:xfrm>
            <a:off x="16625338" y="8280598"/>
            <a:ext cx="3750363" cy="274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600" b="1" dirty="0">
                <a:solidFill>
                  <a:schemeClr val="tx2"/>
                </a:solidFill>
                <a:latin typeface="微软雅黑" panose="020B0503020204020204" pitchFamily="34" charset="-122"/>
                <a:cs typeface="Aparajita" panose="020B0604020202020204" pitchFamily="34" charset="0"/>
              </a:rPr>
              <a:t>Africa</a:t>
            </a:r>
          </a:p>
          <a:p>
            <a:pPr algn="r">
              <a:spcBef>
                <a:spcPct val="20000"/>
              </a:spcBef>
              <a:buFont typeface="Arial" charset="0"/>
              <a:buNone/>
            </a:pPr>
            <a:r>
              <a:rPr lang="en-US" sz="2600" dirty="0">
                <a:latin typeface="微软雅黑" panose="020B0503020204020204" pitchFamily="34" charset="-122"/>
                <a:cs typeface="Aparajita" panose="020B0604020202020204" pitchFamily="34" charset="0"/>
              </a:rPr>
              <a:t>Lorem ipsum dolor sit amet, consectetur adipiscing. </a:t>
            </a:r>
            <a:r>
              <a:rPr lang="fr-FR" sz="2600" dirty="0">
                <a:latin typeface="微软雅黑" panose="020B0503020204020204" pitchFamily="34" charset="-122"/>
                <a:cs typeface="Aparajita" panose="020B0604020202020204" pitchFamily="34" charset="0"/>
              </a:rPr>
              <a:t>Aliquam tincidunt </a:t>
            </a:r>
            <a:r>
              <a:rPr lang="fr-FR" sz="2600" dirty="0" smtClean="0">
                <a:latin typeface="微软雅黑" panose="020B0503020204020204" pitchFamily="34" charset="-122"/>
                <a:cs typeface="Aparajita" panose="020B0604020202020204" pitchFamily="34" charset="0"/>
              </a:rPr>
              <a:t>ante. </a:t>
            </a:r>
            <a:endParaRPr lang="en-US" sz="2600" dirty="0">
              <a:latin typeface="微软雅黑" panose="020B0503020204020204" pitchFamily="34" charset="-122"/>
              <a:cs typeface="Aparajita" panose="020B0604020202020204" pitchFamily="34" charset="0"/>
            </a:endParaRPr>
          </a:p>
        </p:txBody>
      </p:sp>
      <p:grpSp>
        <p:nvGrpSpPr>
          <p:cNvPr id="881" name="Group 880"/>
          <p:cNvGrpSpPr/>
          <p:nvPr/>
        </p:nvGrpSpPr>
        <p:grpSpPr>
          <a:xfrm>
            <a:off x="6008975" y="483017"/>
            <a:ext cx="12632316" cy="2079087"/>
            <a:chOff x="5988388" y="483017"/>
            <a:chExt cx="12632316" cy="2079087"/>
          </a:xfrm>
        </p:grpSpPr>
        <p:sp>
          <p:nvSpPr>
            <p:cNvPr id="882" name="TextBox 881"/>
            <p:cNvSpPr txBox="1"/>
            <p:nvPr/>
          </p:nvSpPr>
          <p:spPr>
            <a:xfrm>
              <a:off x="5988388" y="483017"/>
              <a:ext cx="12632316"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World</a:t>
              </a:r>
              <a:r>
                <a:rPr lang="en-US" sz="8000" b="1" dirty="0" smtClean="0">
                  <a:solidFill>
                    <a:schemeClr val="tx2"/>
                  </a:solidFill>
                  <a:latin typeface="微软雅黑" panose="020B0503020204020204" pitchFamily="34" charset="-122"/>
                  <a:cs typeface="Aparajita" panose="020B0604020202020204" pitchFamily="34" charset="0"/>
                </a:rPr>
                <a:t> Map </a:t>
              </a:r>
              <a:r>
                <a:rPr lang="en-US" sz="8000" b="1" dirty="0">
                  <a:solidFill>
                    <a:schemeClr val="tx2"/>
                  </a:solidFill>
                  <a:latin typeface="微软雅黑" panose="020B0503020204020204" pitchFamily="34" charset="-122"/>
                  <a:cs typeface="Aparajita" panose="020B0604020202020204" pitchFamily="34" charset="0"/>
                </a:rPr>
                <a:t>Infographic</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188051538"/>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070319" y="3062506"/>
            <a:ext cx="10311633" cy="6334025"/>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3" name="Group 2"/>
          <p:cNvGrpSpPr/>
          <p:nvPr/>
        </p:nvGrpSpPr>
        <p:grpSpPr>
          <a:xfrm>
            <a:off x="1820740" y="4184177"/>
            <a:ext cx="4113906" cy="2486936"/>
            <a:chOff x="1820740" y="4184177"/>
            <a:chExt cx="4113906"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b="1" dirty="0">
                  <a:latin typeface="微软雅黑" panose="020B0503020204020204" pitchFamily="34" charset="-122"/>
                  <a:cs typeface="Aparajita" panose="020B0604020202020204" pitchFamily="34" charset="0"/>
                </a:rPr>
                <a:t>Web Design</a:t>
              </a:r>
            </a:p>
          </p:txBody>
        </p:sp>
        <p:sp>
          <p:nvSpPr>
            <p:cNvPr id="223" name="Subtitle 2"/>
            <p:cNvSpPr txBox="1">
              <a:spLocks/>
            </p:cNvSpPr>
            <p:nvPr/>
          </p:nvSpPr>
          <p:spPr>
            <a:xfrm>
              <a:off x="1820740" y="4760238"/>
              <a:ext cx="4113906"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4" name="Group 3"/>
          <p:cNvGrpSpPr/>
          <p:nvPr/>
        </p:nvGrpSpPr>
        <p:grpSpPr>
          <a:xfrm>
            <a:off x="4467045" y="8446813"/>
            <a:ext cx="4222150" cy="2071722"/>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b="1" dirty="0">
                  <a:latin typeface="微软雅黑" panose="020B0503020204020204" pitchFamily="34" charset="-122"/>
                  <a:cs typeface="Aparajita" panose="020B0604020202020204" pitchFamily="34" charset="0"/>
                </a:rPr>
                <a:t>Multimedia</a:t>
              </a:r>
            </a:p>
          </p:txBody>
        </p:sp>
        <p:sp>
          <p:nvSpPr>
            <p:cNvPr id="226" name="Subtitle 2"/>
            <p:cNvSpPr txBox="1">
              <a:spLocks/>
            </p:cNvSpPr>
            <p:nvPr/>
          </p:nvSpPr>
          <p:spPr>
            <a:xfrm>
              <a:off x="4467045" y="9014859"/>
              <a:ext cx="4222150" cy="1503676"/>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a:t>
              </a:r>
              <a:r>
                <a:rPr lang="en-US" sz="2100" dirty="0" smtClean="0">
                  <a:latin typeface="微软雅黑" panose="020B0503020204020204" pitchFamily="34" charset="-122"/>
                  <a:cs typeface="Aparajita" panose="020B0604020202020204" pitchFamily="34" charset="0"/>
                </a:rPr>
                <a:t>Integer</a:t>
              </a:r>
              <a:endParaRPr lang="en-US" sz="2100" dirty="0">
                <a:latin typeface="微软雅黑" panose="020B0503020204020204" pitchFamily="34" charset="-122"/>
                <a:cs typeface="Aparajita" panose="020B0604020202020204" pitchFamily="34" charset="0"/>
              </a:endParaRPr>
            </a:p>
          </p:txBody>
        </p:sp>
      </p:grpSp>
      <p:grpSp>
        <p:nvGrpSpPr>
          <p:cNvPr id="6" name="Group 5"/>
          <p:cNvGrpSpPr/>
          <p:nvPr/>
        </p:nvGrpSpPr>
        <p:grpSpPr>
          <a:xfrm>
            <a:off x="19176001" y="9169239"/>
            <a:ext cx="4101122" cy="2550530"/>
            <a:chOff x="19176001" y="9169239"/>
            <a:chExt cx="4101122" cy="2550530"/>
          </a:xfrm>
        </p:grpSpPr>
        <p:sp>
          <p:nvSpPr>
            <p:cNvPr id="227" name="Rectangle 226"/>
            <p:cNvSpPr/>
            <p:nvPr/>
          </p:nvSpPr>
          <p:spPr>
            <a:xfrm>
              <a:off x="19418774" y="9169239"/>
              <a:ext cx="2755426"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700" b="1" dirty="0">
                  <a:latin typeface="微软雅黑" panose="020B0503020204020204" pitchFamily="34" charset="-122"/>
                  <a:cs typeface="Aparajita" panose="020B0604020202020204" pitchFamily="34" charset="0"/>
                </a:rPr>
                <a:t>Investments</a:t>
              </a:r>
            </a:p>
          </p:txBody>
        </p:sp>
        <p:sp>
          <p:nvSpPr>
            <p:cNvPr id="228" name="Subtitle 2"/>
            <p:cNvSpPr txBox="1">
              <a:spLocks/>
            </p:cNvSpPr>
            <p:nvPr/>
          </p:nvSpPr>
          <p:spPr>
            <a:xfrm>
              <a:off x="19176001" y="9808894"/>
              <a:ext cx="4101122"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7" name="Group 6"/>
          <p:cNvGrpSpPr/>
          <p:nvPr/>
        </p:nvGrpSpPr>
        <p:grpSpPr>
          <a:xfrm>
            <a:off x="19181178" y="5420309"/>
            <a:ext cx="4092200" cy="2504916"/>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700" b="1" dirty="0">
                  <a:latin typeface="微软雅黑" panose="020B0503020204020204" pitchFamily="34" charset="-122"/>
                  <a:cs typeface="Aparajita" panose="020B0604020202020204" pitchFamily="34" charset="0"/>
                </a:rPr>
                <a:t>Photography</a:t>
              </a:r>
            </a:p>
          </p:txBody>
        </p:sp>
        <p:sp>
          <p:nvSpPr>
            <p:cNvPr id="231" name="Subtitle 2"/>
            <p:cNvSpPr txBox="1">
              <a:spLocks/>
            </p:cNvSpPr>
            <p:nvPr/>
          </p:nvSpPr>
          <p:spPr>
            <a:xfrm>
              <a:off x="19181178" y="6014350"/>
              <a:ext cx="4092200"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grpSp>
        <p:nvGrpSpPr>
          <p:cNvPr id="5" name="Group 4"/>
          <p:cNvGrpSpPr/>
          <p:nvPr/>
        </p:nvGrpSpPr>
        <p:grpSpPr>
          <a:xfrm>
            <a:off x="10380130" y="10367513"/>
            <a:ext cx="4418243" cy="2492208"/>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400" b="1" dirty="0">
                  <a:latin typeface="微软雅黑" panose="020B0503020204020204" pitchFamily="34" charset="-122"/>
                  <a:cs typeface="Aparajita" panose="020B0604020202020204" pitchFamily="34" charset="0"/>
                </a:rPr>
                <a:t>Graphic Design</a:t>
              </a:r>
            </a:p>
          </p:txBody>
        </p:sp>
        <p:sp>
          <p:nvSpPr>
            <p:cNvPr id="234" name="Subtitle 2"/>
            <p:cNvSpPr txBox="1">
              <a:spLocks/>
            </p:cNvSpPr>
            <p:nvPr/>
          </p:nvSpPr>
          <p:spPr>
            <a:xfrm>
              <a:off x="10380130" y="10948846"/>
              <a:ext cx="4418243"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100" dirty="0">
                  <a:latin typeface="微软雅黑" panose="020B0503020204020204" pitchFamily="34" charset="-122"/>
                  <a:cs typeface="Aparajita" panose="020B0604020202020204" pitchFamily="34" charset="0"/>
                </a:rPr>
                <a:t>Lorem ipsum dolor sit amet, consectetur adipiscing elit. Integer </a:t>
              </a:r>
              <a:r>
                <a:rPr lang="en-US" sz="2100" dirty="0" smtClean="0">
                  <a:latin typeface="微软雅黑" panose="020B0503020204020204" pitchFamily="34" charset="-122"/>
                  <a:cs typeface="Aparajita" panose="020B0604020202020204" pitchFamily="34" charset="0"/>
                </a:rPr>
                <a:t>pulvinar</a:t>
              </a:r>
              <a:endParaRPr lang="en-US" sz="2100" dirty="0">
                <a:latin typeface="微软雅黑" panose="020B0503020204020204" pitchFamily="34" charset="-122"/>
                <a:cs typeface="Aparajita" panose="020B0604020202020204" pitchFamily="34" charset="0"/>
              </a:endParaRPr>
            </a:p>
          </p:txBody>
        </p:sp>
      </p:grpSp>
      <p:cxnSp>
        <p:nvCxnSpPr>
          <p:cNvPr id="224" name="Elbow Connector 223"/>
          <p:cNvCxnSpPr>
            <a:endCxn id="225" idx="0"/>
          </p:cNvCxnSpPr>
          <p:nvPr/>
        </p:nvCxnSpPr>
        <p:spPr>
          <a:xfrm rot="5400000">
            <a:off x="5913420" y="4244666"/>
            <a:ext cx="4331340" cy="4072955"/>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10782871" y="9267737"/>
            <a:ext cx="2199549"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4626545" y="4487545"/>
            <a:ext cx="2942424" cy="1578462"/>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5658043" y="5292230"/>
            <a:ext cx="3755261" cy="431447"/>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5000562" y="7573557"/>
            <a:ext cx="4418212" cy="189905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6008975" y="483017"/>
            <a:ext cx="12359700" cy="2079087"/>
            <a:chOff x="5988388" y="483017"/>
            <a:chExt cx="12359700" cy="2079087"/>
          </a:xfrm>
        </p:grpSpPr>
        <p:sp>
          <p:nvSpPr>
            <p:cNvPr id="137" name="TextBox 136"/>
            <p:cNvSpPr txBox="1"/>
            <p:nvPr/>
          </p:nvSpPr>
          <p:spPr>
            <a:xfrm>
              <a:off x="5988388" y="483017"/>
              <a:ext cx="12359700"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United</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States</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Map</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7070319" y="3285306"/>
            <a:ext cx="10311633" cy="6334025"/>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sp>
        <p:nvSpPr>
          <p:cNvPr id="455" name="Freeform 454"/>
          <p:cNvSpPr/>
          <p:nvPr/>
        </p:nvSpPr>
        <p:spPr>
          <a:xfrm rot="21248730">
            <a:off x="12043145" y="7409098"/>
            <a:ext cx="2963340" cy="846974"/>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dirty="0">
              <a:latin typeface="微软雅黑" panose="020B0503020204020204" pitchFamily="34" charset="-122"/>
            </a:endParaRPr>
          </a:p>
        </p:txBody>
      </p:sp>
      <p:grpSp>
        <p:nvGrpSpPr>
          <p:cNvPr id="2" name="Group 1"/>
          <p:cNvGrpSpPr/>
          <p:nvPr/>
        </p:nvGrpSpPr>
        <p:grpSpPr>
          <a:xfrm>
            <a:off x="2189150" y="10130795"/>
            <a:ext cx="4249942" cy="1387732"/>
            <a:chOff x="2189150" y="10130795"/>
            <a:chExt cx="4249942" cy="1387732"/>
          </a:xfrm>
        </p:grpSpPr>
        <p:grpSp>
          <p:nvGrpSpPr>
            <p:cNvPr id="490" name="Group 489"/>
            <p:cNvGrpSpPr/>
            <p:nvPr/>
          </p:nvGrpSpPr>
          <p:grpSpPr>
            <a:xfrm>
              <a:off x="3283176" y="10130795"/>
              <a:ext cx="3155916" cy="1387732"/>
              <a:chOff x="8198838" y="3829029"/>
              <a:chExt cx="1578369" cy="693866"/>
            </a:xfrm>
          </p:grpSpPr>
          <p:sp>
            <p:nvSpPr>
              <p:cNvPr id="492" name="TextBox 491"/>
              <p:cNvSpPr txBox="1"/>
              <p:nvPr/>
            </p:nvSpPr>
            <p:spPr>
              <a:xfrm>
                <a:off x="8198838" y="3829029"/>
                <a:ext cx="908498" cy="353943"/>
              </a:xfrm>
              <a:prstGeom prst="rect">
                <a:avLst/>
              </a:prstGeom>
              <a:noFill/>
            </p:spPr>
            <p:txBody>
              <a:bodyPr wrap="none" rtlCol="0">
                <a:spAutoFit/>
              </a:bodyPr>
              <a:lstStyle/>
              <a:p>
                <a:r>
                  <a:rPr lang="id-ID" sz="4000" b="1" dirty="0" smtClean="0">
                    <a:solidFill>
                      <a:schemeClr val="accent1"/>
                    </a:solidFill>
                    <a:latin typeface="微软雅黑" panose="020B0503020204020204" pitchFamily="34" charset="-122"/>
                    <a:cs typeface="Aparajita" panose="020B0604020202020204" pitchFamily="34" charset="0"/>
                  </a:rPr>
                  <a:t>Miami</a:t>
                </a:r>
                <a:endParaRPr lang="id-ID" sz="4000" b="1" dirty="0">
                  <a:solidFill>
                    <a:schemeClr val="accent1"/>
                  </a:solidFill>
                  <a:latin typeface="微软雅黑" panose="020B0503020204020204" pitchFamily="34" charset="-122"/>
                  <a:cs typeface="Aparajita" panose="020B0604020202020204" pitchFamily="34" charset="0"/>
                </a:endParaRPr>
              </a:p>
            </p:txBody>
          </p:sp>
          <p:sp>
            <p:nvSpPr>
              <p:cNvPr id="493" name="TextBox 492"/>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dirty="0">
                <a:latin typeface="微软雅黑" panose="020B0503020204020204" pitchFamily="34" charset="-122"/>
              </a:endParaRPr>
            </a:p>
          </p:txBody>
        </p:sp>
      </p:grpSp>
      <p:grpSp>
        <p:nvGrpSpPr>
          <p:cNvPr id="3" name="Group 2"/>
          <p:cNvGrpSpPr/>
          <p:nvPr/>
        </p:nvGrpSpPr>
        <p:grpSpPr>
          <a:xfrm>
            <a:off x="7581030" y="10108674"/>
            <a:ext cx="4272224" cy="1387732"/>
            <a:chOff x="7581030" y="10108674"/>
            <a:chExt cx="4272224" cy="1387732"/>
          </a:xfrm>
        </p:grpSpPr>
        <p:grpSp>
          <p:nvGrpSpPr>
            <p:cNvPr id="495" name="Group 494"/>
            <p:cNvGrpSpPr/>
            <p:nvPr/>
          </p:nvGrpSpPr>
          <p:grpSpPr>
            <a:xfrm>
              <a:off x="8697338" y="10108674"/>
              <a:ext cx="3155916" cy="1387732"/>
              <a:chOff x="8198838" y="3829029"/>
              <a:chExt cx="1578369" cy="693866"/>
            </a:xfrm>
          </p:grpSpPr>
          <p:sp>
            <p:nvSpPr>
              <p:cNvPr id="497" name="TextBox 496"/>
              <p:cNvSpPr txBox="1"/>
              <p:nvPr/>
            </p:nvSpPr>
            <p:spPr>
              <a:xfrm>
                <a:off x="8198838" y="3829029"/>
                <a:ext cx="1204009" cy="353943"/>
              </a:xfrm>
              <a:prstGeom prst="rect">
                <a:avLst/>
              </a:prstGeom>
              <a:noFill/>
            </p:spPr>
            <p:txBody>
              <a:bodyPr wrap="none" rtlCol="0">
                <a:spAutoFit/>
              </a:bodyPr>
              <a:lstStyle/>
              <a:p>
                <a:r>
                  <a:rPr lang="id-ID" sz="4000" b="1" dirty="0" smtClean="0">
                    <a:solidFill>
                      <a:schemeClr val="accent2"/>
                    </a:solidFill>
                    <a:latin typeface="微软雅黑" panose="020B0503020204020204" pitchFamily="34" charset="-122"/>
                    <a:cs typeface="Aparajita" panose="020B0604020202020204" pitchFamily="34" charset="0"/>
                  </a:rPr>
                  <a:t>Houston</a:t>
                </a:r>
                <a:endParaRPr lang="id-ID" sz="4000" b="1" dirty="0">
                  <a:solidFill>
                    <a:schemeClr val="accent2"/>
                  </a:solidFill>
                  <a:latin typeface="微软雅黑" panose="020B0503020204020204" pitchFamily="34" charset="-122"/>
                  <a:cs typeface="Aparajita" panose="020B0604020202020204" pitchFamily="34" charset="0"/>
                </a:endParaRPr>
              </a:p>
            </p:txBody>
          </p:sp>
          <p:sp>
            <p:nvSpPr>
              <p:cNvPr id="498" name="TextBox 497"/>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dirty="0">
                <a:latin typeface="微软雅黑" panose="020B0503020204020204" pitchFamily="34" charset="-122"/>
              </a:endParaRPr>
            </a:p>
          </p:txBody>
        </p:sp>
      </p:grpSp>
      <p:grpSp>
        <p:nvGrpSpPr>
          <p:cNvPr id="4" name="Group 3"/>
          <p:cNvGrpSpPr/>
          <p:nvPr/>
        </p:nvGrpSpPr>
        <p:grpSpPr>
          <a:xfrm>
            <a:off x="13261457" y="10090622"/>
            <a:ext cx="4220519" cy="1387732"/>
            <a:chOff x="13261457" y="10090622"/>
            <a:chExt cx="4220519" cy="1387732"/>
          </a:xfrm>
        </p:grpSpPr>
        <p:grpSp>
          <p:nvGrpSpPr>
            <p:cNvPr id="500" name="Group 499"/>
            <p:cNvGrpSpPr/>
            <p:nvPr/>
          </p:nvGrpSpPr>
          <p:grpSpPr>
            <a:xfrm>
              <a:off x="14326060" y="10090622"/>
              <a:ext cx="3155916" cy="1387732"/>
              <a:chOff x="8198838" y="3829029"/>
              <a:chExt cx="1578369" cy="693866"/>
            </a:xfrm>
          </p:grpSpPr>
          <p:sp>
            <p:nvSpPr>
              <p:cNvPr id="502" name="TextBox 501"/>
              <p:cNvSpPr txBox="1"/>
              <p:nvPr/>
            </p:nvSpPr>
            <p:spPr>
              <a:xfrm>
                <a:off x="8198838" y="3829029"/>
                <a:ext cx="1326125" cy="353943"/>
              </a:xfrm>
              <a:prstGeom prst="rect">
                <a:avLst/>
              </a:prstGeom>
              <a:noFill/>
            </p:spPr>
            <p:txBody>
              <a:bodyPr wrap="none" rtlCol="0">
                <a:spAutoFit/>
              </a:bodyPr>
              <a:lstStyle/>
              <a:p>
                <a:r>
                  <a:rPr lang="id-ID" sz="4000" b="1" dirty="0" smtClean="0">
                    <a:solidFill>
                      <a:schemeClr val="accent3"/>
                    </a:solidFill>
                    <a:latin typeface="微软雅黑" panose="020B0503020204020204" pitchFamily="34" charset="-122"/>
                    <a:cs typeface="Aparajita" panose="020B0604020202020204" pitchFamily="34" charset="0"/>
                  </a:rPr>
                  <a:t>New York</a:t>
                </a:r>
                <a:endParaRPr lang="id-ID" sz="4000" b="1" dirty="0">
                  <a:solidFill>
                    <a:schemeClr val="accent3"/>
                  </a:solidFill>
                  <a:latin typeface="微软雅黑" panose="020B0503020204020204" pitchFamily="34" charset="-122"/>
                  <a:cs typeface="Aparajita" panose="020B0604020202020204" pitchFamily="34" charset="0"/>
                </a:endParaRPr>
              </a:p>
            </p:txBody>
          </p:sp>
          <p:sp>
            <p:nvSpPr>
              <p:cNvPr id="503" name="TextBox 502"/>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dirty="0">
                <a:latin typeface="微软雅黑" panose="020B0503020204020204" pitchFamily="34" charset="-122"/>
              </a:endParaRPr>
            </a:p>
          </p:txBody>
        </p:sp>
      </p:grpSp>
      <p:grpSp>
        <p:nvGrpSpPr>
          <p:cNvPr id="5" name="Group 4"/>
          <p:cNvGrpSpPr/>
          <p:nvPr/>
        </p:nvGrpSpPr>
        <p:grpSpPr>
          <a:xfrm>
            <a:off x="18677887" y="10100255"/>
            <a:ext cx="4353461" cy="1387732"/>
            <a:chOff x="18677887" y="10100255"/>
            <a:chExt cx="4353461" cy="1387732"/>
          </a:xfrm>
        </p:grpSpPr>
        <p:grpSp>
          <p:nvGrpSpPr>
            <p:cNvPr id="505" name="Group 504"/>
            <p:cNvGrpSpPr/>
            <p:nvPr/>
          </p:nvGrpSpPr>
          <p:grpSpPr>
            <a:xfrm>
              <a:off x="19762503" y="10100255"/>
              <a:ext cx="3268845" cy="1387732"/>
              <a:chOff x="8198838" y="3829029"/>
              <a:chExt cx="1634848" cy="693866"/>
            </a:xfrm>
          </p:grpSpPr>
          <p:sp>
            <p:nvSpPr>
              <p:cNvPr id="507" name="TextBox 506"/>
              <p:cNvSpPr txBox="1"/>
              <p:nvPr/>
            </p:nvSpPr>
            <p:spPr>
              <a:xfrm>
                <a:off x="8198838" y="3829029"/>
                <a:ext cx="1634848" cy="353943"/>
              </a:xfrm>
              <a:prstGeom prst="rect">
                <a:avLst/>
              </a:prstGeom>
              <a:noFill/>
            </p:spPr>
            <p:txBody>
              <a:bodyPr wrap="none" rtlCol="0">
                <a:spAutoFit/>
              </a:bodyPr>
              <a:lstStyle/>
              <a:p>
                <a:r>
                  <a:rPr lang="id-ID" sz="4000" b="1" dirty="0" smtClean="0">
                    <a:solidFill>
                      <a:schemeClr val="accent4"/>
                    </a:solidFill>
                    <a:latin typeface="微软雅黑" panose="020B0503020204020204" pitchFamily="34" charset="-122"/>
                    <a:cs typeface="Aparajita" panose="020B0604020202020204" pitchFamily="34" charset="0"/>
                  </a:rPr>
                  <a:t>Los Angeles</a:t>
                </a:r>
                <a:endParaRPr lang="id-ID" sz="4000" b="1" dirty="0">
                  <a:solidFill>
                    <a:schemeClr val="accent4"/>
                  </a:solidFill>
                  <a:latin typeface="微软雅黑" panose="020B0503020204020204" pitchFamily="34" charset="-122"/>
                  <a:cs typeface="Aparajita" panose="020B0604020202020204" pitchFamily="34" charset="0"/>
                </a:endParaRPr>
              </a:p>
            </p:txBody>
          </p:sp>
          <p:sp>
            <p:nvSpPr>
              <p:cNvPr id="508" name="TextBox 507"/>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dirty="0">
                <a:latin typeface="微软雅黑" panose="020B0503020204020204" pitchFamily="34" charset="-122"/>
              </a:endParaRPr>
            </a:p>
          </p:txBody>
        </p:sp>
      </p:grpSp>
      <p:sp>
        <p:nvSpPr>
          <p:cNvPr id="453" name="Freeform 452"/>
          <p:cNvSpPr/>
          <p:nvPr/>
        </p:nvSpPr>
        <p:spPr>
          <a:xfrm rot="13537719" flipV="1">
            <a:off x="7686141" y="6414231"/>
            <a:ext cx="4583733" cy="1753210"/>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dirty="0">
              <a:latin typeface="微软雅黑" panose="020B0503020204020204" pitchFamily="34" charset="-122"/>
            </a:endParaRPr>
          </a:p>
        </p:txBody>
      </p:sp>
      <p:sp>
        <p:nvSpPr>
          <p:cNvPr id="456" name="AutoShape 137"/>
          <p:cNvSpPr>
            <a:spLocks/>
          </p:cNvSpPr>
          <p:nvPr/>
        </p:nvSpPr>
        <p:spPr bwMode="auto">
          <a:xfrm rot="9671881">
            <a:off x="9865190" y="6149078"/>
            <a:ext cx="693070" cy="683017"/>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dirty="0">
              <a:latin typeface="微软雅黑" panose="020B0503020204020204" pitchFamily="34" charset="-122"/>
            </a:endParaRPr>
          </a:p>
        </p:txBody>
      </p:sp>
      <p:sp>
        <p:nvSpPr>
          <p:cNvPr id="155" name="Freeform 154"/>
          <p:cNvSpPr/>
          <p:nvPr/>
        </p:nvSpPr>
        <p:spPr>
          <a:xfrm rot="10205470" flipV="1">
            <a:off x="7586377" y="4359063"/>
            <a:ext cx="2851597" cy="1649645"/>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dirty="0">
              <a:latin typeface="微软雅黑" panose="020B0503020204020204" pitchFamily="34" charset="-122"/>
            </a:endParaRPr>
          </a:p>
        </p:txBody>
      </p:sp>
      <p:sp>
        <p:nvSpPr>
          <p:cNvPr id="156" name="AutoShape 137"/>
          <p:cNvSpPr>
            <a:spLocks/>
          </p:cNvSpPr>
          <p:nvPr/>
        </p:nvSpPr>
        <p:spPr bwMode="auto">
          <a:xfrm rot="7726878">
            <a:off x="8911112" y="3995479"/>
            <a:ext cx="693070" cy="683017"/>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dirty="0">
              <a:latin typeface="微软雅黑" panose="020B0503020204020204" pitchFamily="34" charset="-122"/>
            </a:endParaRPr>
          </a:p>
        </p:txBody>
      </p:sp>
      <p:sp>
        <p:nvSpPr>
          <p:cNvPr id="157" name="AutoShape 137"/>
          <p:cNvSpPr>
            <a:spLocks/>
          </p:cNvSpPr>
          <p:nvPr/>
        </p:nvSpPr>
        <p:spPr bwMode="auto">
          <a:xfrm rot="7726878">
            <a:off x="13007731" y="7116561"/>
            <a:ext cx="693070" cy="683017"/>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dirty="0">
              <a:latin typeface="微软雅黑" panose="020B0503020204020204" pitchFamily="34" charset="-122"/>
            </a:endParaRPr>
          </a:p>
        </p:txBody>
      </p:sp>
      <p:sp>
        <p:nvSpPr>
          <p:cNvPr id="158" name="Freeform 157"/>
          <p:cNvSpPr/>
          <p:nvPr/>
        </p:nvSpPr>
        <p:spPr>
          <a:xfrm rot="10205470" flipV="1">
            <a:off x="14801827" y="5589962"/>
            <a:ext cx="1148012" cy="2106851"/>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dirty="0">
              <a:latin typeface="微软雅黑" panose="020B0503020204020204" pitchFamily="34" charset="-122"/>
            </a:endParaRPr>
          </a:p>
        </p:txBody>
      </p:sp>
      <p:sp>
        <p:nvSpPr>
          <p:cNvPr id="159" name="AutoShape 137"/>
          <p:cNvSpPr>
            <a:spLocks/>
          </p:cNvSpPr>
          <p:nvPr/>
        </p:nvSpPr>
        <p:spPr bwMode="auto">
          <a:xfrm rot="1628000">
            <a:off x="14599329" y="6076257"/>
            <a:ext cx="693070" cy="683017"/>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dirty="0">
              <a:latin typeface="微软雅黑" panose="020B0503020204020204" pitchFamily="34" charset="-122"/>
            </a:endParaRPr>
          </a:p>
        </p:txBody>
      </p:sp>
      <p:grpSp>
        <p:nvGrpSpPr>
          <p:cNvPr id="149" name="Group 148"/>
          <p:cNvGrpSpPr/>
          <p:nvPr/>
        </p:nvGrpSpPr>
        <p:grpSpPr>
          <a:xfrm>
            <a:off x="5407415" y="483017"/>
            <a:ext cx="13642126" cy="2079087"/>
            <a:chOff x="5386828" y="483017"/>
            <a:chExt cx="13642126" cy="2079087"/>
          </a:xfrm>
        </p:grpSpPr>
        <p:sp>
          <p:nvSpPr>
            <p:cNvPr id="150" name="TextBox 149"/>
            <p:cNvSpPr txBox="1"/>
            <p:nvPr/>
          </p:nvSpPr>
          <p:spPr>
            <a:xfrm>
              <a:off x="5386828" y="483017"/>
              <a:ext cx="13642126" cy="1446532"/>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Airports</a:t>
              </a:r>
              <a:r>
                <a:rPr lang="en-US" sz="88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Of</a:t>
              </a:r>
              <a:r>
                <a:rPr lang="en-US" sz="88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United</a:t>
              </a:r>
              <a:r>
                <a:rPr lang="en-US" sz="88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States</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8219361" y="3293840"/>
            <a:ext cx="14251930" cy="8754392"/>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2" name="Group 1"/>
          <p:cNvGrpSpPr/>
          <p:nvPr/>
        </p:nvGrpSpPr>
        <p:grpSpPr>
          <a:xfrm>
            <a:off x="2487339" y="3814325"/>
            <a:ext cx="4114715" cy="1387732"/>
            <a:chOff x="2487339" y="3814325"/>
            <a:chExt cx="4114715" cy="1387732"/>
          </a:xfrm>
        </p:grpSpPr>
        <p:grpSp>
          <p:nvGrpSpPr>
            <p:cNvPr id="490" name="Group 489"/>
            <p:cNvGrpSpPr/>
            <p:nvPr/>
          </p:nvGrpSpPr>
          <p:grpSpPr>
            <a:xfrm>
              <a:off x="3446138" y="3814325"/>
              <a:ext cx="3155916" cy="1387732"/>
              <a:chOff x="8198838" y="3829029"/>
              <a:chExt cx="1578369" cy="693866"/>
            </a:xfrm>
          </p:grpSpPr>
          <p:sp>
            <p:nvSpPr>
              <p:cNvPr id="492" name="TextBox 491"/>
              <p:cNvSpPr txBox="1"/>
              <p:nvPr/>
            </p:nvSpPr>
            <p:spPr>
              <a:xfrm>
                <a:off x="8198838" y="3829029"/>
                <a:ext cx="908498" cy="353943"/>
              </a:xfrm>
              <a:prstGeom prst="rect">
                <a:avLst/>
              </a:prstGeom>
              <a:noFill/>
            </p:spPr>
            <p:txBody>
              <a:bodyPr wrap="none" rtlCol="0">
                <a:spAutoFit/>
              </a:bodyPr>
              <a:lstStyle/>
              <a:p>
                <a:r>
                  <a:rPr lang="id-ID" sz="4000" b="1" dirty="0" smtClean="0">
                    <a:solidFill>
                      <a:schemeClr val="accent1"/>
                    </a:solidFill>
                    <a:latin typeface="微软雅黑" panose="020B0503020204020204" pitchFamily="34" charset="-122"/>
                    <a:cs typeface="Aparajita" panose="020B0604020202020204" pitchFamily="34" charset="0"/>
                  </a:rPr>
                  <a:t>Miami</a:t>
                </a:r>
                <a:endParaRPr lang="id-ID" sz="4000" b="1" dirty="0">
                  <a:solidFill>
                    <a:schemeClr val="accent1"/>
                  </a:solidFill>
                  <a:latin typeface="微软雅黑" panose="020B0503020204020204" pitchFamily="34" charset="-122"/>
                  <a:cs typeface="Aparajita" panose="020B0604020202020204" pitchFamily="34" charset="0"/>
                </a:endParaRPr>
              </a:p>
            </p:txBody>
          </p:sp>
          <p:sp>
            <p:nvSpPr>
              <p:cNvPr id="493" name="TextBox 492"/>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2501312" y="5584788"/>
            <a:ext cx="4093031" cy="1387732"/>
            <a:chOff x="2501312" y="5584788"/>
            <a:chExt cx="4093031" cy="1387732"/>
          </a:xfrm>
        </p:grpSpPr>
        <p:grpSp>
          <p:nvGrpSpPr>
            <p:cNvPr id="495" name="Group 494"/>
            <p:cNvGrpSpPr/>
            <p:nvPr/>
          </p:nvGrpSpPr>
          <p:grpSpPr>
            <a:xfrm>
              <a:off x="3438427" y="5584788"/>
              <a:ext cx="3155916" cy="1387732"/>
              <a:chOff x="8198838" y="3829029"/>
              <a:chExt cx="1578369" cy="693866"/>
            </a:xfrm>
          </p:grpSpPr>
          <p:sp>
            <p:nvSpPr>
              <p:cNvPr id="497" name="TextBox 496"/>
              <p:cNvSpPr txBox="1"/>
              <p:nvPr/>
            </p:nvSpPr>
            <p:spPr>
              <a:xfrm>
                <a:off x="8198838" y="3829029"/>
                <a:ext cx="1204009" cy="353943"/>
              </a:xfrm>
              <a:prstGeom prst="rect">
                <a:avLst/>
              </a:prstGeom>
              <a:noFill/>
            </p:spPr>
            <p:txBody>
              <a:bodyPr wrap="none" rtlCol="0">
                <a:spAutoFit/>
              </a:bodyPr>
              <a:lstStyle/>
              <a:p>
                <a:r>
                  <a:rPr lang="id-ID" sz="4000" b="1" dirty="0" smtClean="0">
                    <a:solidFill>
                      <a:schemeClr val="accent2"/>
                    </a:solidFill>
                    <a:latin typeface="微软雅黑" panose="020B0503020204020204" pitchFamily="34" charset="-122"/>
                    <a:cs typeface="Aparajita" panose="020B0604020202020204" pitchFamily="34" charset="0"/>
                  </a:rPr>
                  <a:t>Houston</a:t>
                </a:r>
                <a:endParaRPr lang="id-ID" sz="4000" b="1" dirty="0">
                  <a:solidFill>
                    <a:schemeClr val="accent2"/>
                  </a:solidFill>
                  <a:latin typeface="微软雅黑" panose="020B0503020204020204" pitchFamily="34" charset="-122"/>
                  <a:cs typeface="Aparajita" panose="020B0604020202020204" pitchFamily="34" charset="0"/>
                </a:endParaRPr>
              </a:p>
            </p:txBody>
          </p:sp>
          <p:sp>
            <p:nvSpPr>
              <p:cNvPr id="498" name="TextBox 497"/>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2501312" y="7311228"/>
            <a:ext cx="4138944" cy="1387732"/>
            <a:chOff x="2501312" y="7311228"/>
            <a:chExt cx="4138944" cy="1387732"/>
          </a:xfrm>
        </p:grpSpPr>
        <p:grpSp>
          <p:nvGrpSpPr>
            <p:cNvPr id="500" name="Group 499"/>
            <p:cNvGrpSpPr/>
            <p:nvPr/>
          </p:nvGrpSpPr>
          <p:grpSpPr>
            <a:xfrm>
              <a:off x="3484340" y="7311228"/>
              <a:ext cx="3155916" cy="1387732"/>
              <a:chOff x="8198838" y="3829029"/>
              <a:chExt cx="1578369" cy="693866"/>
            </a:xfrm>
          </p:grpSpPr>
          <p:sp>
            <p:nvSpPr>
              <p:cNvPr id="502" name="TextBox 501"/>
              <p:cNvSpPr txBox="1"/>
              <p:nvPr/>
            </p:nvSpPr>
            <p:spPr>
              <a:xfrm>
                <a:off x="8198838" y="3829029"/>
                <a:ext cx="1326125" cy="353943"/>
              </a:xfrm>
              <a:prstGeom prst="rect">
                <a:avLst/>
              </a:prstGeom>
              <a:noFill/>
            </p:spPr>
            <p:txBody>
              <a:bodyPr wrap="none" rtlCol="0">
                <a:spAutoFit/>
              </a:bodyPr>
              <a:lstStyle/>
              <a:p>
                <a:r>
                  <a:rPr lang="id-ID" sz="4000" b="1" dirty="0" smtClean="0">
                    <a:solidFill>
                      <a:schemeClr val="accent3"/>
                    </a:solidFill>
                    <a:latin typeface="微软雅黑" panose="020B0503020204020204" pitchFamily="34" charset="-122"/>
                    <a:cs typeface="Aparajita" panose="020B0604020202020204" pitchFamily="34" charset="0"/>
                  </a:rPr>
                  <a:t>New York</a:t>
                </a:r>
                <a:endParaRPr lang="id-ID" sz="4000" b="1" dirty="0">
                  <a:solidFill>
                    <a:schemeClr val="accent3"/>
                  </a:solidFill>
                  <a:latin typeface="微软雅黑" panose="020B0503020204020204" pitchFamily="34" charset="-122"/>
                  <a:cs typeface="Aparajita" panose="020B0604020202020204" pitchFamily="34" charset="0"/>
                </a:endParaRPr>
              </a:p>
            </p:txBody>
          </p:sp>
          <p:sp>
            <p:nvSpPr>
              <p:cNvPr id="503" name="TextBox 502"/>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2501312" y="9065051"/>
            <a:ext cx="4252766" cy="1387732"/>
            <a:chOff x="2501312" y="9065051"/>
            <a:chExt cx="4252766" cy="1387732"/>
          </a:xfrm>
        </p:grpSpPr>
        <p:grpSp>
          <p:nvGrpSpPr>
            <p:cNvPr id="505" name="Group 504"/>
            <p:cNvGrpSpPr/>
            <p:nvPr/>
          </p:nvGrpSpPr>
          <p:grpSpPr>
            <a:xfrm>
              <a:off x="3485233" y="9065051"/>
              <a:ext cx="3268845" cy="1387732"/>
              <a:chOff x="8198838" y="3829029"/>
              <a:chExt cx="1634848" cy="693866"/>
            </a:xfrm>
          </p:grpSpPr>
          <p:sp>
            <p:nvSpPr>
              <p:cNvPr id="507" name="TextBox 506"/>
              <p:cNvSpPr txBox="1"/>
              <p:nvPr/>
            </p:nvSpPr>
            <p:spPr>
              <a:xfrm>
                <a:off x="8198838" y="3829029"/>
                <a:ext cx="1634848" cy="353943"/>
              </a:xfrm>
              <a:prstGeom prst="rect">
                <a:avLst/>
              </a:prstGeom>
              <a:noFill/>
            </p:spPr>
            <p:txBody>
              <a:bodyPr wrap="none" rtlCol="0">
                <a:spAutoFit/>
              </a:bodyPr>
              <a:lstStyle/>
              <a:p>
                <a:r>
                  <a:rPr lang="id-ID" sz="4000" b="1" dirty="0" smtClean="0">
                    <a:solidFill>
                      <a:schemeClr val="accent4"/>
                    </a:solidFill>
                    <a:latin typeface="微软雅黑" panose="020B0503020204020204" pitchFamily="34" charset="-122"/>
                    <a:cs typeface="Aparajita" panose="020B0604020202020204" pitchFamily="34" charset="0"/>
                  </a:rPr>
                  <a:t>Los Angeles</a:t>
                </a:r>
                <a:endParaRPr lang="id-ID" sz="4000" b="1" dirty="0">
                  <a:solidFill>
                    <a:schemeClr val="accent4"/>
                  </a:solidFill>
                  <a:latin typeface="微软雅黑" panose="020B0503020204020204" pitchFamily="34" charset="-122"/>
                  <a:cs typeface="Aparajita" panose="020B0604020202020204" pitchFamily="34" charset="0"/>
                </a:endParaRPr>
              </a:p>
            </p:txBody>
          </p:sp>
          <p:sp>
            <p:nvSpPr>
              <p:cNvPr id="508" name="TextBox 507"/>
              <p:cNvSpPr txBox="1"/>
              <p:nvPr/>
            </p:nvSpPr>
            <p:spPr>
              <a:xfrm>
                <a:off x="8198838" y="4138174"/>
                <a:ext cx="15783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t>
                </a:r>
                <a:r>
                  <a:rPr lang="pt-BR" sz="2200" dirty="0" smtClean="0">
                    <a:latin typeface="微软雅黑" panose="020B0503020204020204" pitchFamily="34" charset="-122"/>
                    <a:cs typeface="Aparajita" panose="020B0604020202020204" pitchFamily="34" charset="0"/>
                  </a:rPr>
                  <a:t>adi</a:t>
                </a:r>
                <a:endParaRPr lang="en-US" sz="2200" b="1" dirty="0">
                  <a:latin typeface="微软雅黑" panose="020B0503020204020204" pitchFamily="34" charset="-122"/>
                  <a:cs typeface="Aparajita" panose="020B0604020202020204" pitchFamily="34" charset="0"/>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101578" tIns="101578" rIns="101578" bIns="101578" anchor="ctr"/>
            <a:lstStyle/>
            <a:p>
              <a:pPr defTabSz="91419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5407415" y="483017"/>
            <a:ext cx="13642126" cy="2079087"/>
            <a:chOff x="5386828" y="483017"/>
            <a:chExt cx="13642126" cy="2079087"/>
          </a:xfrm>
        </p:grpSpPr>
        <p:sp>
          <p:nvSpPr>
            <p:cNvPr id="156" name="TextBox 155"/>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Shopping</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United</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States</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76862404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12180806" y="4048955"/>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919940" y="10073804"/>
            <a:ext cx="3206637" cy="16072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1" name="Content Placeholder 2"/>
              <p:cNvSpPr txBox="1">
                <a:spLocks/>
              </p:cNvSpPr>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微软雅黑" panose="020B0503020204020204" pitchFamily="34" charset="-122"/>
                    <a:cs typeface="Aparajita" panose="020B0604020202020204" pitchFamily="34" charset="0"/>
                  </a:rPr>
                  <a:t>75%</a:t>
                </a:r>
                <a:endParaRPr lang="en-US" sz="5600" dirty="0">
                  <a:solidFill>
                    <a:schemeClr val="tx1"/>
                  </a:solidFill>
                  <a:latin typeface="微软雅黑" panose="020B0503020204020204" pitchFamily="34" charset="-122"/>
                  <a:cs typeface="Aparajita" panose="020B0604020202020204" pitchFamily="34" charset="0"/>
                </a:endParaRPr>
              </a:p>
            </p:txBody>
          </p:sp>
        </p:grpSp>
        <p:sp>
          <p:nvSpPr>
            <p:cNvPr id="39" name="Title 1"/>
            <p:cNvSpPr txBox="1">
              <a:spLocks/>
            </p:cNvSpPr>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Female Users</a:t>
              </a:r>
            </a:p>
          </p:txBody>
        </p:sp>
      </p:grpSp>
      <p:grpSp>
        <p:nvGrpSpPr>
          <p:cNvPr id="44" name="Group 43"/>
          <p:cNvGrpSpPr/>
          <p:nvPr/>
        </p:nvGrpSpPr>
        <p:grpSpPr>
          <a:xfrm>
            <a:off x="7390578" y="10073799"/>
            <a:ext cx="3164422" cy="1606062"/>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8" name="Content Placeholder 2"/>
              <p:cNvSpPr txBox="1">
                <a:spLocks/>
              </p:cNvSpPr>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2"/>
                    </a:solidFill>
                    <a:latin typeface="微软雅黑" panose="020B0503020204020204" pitchFamily="34" charset="-122"/>
                    <a:cs typeface="Aparajita" panose="020B0604020202020204" pitchFamily="34" charset="0"/>
                  </a:rPr>
                  <a:t>25%</a:t>
                </a:r>
                <a:endParaRPr lang="en-US" sz="5600" dirty="0">
                  <a:solidFill>
                    <a:schemeClr val="accent2"/>
                  </a:solidFill>
                  <a:latin typeface="微软雅黑" panose="020B0503020204020204" pitchFamily="34" charset="-122"/>
                  <a:cs typeface="Aparajita" panose="020B0604020202020204" pitchFamily="34" charset="0"/>
                </a:endParaRPr>
              </a:p>
            </p:txBody>
          </p:sp>
        </p:grpSp>
        <p:sp>
          <p:nvSpPr>
            <p:cNvPr id="46" name="Title 1"/>
            <p:cNvSpPr txBox="1">
              <a:spLocks/>
            </p:cNvSpPr>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Male Users</a:t>
              </a:r>
            </a:p>
          </p:txBody>
        </p:sp>
      </p:grpSp>
      <p:cxnSp>
        <p:nvCxnSpPr>
          <p:cNvPr id="51" name="Straight Connector 50"/>
          <p:cNvCxnSpPr/>
          <p:nvPr/>
        </p:nvCxnSpPr>
        <p:spPr>
          <a:xfrm>
            <a:off x="3612503" y="9788316"/>
            <a:ext cx="6192653"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2238817" y="4362087"/>
            <a:ext cx="9962885" cy="2418219"/>
            <a:chOff x="12238817" y="4362087"/>
            <a:chExt cx="9962885" cy="2418219"/>
          </a:xfrm>
        </p:grpSpPr>
        <p:sp>
          <p:nvSpPr>
            <p:cNvPr id="52" name="TextBox 51"/>
            <p:cNvSpPr txBox="1"/>
            <p:nvPr/>
          </p:nvSpPr>
          <p:spPr>
            <a:xfrm>
              <a:off x="12238817" y="4362087"/>
              <a:ext cx="5295029" cy="800183"/>
            </a:xfrm>
            <a:prstGeom prst="rect">
              <a:avLst/>
            </a:prstGeom>
            <a:noFill/>
          </p:spPr>
          <p:txBody>
            <a:bodyPr wrap="none" lIns="182843" tIns="91422" rIns="182843" bIns="91422" rtlCol="0">
              <a:spAutoFit/>
            </a:bodyPr>
            <a:lstStyle/>
            <a:p>
              <a:r>
                <a:rPr lang="id-ID" sz="4000" b="1" dirty="0" smtClean="0">
                  <a:latin typeface="微软雅黑" panose="020B0503020204020204" pitchFamily="34" charset="-122"/>
                  <a:cs typeface="Aparajita" panose="020B0604020202020204" pitchFamily="34" charset="0"/>
                </a:rPr>
                <a:t>TEXAS POBLATION</a:t>
              </a:r>
              <a:endParaRPr lang="id-ID" sz="4000" b="1" dirty="0">
                <a:latin typeface="微软雅黑" panose="020B0503020204020204" pitchFamily="34" charset="-122"/>
                <a:cs typeface="Aparajita" panose="020B0604020202020204" pitchFamily="34" charset="0"/>
              </a:endParaRPr>
            </a:p>
          </p:txBody>
        </p:sp>
        <p:grpSp>
          <p:nvGrpSpPr>
            <p:cNvPr id="93" name="Group 92"/>
            <p:cNvGrpSpPr/>
            <p:nvPr/>
          </p:nvGrpSpPr>
          <p:grpSpPr>
            <a:xfrm>
              <a:off x="12666112" y="4933683"/>
              <a:ext cx="9535590" cy="1846623"/>
              <a:chOff x="12666112" y="4933683"/>
              <a:chExt cx="9535590" cy="1846623"/>
            </a:xfrm>
          </p:grpSpPr>
          <p:sp>
            <p:nvSpPr>
              <p:cNvPr id="53" name="TextBox 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微软雅黑" panose="020B0503020204020204" pitchFamily="34" charset="-122"/>
                    <a:cs typeface="Aparajita" panose="020B0604020202020204" pitchFamily="34" charset="0"/>
                  </a:rPr>
                  <a:t>Lorem ipsum dolor </a:t>
                </a:r>
                <a:r>
                  <a:rPr lang="pt-BR" sz="2400" dirty="0">
                    <a:latin typeface="微软雅黑" panose="020B0503020204020204" pitchFamily="34" charset="-122"/>
                    <a:cs typeface="Aparajita" panose="020B0604020202020204" pitchFamily="34" charset="0"/>
                  </a:rPr>
                  <a:t>sit amet, consectetur adipiscing elit. Aliquam tincidunt ante nec sem congue convallis. </a:t>
                </a:r>
                <a:endParaRPr lang="en-US" sz="2400" dirty="0">
                  <a:latin typeface="微软雅黑" panose="020B0503020204020204" pitchFamily="34" charset="-122"/>
                  <a:cs typeface="Aparajita" panose="020B0604020202020204" pitchFamily="34" charset="0"/>
                </a:endParaRPr>
              </a:p>
            </p:txBody>
          </p:sp>
          <p:sp>
            <p:nvSpPr>
              <p:cNvPr id="54" name="TextBox 53"/>
              <p:cNvSpPr txBox="1"/>
              <p:nvPr/>
            </p:nvSpPr>
            <p:spPr>
              <a:xfrm>
                <a:off x="12666112" y="4933683"/>
                <a:ext cx="3227412" cy="1846623"/>
              </a:xfrm>
              <a:prstGeom prst="rect">
                <a:avLst/>
              </a:prstGeom>
              <a:noFill/>
            </p:spPr>
            <p:txBody>
              <a:bodyPr wrap="none" lIns="182843" tIns="91422" rIns="182843" bIns="91422" rtlCol="0">
                <a:spAutoFit/>
              </a:bodyPr>
              <a:lstStyle/>
              <a:p>
                <a:r>
                  <a:rPr lang="id-ID" sz="10800" dirty="0" smtClean="0">
                    <a:solidFill>
                      <a:schemeClr val="accent2"/>
                    </a:solidFill>
                    <a:latin typeface="微软雅黑" panose="020B0503020204020204" pitchFamily="34" charset="-122"/>
                    <a:cs typeface="Aparajita" panose="020B0604020202020204" pitchFamily="34" charset="0"/>
                  </a:rPr>
                  <a:t>9</a:t>
                </a:r>
                <a:r>
                  <a:rPr lang="id-ID" sz="10800" dirty="0">
                    <a:solidFill>
                      <a:schemeClr val="accent2"/>
                    </a:solidFill>
                    <a:latin typeface="微软雅黑" panose="020B0503020204020204" pitchFamily="34" charset="-122"/>
                    <a:cs typeface="Aparajita" panose="020B0604020202020204" pitchFamily="34" charset="0"/>
                  </a:rPr>
                  <a:t>3</a:t>
                </a:r>
                <a:r>
                  <a:rPr lang="id-ID" sz="10800" dirty="0" smtClean="0">
                    <a:solidFill>
                      <a:schemeClr val="accent2"/>
                    </a:solidFill>
                    <a:latin typeface="微软雅黑" panose="020B0503020204020204" pitchFamily="34" charset="-122"/>
                    <a:cs typeface="Aparajita" panose="020B0604020202020204" pitchFamily="34" charset="0"/>
                  </a:rPr>
                  <a:t>%</a:t>
                </a:r>
                <a:endParaRPr lang="id-ID" sz="10800" dirty="0">
                  <a:solidFill>
                    <a:schemeClr val="accent2"/>
                  </a:solidFill>
                  <a:latin typeface="微软雅黑" panose="020B0503020204020204" pitchFamily="34" charset="-122"/>
                  <a:cs typeface="Aparajita" panose="020B0604020202020204" pitchFamily="34" charset="0"/>
                </a:endParaRPr>
              </a:p>
            </p:txBody>
          </p:sp>
        </p:grpSp>
      </p:grpSp>
      <p:grpSp>
        <p:nvGrpSpPr>
          <p:cNvPr id="58" name="Group 57"/>
          <p:cNvGrpSpPr/>
          <p:nvPr/>
        </p:nvGrpSpPr>
        <p:grpSpPr>
          <a:xfrm>
            <a:off x="14927880" y="7661934"/>
            <a:ext cx="4702843" cy="300886"/>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grpSp>
      <p:grpSp>
        <p:nvGrpSpPr>
          <p:cNvPr id="64" name="Group 63"/>
          <p:cNvGrpSpPr/>
          <p:nvPr/>
        </p:nvGrpSpPr>
        <p:grpSpPr>
          <a:xfrm>
            <a:off x="14927880" y="8454102"/>
            <a:ext cx="4702843" cy="300886"/>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70" name="Group 69"/>
          <p:cNvGrpSpPr/>
          <p:nvPr/>
        </p:nvGrpSpPr>
        <p:grpSpPr>
          <a:xfrm>
            <a:off x="14927880" y="9293236"/>
            <a:ext cx="4702843" cy="300886"/>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76" name="Group 75"/>
          <p:cNvGrpSpPr/>
          <p:nvPr/>
        </p:nvGrpSpPr>
        <p:grpSpPr>
          <a:xfrm>
            <a:off x="14927880" y="10104454"/>
            <a:ext cx="4702843" cy="300886"/>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82" name="Group 81"/>
          <p:cNvGrpSpPr/>
          <p:nvPr/>
        </p:nvGrpSpPr>
        <p:grpSpPr>
          <a:xfrm>
            <a:off x="14927880" y="10943578"/>
            <a:ext cx="4702843" cy="300886"/>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88" name="TextBox 87"/>
          <p:cNvSpPr txBox="1"/>
          <p:nvPr/>
        </p:nvSpPr>
        <p:spPr>
          <a:xfrm>
            <a:off x="12230210" y="7570957"/>
            <a:ext cx="2812583" cy="523220"/>
          </a:xfrm>
          <a:prstGeom prst="rect">
            <a:avLst/>
          </a:prstGeom>
          <a:noFill/>
        </p:spPr>
        <p:txBody>
          <a:bodyPr wrap="square" lIns="182843" tIns="91422" rIns="182843" bIns="91422" rtlCol="0">
            <a:spAutoFit/>
          </a:bodyPr>
          <a:lstStyle/>
          <a:p>
            <a:r>
              <a:rPr lang="id-ID" sz="2200" b="1" dirty="0" smtClean="0">
                <a:solidFill>
                  <a:schemeClr val="accent1"/>
                </a:solidFill>
                <a:latin typeface="微软雅黑" panose="020B0503020204020204" pitchFamily="34" charset="-122"/>
                <a:cs typeface="Aparajita" panose="020B0604020202020204" pitchFamily="34" charset="0"/>
              </a:rPr>
              <a:t>White People</a:t>
            </a:r>
            <a:endParaRPr lang="en-US" sz="2200" b="1" dirty="0">
              <a:solidFill>
                <a:schemeClr val="accent1"/>
              </a:solidFill>
              <a:latin typeface="微软雅黑" panose="020B0503020204020204" pitchFamily="34" charset="-122"/>
              <a:cs typeface="Aparajita" panose="020B0604020202020204" pitchFamily="34" charset="0"/>
            </a:endParaRPr>
          </a:p>
        </p:txBody>
      </p:sp>
      <p:sp>
        <p:nvSpPr>
          <p:cNvPr id="89" name="TextBox 88"/>
          <p:cNvSpPr txBox="1"/>
          <p:nvPr/>
        </p:nvSpPr>
        <p:spPr>
          <a:xfrm>
            <a:off x="12230210" y="8327498"/>
            <a:ext cx="2812583" cy="523220"/>
          </a:xfrm>
          <a:prstGeom prst="rect">
            <a:avLst/>
          </a:prstGeom>
          <a:noFill/>
        </p:spPr>
        <p:txBody>
          <a:bodyPr wrap="square" lIns="182843" tIns="91422" rIns="182843" bIns="91422" rtlCol="0">
            <a:spAutoFit/>
          </a:bodyPr>
          <a:lstStyle/>
          <a:p>
            <a:r>
              <a:rPr lang="id-ID" sz="2200" b="1" dirty="0" smtClean="0">
                <a:solidFill>
                  <a:schemeClr val="accent2"/>
                </a:solidFill>
                <a:latin typeface="微软雅黑" panose="020B0503020204020204" pitchFamily="34" charset="-122"/>
                <a:cs typeface="Aparajita" panose="020B0604020202020204" pitchFamily="34" charset="0"/>
              </a:rPr>
              <a:t>Hispanics</a:t>
            </a:r>
            <a:endParaRPr lang="en-US" sz="2200" b="1" dirty="0">
              <a:solidFill>
                <a:schemeClr val="accent2"/>
              </a:solidFill>
              <a:latin typeface="微软雅黑" panose="020B0503020204020204" pitchFamily="34" charset="-122"/>
              <a:cs typeface="Aparajita" panose="020B0604020202020204" pitchFamily="34" charset="0"/>
            </a:endParaRPr>
          </a:p>
        </p:txBody>
      </p:sp>
      <p:sp>
        <p:nvSpPr>
          <p:cNvPr id="90" name="TextBox 89"/>
          <p:cNvSpPr txBox="1"/>
          <p:nvPr/>
        </p:nvSpPr>
        <p:spPr>
          <a:xfrm>
            <a:off x="12230210" y="9210220"/>
            <a:ext cx="2812583" cy="523220"/>
          </a:xfrm>
          <a:prstGeom prst="rect">
            <a:avLst/>
          </a:prstGeom>
          <a:noFill/>
        </p:spPr>
        <p:txBody>
          <a:bodyPr wrap="square" lIns="182843" tIns="91422" rIns="182843" bIns="91422" rtlCol="0">
            <a:spAutoFit/>
          </a:bodyPr>
          <a:lstStyle/>
          <a:p>
            <a:r>
              <a:rPr lang="id-ID" sz="2200" b="1" dirty="0" smtClean="0">
                <a:solidFill>
                  <a:schemeClr val="accent3"/>
                </a:solidFill>
                <a:latin typeface="微软雅黑" panose="020B0503020204020204" pitchFamily="34" charset="-122"/>
                <a:cs typeface="Aparajita" panose="020B0604020202020204" pitchFamily="34" charset="0"/>
              </a:rPr>
              <a:t>Black People</a:t>
            </a:r>
            <a:endParaRPr lang="en-US" sz="2200" b="1" dirty="0">
              <a:solidFill>
                <a:schemeClr val="accent3"/>
              </a:solidFill>
              <a:latin typeface="微软雅黑" panose="020B0503020204020204" pitchFamily="34" charset="-122"/>
              <a:cs typeface="Aparajita" panose="020B0604020202020204" pitchFamily="34" charset="0"/>
            </a:endParaRPr>
          </a:p>
        </p:txBody>
      </p:sp>
      <p:sp>
        <p:nvSpPr>
          <p:cNvPr id="91" name="TextBox 90"/>
          <p:cNvSpPr txBox="1"/>
          <p:nvPr/>
        </p:nvSpPr>
        <p:spPr>
          <a:xfrm>
            <a:off x="12252490" y="10012102"/>
            <a:ext cx="2812583" cy="523220"/>
          </a:xfrm>
          <a:prstGeom prst="rect">
            <a:avLst/>
          </a:prstGeom>
          <a:noFill/>
        </p:spPr>
        <p:txBody>
          <a:bodyPr wrap="square" lIns="182843" tIns="91422" rIns="182843" bIns="91422" rtlCol="0">
            <a:spAutoFit/>
          </a:bodyPr>
          <a:lstStyle/>
          <a:p>
            <a:r>
              <a:rPr lang="id-ID" sz="2200" b="1" dirty="0" smtClean="0">
                <a:solidFill>
                  <a:schemeClr val="accent4"/>
                </a:solidFill>
                <a:latin typeface="微软雅黑" panose="020B0503020204020204" pitchFamily="34" charset="-122"/>
                <a:cs typeface="Aparajita" panose="020B0604020202020204" pitchFamily="34" charset="0"/>
              </a:rPr>
              <a:t>Asian</a:t>
            </a:r>
            <a:endParaRPr lang="en-US" sz="2200" b="1" dirty="0">
              <a:solidFill>
                <a:schemeClr val="accent4"/>
              </a:solidFill>
              <a:latin typeface="微软雅黑" panose="020B0503020204020204" pitchFamily="34" charset="-122"/>
              <a:cs typeface="Aparajita" panose="020B0604020202020204" pitchFamily="34" charset="0"/>
            </a:endParaRPr>
          </a:p>
        </p:txBody>
      </p:sp>
      <p:sp>
        <p:nvSpPr>
          <p:cNvPr id="92" name="TextBox 91"/>
          <p:cNvSpPr txBox="1"/>
          <p:nvPr/>
        </p:nvSpPr>
        <p:spPr>
          <a:xfrm>
            <a:off x="12230210" y="10883142"/>
            <a:ext cx="2812583" cy="523220"/>
          </a:xfrm>
          <a:prstGeom prst="rect">
            <a:avLst/>
          </a:prstGeom>
          <a:noFill/>
        </p:spPr>
        <p:txBody>
          <a:bodyPr wrap="square" lIns="182843" tIns="91422" rIns="182843" bIns="91422" rtlCol="0">
            <a:spAutoFit/>
          </a:bodyPr>
          <a:lstStyle/>
          <a:p>
            <a:r>
              <a:rPr lang="id-ID" sz="2200" b="1" dirty="0" smtClean="0">
                <a:solidFill>
                  <a:schemeClr val="accent5"/>
                </a:solidFill>
                <a:latin typeface="微软雅黑" panose="020B0503020204020204" pitchFamily="34" charset="-122"/>
                <a:cs typeface="Aparajita" panose="020B0604020202020204" pitchFamily="34" charset="0"/>
              </a:rPr>
              <a:t>Others</a:t>
            </a:r>
            <a:endParaRPr lang="en-US" sz="2200" b="1" dirty="0">
              <a:solidFill>
                <a:schemeClr val="accent5"/>
              </a:solidFill>
              <a:latin typeface="微软雅黑" panose="020B0503020204020204" pitchFamily="34" charset="-122"/>
              <a:cs typeface="Aparajita" panose="020B0604020202020204" pitchFamily="34" charset="0"/>
            </a:endParaRPr>
          </a:p>
        </p:txBody>
      </p:sp>
      <p:sp>
        <p:nvSpPr>
          <p:cNvPr id="94" name="Freeform 11"/>
          <p:cNvSpPr>
            <a:spLocks noChangeArrowheads="1"/>
          </p:cNvSpPr>
          <p:nvPr/>
        </p:nvSpPr>
        <p:spPr bwMode="auto">
          <a:xfrm>
            <a:off x="3345905" y="3755147"/>
            <a:ext cx="6087852" cy="5880023"/>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98" name="Group 97"/>
          <p:cNvGrpSpPr/>
          <p:nvPr/>
        </p:nvGrpSpPr>
        <p:grpSpPr>
          <a:xfrm>
            <a:off x="5407415" y="483017"/>
            <a:ext cx="13642126" cy="2079087"/>
            <a:chOff x="5386828" y="483017"/>
            <a:chExt cx="13642126" cy="2079087"/>
          </a:xfrm>
        </p:grpSpPr>
        <p:sp>
          <p:nvSpPr>
            <p:cNvPr id="99" name="TextBox 98"/>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Texas</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Population</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12180806" y="4048955"/>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919940" y="10073804"/>
            <a:ext cx="3206637" cy="16072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1" name="Content Placeholder 2"/>
              <p:cNvSpPr txBox="1">
                <a:spLocks/>
              </p:cNvSpPr>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微软雅黑" panose="020B0503020204020204" pitchFamily="34" charset="-122"/>
                    <a:cs typeface="Aparajita" panose="020B0604020202020204" pitchFamily="34" charset="0"/>
                  </a:rPr>
                  <a:t>75%</a:t>
                </a:r>
                <a:endParaRPr lang="en-US" sz="5600" dirty="0">
                  <a:solidFill>
                    <a:schemeClr val="tx1"/>
                  </a:solidFill>
                  <a:latin typeface="微软雅黑" panose="020B0503020204020204" pitchFamily="34" charset="-122"/>
                  <a:cs typeface="Aparajita" panose="020B0604020202020204" pitchFamily="34" charset="0"/>
                </a:endParaRPr>
              </a:p>
            </p:txBody>
          </p:sp>
        </p:grpSp>
        <p:sp>
          <p:nvSpPr>
            <p:cNvPr id="39" name="Title 1"/>
            <p:cNvSpPr txBox="1">
              <a:spLocks/>
            </p:cNvSpPr>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Female Users</a:t>
              </a:r>
            </a:p>
          </p:txBody>
        </p:sp>
      </p:grpSp>
      <p:grpSp>
        <p:nvGrpSpPr>
          <p:cNvPr id="44" name="Group 43"/>
          <p:cNvGrpSpPr/>
          <p:nvPr/>
        </p:nvGrpSpPr>
        <p:grpSpPr>
          <a:xfrm>
            <a:off x="7390578" y="10073799"/>
            <a:ext cx="3164422" cy="1606062"/>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8" name="Content Placeholder 2"/>
              <p:cNvSpPr txBox="1">
                <a:spLocks/>
              </p:cNvSpPr>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2"/>
                    </a:solidFill>
                    <a:latin typeface="微软雅黑" panose="020B0503020204020204" pitchFamily="34" charset="-122"/>
                    <a:cs typeface="Aparajita" panose="020B0604020202020204" pitchFamily="34" charset="0"/>
                  </a:rPr>
                  <a:t>25%</a:t>
                </a:r>
                <a:endParaRPr lang="en-US" sz="5600" dirty="0">
                  <a:solidFill>
                    <a:schemeClr val="accent2"/>
                  </a:solidFill>
                  <a:latin typeface="微软雅黑" panose="020B0503020204020204" pitchFamily="34" charset="-122"/>
                  <a:cs typeface="Aparajita" panose="020B0604020202020204" pitchFamily="34" charset="0"/>
                </a:endParaRPr>
              </a:p>
            </p:txBody>
          </p:sp>
        </p:grpSp>
        <p:sp>
          <p:nvSpPr>
            <p:cNvPr id="46" name="Title 1"/>
            <p:cNvSpPr txBox="1">
              <a:spLocks/>
            </p:cNvSpPr>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Male Users</a:t>
              </a:r>
            </a:p>
          </p:txBody>
        </p:sp>
      </p:grpSp>
      <p:cxnSp>
        <p:nvCxnSpPr>
          <p:cNvPr id="51" name="Straight Connector 50"/>
          <p:cNvCxnSpPr/>
          <p:nvPr/>
        </p:nvCxnSpPr>
        <p:spPr>
          <a:xfrm>
            <a:off x="3612503" y="9788316"/>
            <a:ext cx="6192653"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2238817" y="4362087"/>
            <a:ext cx="9962885" cy="2418219"/>
            <a:chOff x="12238817" y="4362087"/>
            <a:chExt cx="9962885" cy="2418219"/>
          </a:xfrm>
        </p:grpSpPr>
        <p:sp>
          <p:nvSpPr>
            <p:cNvPr id="52" name="TextBox 51"/>
            <p:cNvSpPr txBox="1"/>
            <p:nvPr/>
          </p:nvSpPr>
          <p:spPr>
            <a:xfrm>
              <a:off x="12238817" y="4362087"/>
              <a:ext cx="3464272" cy="800183"/>
            </a:xfrm>
            <a:prstGeom prst="rect">
              <a:avLst/>
            </a:prstGeom>
            <a:noFill/>
          </p:spPr>
          <p:txBody>
            <a:bodyPr wrap="none" lIns="182843" tIns="91422" rIns="182843" bIns="91422" rtlCol="0">
              <a:spAutoFit/>
            </a:bodyPr>
            <a:lstStyle/>
            <a:p>
              <a:r>
                <a:rPr lang="id-ID" sz="4000" b="1" dirty="0" smtClean="0">
                  <a:latin typeface="微软雅黑" panose="020B0503020204020204" pitchFamily="34" charset="-122"/>
                  <a:cs typeface="Aparajita" panose="020B0604020202020204" pitchFamily="34" charset="0"/>
                </a:rPr>
                <a:t>POBLATION</a:t>
              </a:r>
              <a:endParaRPr lang="id-ID" sz="4000" b="1" dirty="0">
                <a:latin typeface="微软雅黑" panose="020B0503020204020204" pitchFamily="34" charset="-122"/>
                <a:cs typeface="Aparajita" panose="020B0604020202020204" pitchFamily="34" charset="0"/>
              </a:endParaRPr>
            </a:p>
          </p:txBody>
        </p:sp>
        <p:grpSp>
          <p:nvGrpSpPr>
            <p:cNvPr id="93" name="Group 92"/>
            <p:cNvGrpSpPr/>
            <p:nvPr/>
          </p:nvGrpSpPr>
          <p:grpSpPr>
            <a:xfrm>
              <a:off x="12666112" y="4933683"/>
              <a:ext cx="9535590" cy="1846623"/>
              <a:chOff x="12666112" y="4933683"/>
              <a:chExt cx="9535590" cy="1846623"/>
            </a:xfrm>
          </p:grpSpPr>
          <p:sp>
            <p:nvSpPr>
              <p:cNvPr id="53" name="TextBox 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微软雅黑" panose="020B0503020204020204" pitchFamily="34" charset="-122"/>
                    <a:cs typeface="Aparajita" panose="020B0604020202020204" pitchFamily="34" charset="0"/>
                  </a:rPr>
                  <a:t>Lorem ipsum dolor </a:t>
                </a:r>
                <a:r>
                  <a:rPr lang="pt-BR" sz="2400" dirty="0">
                    <a:latin typeface="微软雅黑" panose="020B0503020204020204" pitchFamily="34" charset="-122"/>
                    <a:cs typeface="Aparajita" panose="020B0604020202020204" pitchFamily="34" charset="0"/>
                  </a:rPr>
                  <a:t>sit amet, consectetur adipiscing elit. Aliquam tincidunt ante nec sem congue convallis. </a:t>
                </a:r>
                <a:endParaRPr lang="en-US" sz="2400" dirty="0">
                  <a:latin typeface="微软雅黑" panose="020B0503020204020204" pitchFamily="34" charset="-122"/>
                  <a:cs typeface="Aparajita" panose="020B0604020202020204" pitchFamily="34" charset="0"/>
                </a:endParaRPr>
              </a:p>
            </p:txBody>
          </p:sp>
          <p:sp>
            <p:nvSpPr>
              <p:cNvPr id="54" name="TextBox 53"/>
              <p:cNvSpPr txBox="1"/>
              <p:nvPr/>
            </p:nvSpPr>
            <p:spPr>
              <a:xfrm>
                <a:off x="12666112" y="4933683"/>
                <a:ext cx="3227412" cy="1846623"/>
              </a:xfrm>
              <a:prstGeom prst="rect">
                <a:avLst/>
              </a:prstGeom>
              <a:noFill/>
            </p:spPr>
            <p:txBody>
              <a:bodyPr wrap="none" lIns="182843" tIns="91422" rIns="182843" bIns="91422" rtlCol="0">
                <a:spAutoFit/>
              </a:bodyPr>
              <a:lstStyle/>
              <a:p>
                <a:r>
                  <a:rPr lang="id-ID" sz="10800" dirty="0" smtClean="0">
                    <a:solidFill>
                      <a:schemeClr val="accent2"/>
                    </a:solidFill>
                    <a:latin typeface="微软雅黑" panose="020B0503020204020204" pitchFamily="34" charset="-122"/>
                    <a:cs typeface="Aparajita" panose="020B0604020202020204" pitchFamily="34" charset="0"/>
                  </a:rPr>
                  <a:t>9</a:t>
                </a:r>
                <a:r>
                  <a:rPr lang="id-ID" sz="10800" dirty="0">
                    <a:solidFill>
                      <a:schemeClr val="accent2"/>
                    </a:solidFill>
                    <a:latin typeface="微软雅黑" panose="020B0503020204020204" pitchFamily="34" charset="-122"/>
                    <a:cs typeface="Aparajita" panose="020B0604020202020204" pitchFamily="34" charset="0"/>
                  </a:rPr>
                  <a:t>3</a:t>
                </a:r>
                <a:r>
                  <a:rPr lang="id-ID" sz="10800" dirty="0" smtClean="0">
                    <a:solidFill>
                      <a:schemeClr val="accent2"/>
                    </a:solidFill>
                    <a:latin typeface="微软雅黑" panose="020B0503020204020204" pitchFamily="34" charset="-122"/>
                    <a:cs typeface="Aparajita" panose="020B0604020202020204" pitchFamily="34" charset="0"/>
                  </a:rPr>
                  <a:t>%</a:t>
                </a:r>
                <a:endParaRPr lang="id-ID" sz="10800" dirty="0">
                  <a:solidFill>
                    <a:schemeClr val="accent2"/>
                  </a:solidFill>
                  <a:latin typeface="微软雅黑" panose="020B0503020204020204" pitchFamily="34" charset="-122"/>
                  <a:cs typeface="Aparajita" panose="020B0604020202020204" pitchFamily="34" charset="0"/>
                </a:endParaRPr>
              </a:p>
            </p:txBody>
          </p:sp>
        </p:grpSp>
      </p:grpSp>
      <p:grpSp>
        <p:nvGrpSpPr>
          <p:cNvPr id="58" name="Group 57"/>
          <p:cNvGrpSpPr/>
          <p:nvPr/>
        </p:nvGrpSpPr>
        <p:grpSpPr>
          <a:xfrm>
            <a:off x="14927880" y="7661934"/>
            <a:ext cx="4702843" cy="300886"/>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微软雅黑" panose="020B0503020204020204" pitchFamily="34" charset="-122"/>
              </a:endParaRPr>
            </a:p>
          </p:txBody>
        </p:sp>
      </p:grpSp>
      <p:grpSp>
        <p:nvGrpSpPr>
          <p:cNvPr id="64" name="Group 63"/>
          <p:cNvGrpSpPr/>
          <p:nvPr/>
        </p:nvGrpSpPr>
        <p:grpSpPr>
          <a:xfrm>
            <a:off x="14927880" y="8454102"/>
            <a:ext cx="4702843" cy="300886"/>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70" name="Group 69"/>
          <p:cNvGrpSpPr/>
          <p:nvPr/>
        </p:nvGrpSpPr>
        <p:grpSpPr>
          <a:xfrm>
            <a:off x="14927880" y="9293236"/>
            <a:ext cx="4702843" cy="300886"/>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76" name="Group 75"/>
          <p:cNvGrpSpPr/>
          <p:nvPr/>
        </p:nvGrpSpPr>
        <p:grpSpPr>
          <a:xfrm>
            <a:off x="14927880" y="10104454"/>
            <a:ext cx="4702843" cy="300886"/>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grpSp>
        <p:nvGrpSpPr>
          <p:cNvPr id="82" name="Group 81"/>
          <p:cNvGrpSpPr/>
          <p:nvPr/>
        </p:nvGrpSpPr>
        <p:grpSpPr>
          <a:xfrm>
            <a:off x="14927880" y="10943578"/>
            <a:ext cx="4702843" cy="300886"/>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微软雅黑" panose="020B0503020204020204" pitchFamily="34" charset="-122"/>
              </a:endParaRPr>
            </a:p>
          </p:txBody>
        </p:sp>
      </p:grpSp>
      <p:sp>
        <p:nvSpPr>
          <p:cNvPr id="88" name="TextBox 87"/>
          <p:cNvSpPr txBox="1"/>
          <p:nvPr/>
        </p:nvSpPr>
        <p:spPr>
          <a:xfrm>
            <a:off x="12230210" y="7570957"/>
            <a:ext cx="2812583" cy="523220"/>
          </a:xfrm>
          <a:prstGeom prst="rect">
            <a:avLst/>
          </a:prstGeom>
          <a:noFill/>
        </p:spPr>
        <p:txBody>
          <a:bodyPr wrap="square" lIns="182843" tIns="91422" rIns="182843" bIns="91422" rtlCol="0">
            <a:spAutoFit/>
          </a:bodyPr>
          <a:lstStyle/>
          <a:p>
            <a:r>
              <a:rPr lang="id-ID" sz="2200" b="1" dirty="0" smtClean="0">
                <a:solidFill>
                  <a:schemeClr val="accent1"/>
                </a:solidFill>
                <a:latin typeface="微软雅黑" panose="020B0503020204020204" pitchFamily="34" charset="-122"/>
                <a:cs typeface="Aparajita" panose="020B0604020202020204" pitchFamily="34" charset="0"/>
              </a:rPr>
              <a:t>White People</a:t>
            </a:r>
            <a:endParaRPr lang="en-US" sz="2200" b="1" dirty="0">
              <a:solidFill>
                <a:schemeClr val="accent1"/>
              </a:solidFill>
              <a:latin typeface="微软雅黑" panose="020B0503020204020204" pitchFamily="34" charset="-122"/>
              <a:cs typeface="Aparajita" panose="020B0604020202020204" pitchFamily="34" charset="0"/>
            </a:endParaRPr>
          </a:p>
        </p:txBody>
      </p:sp>
      <p:sp>
        <p:nvSpPr>
          <p:cNvPr id="89" name="TextBox 88"/>
          <p:cNvSpPr txBox="1"/>
          <p:nvPr/>
        </p:nvSpPr>
        <p:spPr>
          <a:xfrm>
            <a:off x="12230210" y="8327498"/>
            <a:ext cx="2812583" cy="523220"/>
          </a:xfrm>
          <a:prstGeom prst="rect">
            <a:avLst/>
          </a:prstGeom>
          <a:noFill/>
        </p:spPr>
        <p:txBody>
          <a:bodyPr wrap="square" lIns="182843" tIns="91422" rIns="182843" bIns="91422" rtlCol="0">
            <a:spAutoFit/>
          </a:bodyPr>
          <a:lstStyle/>
          <a:p>
            <a:r>
              <a:rPr lang="id-ID" sz="2200" b="1" dirty="0" smtClean="0">
                <a:solidFill>
                  <a:schemeClr val="accent2"/>
                </a:solidFill>
                <a:latin typeface="微软雅黑" panose="020B0503020204020204" pitchFamily="34" charset="-122"/>
                <a:cs typeface="Aparajita" panose="020B0604020202020204" pitchFamily="34" charset="0"/>
              </a:rPr>
              <a:t>Hispanics</a:t>
            </a:r>
            <a:endParaRPr lang="en-US" sz="2200" b="1" dirty="0">
              <a:solidFill>
                <a:schemeClr val="accent2"/>
              </a:solidFill>
              <a:latin typeface="微软雅黑" panose="020B0503020204020204" pitchFamily="34" charset="-122"/>
              <a:cs typeface="Aparajita" panose="020B0604020202020204" pitchFamily="34" charset="0"/>
            </a:endParaRPr>
          </a:p>
        </p:txBody>
      </p:sp>
      <p:sp>
        <p:nvSpPr>
          <p:cNvPr id="90" name="TextBox 89"/>
          <p:cNvSpPr txBox="1"/>
          <p:nvPr/>
        </p:nvSpPr>
        <p:spPr>
          <a:xfrm>
            <a:off x="12230210" y="9210220"/>
            <a:ext cx="2812583" cy="523220"/>
          </a:xfrm>
          <a:prstGeom prst="rect">
            <a:avLst/>
          </a:prstGeom>
          <a:noFill/>
        </p:spPr>
        <p:txBody>
          <a:bodyPr wrap="square" lIns="182843" tIns="91422" rIns="182843" bIns="91422" rtlCol="0">
            <a:spAutoFit/>
          </a:bodyPr>
          <a:lstStyle/>
          <a:p>
            <a:r>
              <a:rPr lang="id-ID" sz="2200" b="1" dirty="0" smtClean="0">
                <a:solidFill>
                  <a:schemeClr val="accent3"/>
                </a:solidFill>
                <a:latin typeface="微软雅黑" panose="020B0503020204020204" pitchFamily="34" charset="-122"/>
                <a:cs typeface="Aparajita" panose="020B0604020202020204" pitchFamily="34" charset="0"/>
              </a:rPr>
              <a:t>Black People</a:t>
            </a:r>
            <a:endParaRPr lang="en-US" sz="2200" b="1" dirty="0">
              <a:solidFill>
                <a:schemeClr val="accent3"/>
              </a:solidFill>
              <a:latin typeface="微软雅黑" panose="020B0503020204020204" pitchFamily="34" charset="-122"/>
              <a:cs typeface="Aparajita" panose="020B0604020202020204" pitchFamily="34" charset="0"/>
            </a:endParaRPr>
          </a:p>
        </p:txBody>
      </p:sp>
      <p:sp>
        <p:nvSpPr>
          <p:cNvPr id="91" name="TextBox 90"/>
          <p:cNvSpPr txBox="1"/>
          <p:nvPr/>
        </p:nvSpPr>
        <p:spPr>
          <a:xfrm>
            <a:off x="12252490" y="10012102"/>
            <a:ext cx="2812583" cy="523220"/>
          </a:xfrm>
          <a:prstGeom prst="rect">
            <a:avLst/>
          </a:prstGeom>
          <a:noFill/>
        </p:spPr>
        <p:txBody>
          <a:bodyPr wrap="square" lIns="182843" tIns="91422" rIns="182843" bIns="91422" rtlCol="0">
            <a:spAutoFit/>
          </a:bodyPr>
          <a:lstStyle/>
          <a:p>
            <a:r>
              <a:rPr lang="id-ID" sz="2200" b="1" dirty="0" smtClean="0">
                <a:solidFill>
                  <a:schemeClr val="accent4"/>
                </a:solidFill>
                <a:latin typeface="微软雅黑" panose="020B0503020204020204" pitchFamily="34" charset="-122"/>
                <a:cs typeface="Aparajita" panose="020B0604020202020204" pitchFamily="34" charset="0"/>
              </a:rPr>
              <a:t>Asian</a:t>
            </a:r>
            <a:endParaRPr lang="en-US" sz="2200" b="1" dirty="0">
              <a:solidFill>
                <a:schemeClr val="accent4"/>
              </a:solidFill>
              <a:latin typeface="微软雅黑" panose="020B0503020204020204" pitchFamily="34" charset="-122"/>
              <a:cs typeface="Aparajita" panose="020B0604020202020204" pitchFamily="34" charset="0"/>
            </a:endParaRPr>
          </a:p>
        </p:txBody>
      </p:sp>
      <p:sp>
        <p:nvSpPr>
          <p:cNvPr id="92" name="TextBox 91"/>
          <p:cNvSpPr txBox="1"/>
          <p:nvPr/>
        </p:nvSpPr>
        <p:spPr>
          <a:xfrm>
            <a:off x="12230210" y="10883142"/>
            <a:ext cx="2812583" cy="523220"/>
          </a:xfrm>
          <a:prstGeom prst="rect">
            <a:avLst/>
          </a:prstGeom>
          <a:noFill/>
        </p:spPr>
        <p:txBody>
          <a:bodyPr wrap="square" lIns="182843" tIns="91422" rIns="182843" bIns="91422" rtlCol="0">
            <a:spAutoFit/>
          </a:bodyPr>
          <a:lstStyle/>
          <a:p>
            <a:r>
              <a:rPr lang="id-ID" sz="2200" b="1" dirty="0" smtClean="0">
                <a:solidFill>
                  <a:schemeClr val="accent5"/>
                </a:solidFill>
                <a:latin typeface="微软雅黑" panose="020B0503020204020204" pitchFamily="34" charset="-122"/>
                <a:cs typeface="Aparajita" panose="020B0604020202020204" pitchFamily="34" charset="0"/>
              </a:rPr>
              <a:t>Others</a:t>
            </a:r>
            <a:endParaRPr lang="en-US" sz="2200" b="1" dirty="0">
              <a:solidFill>
                <a:schemeClr val="accent5"/>
              </a:solidFill>
              <a:latin typeface="微软雅黑" panose="020B0503020204020204" pitchFamily="34" charset="-122"/>
              <a:cs typeface="Aparajita" panose="020B0604020202020204" pitchFamily="34" charset="0"/>
            </a:endParaRPr>
          </a:p>
        </p:txBody>
      </p:sp>
      <p:grpSp>
        <p:nvGrpSpPr>
          <p:cNvPr id="98" name="Group 97"/>
          <p:cNvGrpSpPr/>
          <p:nvPr/>
        </p:nvGrpSpPr>
        <p:grpSpPr>
          <a:xfrm>
            <a:off x="5407415" y="483017"/>
            <a:ext cx="13642126" cy="2079087"/>
            <a:chOff x="5386828" y="483017"/>
            <a:chExt cx="13642126" cy="2079087"/>
          </a:xfrm>
        </p:grpSpPr>
        <p:sp>
          <p:nvSpPr>
            <p:cNvPr id="99" name="TextBox 98"/>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Florida</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Population</a:t>
              </a:r>
              <a:endParaRPr lang="id-ID" sz="8000" b="1" dirty="0">
                <a:solidFill>
                  <a:schemeClr val="tx2"/>
                </a:solidFill>
                <a:latin typeface="微软雅黑" panose="020B0503020204020204" pitchFamily="34" charset="-122"/>
                <a:cs typeface="Aparajita" panose="020B0604020202020204" pitchFamily="34" charset="0"/>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95" name="Freeform 384"/>
          <p:cNvSpPr>
            <a:spLocks noChangeArrowheads="1"/>
          </p:cNvSpPr>
          <p:nvPr/>
        </p:nvSpPr>
        <p:spPr bwMode="auto">
          <a:xfrm>
            <a:off x="2818810" y="4350365"/>
            <a:ext cx="6986346" cy="5383075"/>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Tree>
    <p:extLst>
      <p:ext uri="{BB962C8B-B14F-4D97-AF65-F5344CB8AC3E}">
        <p14:creationId xmlns:p14="http://schemas.microsoft.com/office/powerpoint/2010/main" val="204486932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124515" y="2833046"/>
            <a:ext cx="15538501" cy="9405935"/>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165" name="Group 164"/>
          <p:cNvGrpSpPr/>
          <p:nvPr/>
        </p:nvGrpSpPr>
        <p:grpSpPr>
          <a:xfrm>
            <a:off x="10609271" y="8711069"/>
            <a:ext cx="2017820" cy="3243187"/>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243791" tIns="121896" rIns="243791" bIns="121896" numCol="1" anchor="t" anchorCtr="0" compatLnSpc="1">
              <a:prstTxWarp prst="textNoShape">
                <a:avLst/>
              </a:prstTxWarp>
            </a:bodyPr>
            <a:lstStyle/>
            <a:p>
              <a:endParaRPr lang="id-ID" sz="4800" dirty="0">
                <a:latin typeface="微软雅黑" panose="020B0503020204020204" pitchFamily="34" charset="-122"/>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174" name="Group 173"/>
          <p:cNvGrpSpPr/>
          <p:nvPr/>
        </p:nvGrpSpPr>
        <p:grpSpPr>
          <a:xfrm>
            <a:off x="8292636" y="2925280"/>
            <a:ext cx="2017820" cy="3243187"/>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prstTxWarp prst="textNoShape">
                <a:avLst/>
              </a:prstTxWarp>
            </a:bodyPr>
            <a:lstStyle/>
            <a:p>
              <a:endParaRPr lang="id-ID" sz="4800" dirty="0">
                <a:latin typeface="微软雅黑" panose="020B0503020204020204" pitchFamily="34" charset="-122"/>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2" name="Group 1"/>
          <p:cNvGrpSpPr/>
          <p:nvPr/>
        </p:nvGrpSpPr>
        <p:grpSpPr>
          <a:xfrm>
            <a:off x="5124515" y="6380147"/>
            <a:ext cx="2017820" cy="3243187"/>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prstTxWarp prst="textNoShape">
                <a:avLst/>
              </a:prstTxWarp>
            </a:bodyPr>
            <a:lstStyle/>
            <a:p>
              <a:endParaRPr lang="id-ID" sz="4800" dirty="0">
                <a:latin typeface="微软雅黑" panose="020B0503020204020204" pitchFamily="34" charset="-122"/>
              </a:endParaRPr>
            </a:p>
          </p:txBody>
        </p:sp>
      </p:grpSp>
      <p:grpSp>
        <p:nvGrpSpPr>
          <p:cNvPr id="3" name="Group 2"/>
          <p:cNvGrpSpPr/>
          <p:nvPr/>
        </p:nvGrpSpPr>
        <p:grpSpPr>
          <a:xfrm>
            <a:off x="15732015" y="8746208"/>
            <a:ext cx="2017820" cy="3243187"/>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243791" tIns="121896" rIns="243791" bIns="121896" numCol="1" anchor="t" anchorCtr="0" compatLnSpc="1">
              <a:prstTxWarp prst="textNoShape">
                <a:avLst/>
              </a:prstTxWarp>
            </a:bodyPr>
            <a:lstStyle/>
            <a:p>
              <a:endParaRPr lang="id-ID" sz="4800" dirty="0">
                <a:latin typeface="微软雅黑" panose="020B0503020204020204" pitchFamily="34" charset="-122"/>
              </a:endParaRPr>
            </a:p>
          </p:txBody>
        </p:sp>
      </p:grpSp>
      <p:grpSp>
        <p:nvGrpSpPr>
          <p:cNvPr id="5" name="Group 4"/>
          <p:cNvGrpSpPr/>
          <p:nvPr/>
        </p:nvGrpSpPr>
        <p:grpSpPr>
          <a:xfrm>
            <a:off x="16909346" y="5029441"/>
            <a:ext cx="2017820" cy="3243187"/>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微软雅黑" panose="020B0503020204020204" pitchFamily="34" charset="-122"/>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prstTxWarp prst="textNoShape">
                <a:avLst/>
              </a:prstTxWarp>
            </a:bodyPr>
            <a:lstStyle/>
            <a:p>
              <a:endParaRPr lang="id-ID" sz="4800" dirty="0">
                <a:latin typeface="微软雅黑" panose="020B0503020204020204" pitchFamily="34" charset="-122"/>
              </a:endParaRPr>
            </a:p>
          </p:txBody>
        </p:sp>
      </p:grpSp>
      <p:grpSp>
        <p:nvGrpSpPr>
          <p:cNvPr id="149" name="Group 148"/>
          <p:cNvGrpSpPr/>
          <p:nvPr/>
        </p:nvGrpSpPr>
        <p:grpSpPr>
          <a:xfrm>
            <a:off x="5407415" y="483017"/>
            <a:ext cx="13642126" cy="2079087"/>
            <a:chOff x="5386828" y="483017"/>
            <a:chExt cx="13642126" cy="2079087"/>
          </a:xfrm>
        </p:grpSpPr>
        <p:sp>
          <p:nvSpPr>
            <p:cNvPr id="150" name="TextBox 149"/>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a:solidFill>
                    <a:schemeClr val="tx2"/>
                  </a:solidFill>
                  <a:latin typeface="微软雅黑" panose="020B0503020204020204" pitchFamily="34" charset="-122"/>
                  <a:cs typeface="Aparajita" panose="020B0604020202020204" pitchFamily="34" charset="0"/>
                </a:rPr>
                <a:t>USA</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Social</a:t>
              </a:r>
              <a:r>
                <a:rPr lang="en-US" sz="8000" b="1" dirty="0" smtClean="0">
                  <a:solidFill>
                    <a:schemeClr val="tx2"/>
                  </a:solidFill>
                  <a:latin typeface="微软雅黑" panose="020B0503020204020204" pitchFamily="34" charset="-122"/>
                  <a:cs typeface="Aparajita" panose="020B0604020202020204" pitchFamily="34" charset="0"/>
                </a:rPr>
                <a:t> </a:t>
              </a:r>
              <a:r>
                <a:rPr lang="en-US" sz="8000" b="1" dirty="0">
                  <a:solidFill>
                    <a:schemeClr val="tx2"/>
                  </a:solidFill>
                  <a:latin typeface="微软雅黑" panose="020B0503020204020204" pitchFamily="34" charset="-122"/>
                  <a:cs typeface="Aparajita" panose="020B0604020202020204" pitchFamily="34" charset="0"/>
                </a:rPr>
                <a:t>Media</a:t>
              </a:r>
              <a:r>
                <a:rPr lang="en-US" sz="8000" b="1" dirty="0" smtClean="0">
                  <a:solidFill>
                    <a:schemeClr val="tx2"/>
                  </a:solidFill>
                  <a:latin typeface="微软雅黑" panose="020B0503020204020204" pitchFamily="34" charset="-122"/>
                  <a:cs typeface="Aparajita" panose="020B0604020202020204" pitchFamily="34" charset="0"/>
                </a:rPr>
                <a:t> </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18534021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91" b="91"/>
          <a:stretch>
            <a:fillRect/>
          </a:stretch>
        </p:blipFill>
        <p:spPr>
          <a:xfrm>
            <a:off x="0" y="0"/>
            <a:ext cx="24428450" cy="13716000"/>
          </a:xfrm>
        </p:spPr>
      </p:pic>
      <p:sp>
        <p:nvSpPr>
          <p:cNvPr id="13" name="Rectangle 12"/>
          <p:cNvSpPr>
            <a:spLocks noChangeAspect="1"/>
          </p:cNvSpPr>
          <p:nvPr/>
        </p:nvSpPr>
        <p:spPr>
          <a:xfrm rot="16200000">
            <a:off x="-288759" y="217725"/>
            <a:ext cx="13836319" cy="13258802"/>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10" name="Rectangle 9"/>
          <p:cNvSpPr>
            <a:spLocks noChangeAspect="1"/>
          </p:cNvSpPr>
          <p:nvPr/>
        </p:nvSpPr>
        <p:spPr>
          <a:xfrm rot="16200000">
            <a:off x="11961825" y="1296973"/>
            <a:ext cx="13763601" cy="11169650"/>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graphicFrame>
        <p:nvGraphicFramePr>
          <p:cNvPr id="14" name="Chart 1"/>
          <p:cNvGraphicFramePr>
            <a:graphicFrameLocks/>
          </p:cNvGraphicFramePr>
          <p:nvPr>
            <p:extLst>
              <p:ext uri="{D42A27DB-BD31-4B8C-83A1-F6EECF244321}">
                <p14:modId xmlns:p14="http://schemas.microsoft.com/office/powerpoint/2010/main" val="1014305743"/>
              </p:ext>
            </p:extLst>
          </p:nvPr>
        </p:nvGraphicFramePr>
        <p:xfrm>
          <a:off x="1635125" y="3128675"/>
          <a:ext cx="10474326" cy="4060650"/>
        </p:xfrm>
        <a:graphic>
          <a:graphicData uri="http://schemas.openxmlformats.org/drawingml/2006/chart">
            <c:chart xmlns:c="http://schemas.openxmlformats.org/drawingml/2006/chart" xmlns:r="http://schemas.openxmlformats.org/officeDocument/2006/relationships" r:id="rId3"/>
          </a:graphicData>
        </a:graphic>
      </p:graphicFrame>
      <p:grpSp>
        <p:nvGrpSpPr>
          <p:cNvPr id="15" name="Group 14"/>
          <p:cNvGrpSpPr/>
          <p:nvPr/>
        </p:nvGrpSpPr>
        <p:grpSpPr>
          <a:xfrm>
            <a:off x="13814655" y="3440901"/>
            <a:ext cx="9710435" cy="1474468"/>
            <a:chOff x="1477439" y="3949429"/>
            <a:chExt cx="10984480" cy="1474468"/>
          </a:xfrm>
        </p:grpSpPr>
        <p:sp>
          <p:nvSpPr>
            <p:cNvPr id="16" name="Title 20"/>
            <p:cNvSpPr txBox="1">
              <a:spLocks/>
            </p:cNvSpPr>
            <p:nvPr/>
          </p:nvSpPr>
          <p:spPr>
            <a:xfrm>
              <a:off x="1477439" y="3949429"/>
              <a:ext cx="9350881" cy="492443"/>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smtClean="0">
                  <a:solidFill>
                    <a:schemeClr val="bg1"/>
                  </a:solidFill>
                  <a:latin typeface="微软雅黑" panose="020B0503020204020204" pitchFamily="34" charset="-122"/>
                  <a:cs typeface="Aparajita" panose="020B0604020202020204" pitchFamily="34" charset="0"/>
                </a:rPr>
                <a:t>Marketing Definition</a:t>
              </a:r>
              <a:endParaRPr lang="en-US" sz="3200" b="1" dirty="0">
                <a:solidFill>
                  <a:schemeClr val="bg1"/>
                </a:solidFill>
                <a:latin typeface="微软雅黑" panose="020B0503020204020204" pitchFamily="34" charset="-122"/>
                <a:cs typeface="Aparajita" panose="020B0604020202020204" pitchFamily="34" charset="0"/>
              </a:endParaRPr>
            </a:p>
          </p:txBody>
        </p:sp>
        <p:sp>
          <p:nvSpPr>
            <p:cNvPr id="17" name="Title 20"/>
            <p:cNvSpPr txBox="1">
              <a:spLocks/>
            </p:cNvSpPr>
            <p:nvPr/>
          </p:nvSpPr>
          <p:spPr>
            <a:xfrm>
              <a:off x="1499718" y="4297491"/>
              <a:ext cx="10962201" cy="1126406"/>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2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sem congue convallis. Pellentesque vel</a:t>
              </a:r>
              <a:endParaRPr lang="en-US" sz="2200" dirty="0">
                <a:solidFill>
                  <a:schemeClr val="bg1"/>
                </a:solidFill>
                <a:latin typeface="微软雅黑" panose="020B0503020204020204" pitchFamily="34" charset="-122"/>
                <a:cs typeface="Aparajita" panose="020B0604020202020204" pitchFamily="34" charset="0"/>
              </a:endParaRPr>
            </a:p>
          </p:txBody>
        </p:sp>
      </p:grpSp>
      <p:grpSp>
        <p:nvGrpSpPr>
          <p:cNvPr id="22" name="Group 21"/>
          <p:cNvGrpSpPr/>
          <p:nvPr/>
        </p:nvGrpSpPr>
        <p:grpSpPr>
          <a:xfrm>
            <a:off x="14119455" y="5195814"/>
            <a:ext cx="9203797" cy="1470264"/>
            <a:chOff x="2366663" y="4178865"/>
            <a:chExt cx="9203797" cy="1470263"/>
          </a:xfrm>
        </p:grpSpPr>
        <p:grpSp>
          <p:nvGrpSpPr>
            <p:cNvPr id="23" name="Group 22"/>
            <p:cNvGrpSpPr/>
            <p:nvPr/>
          </p:nvGrpSpPr>
          <p:grpSpPr>
            <a:xfrm>
              <a:off x="3599459" y="4178865"/>
              <a:ext cx="7971001" cy="1470263"/>
              <a:chOff x="4224467" y="4470339"/>
              <a:chExt cx="7971001" cy="1470263"/>
            </a:xfrm>
          </p:grpSpPr>
          <p:sp>
            <p:nvSpPr>
              <p:cNvPr id="26" name="Title 20"/>
              <p:cNvSpPr txBox="1">
                <a:spLocks/>
              </p:cNvSpPr>
              <p:nvPr/>
            </p:nvSpPr>
            <p:spPr>
              <a:xfrm>
                <a:off x="4224467" y="4470339"/>
                <a:ext cx="4888257"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bg1"/>
                    </a:solidFill>
                    <a:latin typeface="微软雅黑" panose="020B0503020204020204" pitchFamily="34" charset="-122"/>
                    <a:cs typeface="Aparajita" panose="020B0604020202020204" pitchFamily="34" charset="0"/>
                  </a:rPr>
                  <a:t>SEO Strategy</a:t>
                </a:r>
                <a:endParaRPr lang="en-US" sz="2800" b="1" dirty="0">
                  <a:solidFill>
                    <a:schemeClr val="bg1"/>
                  </a:solidFill>
                  <a:latin typeface="微软雅黑" panose="020B0503020204020204" pitchFamily="34" charset="-122"/>
                  <a:cs typeface="Aparajita" panose="020B0604020202020204" pitchFamily="34" charset="0"/>
                </a:endParaRPr>
              </a:p>
            </p:txBody>
          </p:sp>
          <p:sp>
            <p:nvSpPr>
              <p:cNvPr id="27" name="Title 20"/>
              <p:cNvSpPr txBox="1">
                <a:spLocks/>
              </p:cNvSpPr>
              <p:nvPr/>
            </p:nvSpPr>
            <p:spPr>
              <a:xfrm>
                <a:off x="4268826" y="4734175"/>
                <a:ext cx="7926642" cy="1206427"/>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a:t>
                </a:r>
                <a:r>
                  <a:rPr lang="pt-BR" sz="2400" dirty="0" smtClean="0">
                    <a:solidFill>
                      <a:schemeClr val="bg1"/>
                    </a:solidFill>
                    <a:latin typeface="微软雅黑" panose="020B0503020204020204" pitchFamily="34" charset="-122"/>
                    <a:cs typeface="Aparajita" panose="020B0604020202020204" pitchFamily="34" charset="0"/>
                  </a:rPr>
                  <a:t>sem. </a:t>
                </a:r>
                <a:endParaRPr lang="en-US" sz="2400" dirty="0">
                  <a:solidFill>
                    <a:schemeClr val="bg1"/>
                  </a:solidFill>
                  <a:latin typeface="微软雅黑" panose="020B0503020204020204" pitchFamily="34" charset="-122"/>
                  <a:cs typeface="Aparajita" panose="020B0604020202020204" pitchFamily="34" charset="0"/>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4119455" y="9936942"/>
            <a:ext cx="9203797" cy="1426092"/>
            <a:chOff x="2366663" y="8897715"/>
            <a:chExt cx="9203798" cy="1426091"/>
          </a:xfrm>
        </p:grpSpPr>
        <p:grpSp>
          <p:nvGrpSpPr>
            <p:cNvPr id="29" name="Group 28"/>
            <p:cNvGrpSpPr/>
            <p:nvPr/>
          </p:nvGrpSpPr>
          <p:grpSpPr>
            <a:xfrm>
              <a:off x="3598680" y="8897715"/>
              <a:ext cx="7971781" cy="1426091"/>
              <a:chOff x="4224467" y="4470339"/>
              <a:chExt cx="7971781" cy="1426091"/>
            </a:xfrm>
          </p:grpSpPr>
          <p:sp>
            <p:nvSpPr>
              <p:cNvPr id="32" name="Title 20"/>
              <p:cNvSpPr txBox="1">
                <a:spLocks/>
              </p:cNvSpPr>
              <p:nvPr/>
            </p:nvSpPr>
            <p:spPr>
              <a:xfrm>
                <a:off x="4224467" y="4470339"/>
                <a:ext cx="4888257"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bg1"/>
                    </a:solidFill>
                    <a:latin typeface="微软雅黑" panose="020B0503020204020204" pitchFamily="34" charset="-122"/>
                    <a:cs typeface="Aparajita" panose="020B0604020202020204" pitchFamily="34" charset="0"/>
                  </a:rPr>
                  <a:t>Customers</a:t>
                </a:r>
                <a:endParaRPr lang="en-US" sz="2800" b="1" dirty="0">
                  <a:solidFill>
                    <a:schemeClr val="bg1"/>
                  </a:solidFill>
                  <a:latin typeface="微软雅黑" panose="020B0503020204020204" pitchFamily="34" charset="-122"/>
                  <a:cs typeface="Aparajita" panose="020B0604020202020204" pitchFamily="34" charset="0"/>
                </a:endParaRPr>
              </a:p>
            </p:txBody>
          </p:sp>
          <p:sp>
            <p:nvSpPr>
              <p:cNvPr id="33" name="Title 20"/>
              <p:cNvSpPr txBox="1">
                <a:spLocks/>
              </p:cNvSpPr>
              <p:nvPr/>
            </p:nvSpPr>
            <p:spPr>
              <a:xfrm>
                <a:off x="4246745" y="4690003"/>
                <a:ext cx="7949503" cy="1206427"/>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a:t>
                </a:r>
                <a:r>
                  <a:rPr lang="pt-BR" sz="2400" dirty="0" smtClean="0">
                    <a:solidFill>
                      <a:schemeClr val="bg1"/>
                    </a:solidFill>
                    <a:latin typeface="微软雅黑" panose="020B0503020204020204" pitchFamily="34" charset="-122"/>
                    <a:cs typeface="Aparajita" panose="020B0604020202020204" pitchFamily="34" charset="0"/>
                  </a:rPr>
                  <a:t>sem. </a:t>
                </a:r>
                <a:endParaRPr lang="en-US" sz="2400" dirty="0">
                  <a:solidFill>
                    <a:schemeClr val="bg1"/>
                  </a:solidFill>
                  <a:latin typeface="微软雅黑" panose="020B0503020204020204" pitchFamily="34" charset="-122"/>
                  <a:cs typeface="Aparajita" panose="020B0604020202020204" pitchFamily="34" charset="0"/>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4119456" y="6808028"/>
            <a:ext cx="9203795" cy="1426092"/>
            <a:chOff x="2366663" y="5791078"/>
            <a:chExt cx="9203795" cy="1426091"/>
          </a:xfrm>
        </p:grpSpPr>
        <p:grpSp>
          <p:nvGrpSpPr>
            <p:cNvPr id="35" name="Group 34"/>
            <p:cNvGrpSpPr/>
            <p:nvPr/>
          </p:nvGrpSpPr>
          <p:grpSpPr>
            <a:xfrm>
              <a:off x="3597316" y="5791078"/>
              <a:ext cx="7973142" cy="1426091"/>
              <a:chOff x="4224467" y="4470339"/>
              <a:chExt cx="7973142" cy="1426091"/>
            </a:xfrm>
          </p:grpSpPr>
          <p:sp>
            <p:nvSpPr>
              <p:cNvPr id="38" name="Title 20"/>
              <p:cNvSpPr txBox="1">
                <a:spLocks/>
              </p:cNvSpPr>
              <p:nvPr/>
            </p:nvSpPr>
            <p:spPr>
              <a:xfrm>
                <a:off x="4224467" y="4470339"/>
                <a:ext cx="4888259"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bg1"/>
                    </a:solidFill>
                    <a:latin typeface="微软雅黑" panose="020B0503020204020204" pitchFamily="34" charset="-122"/>
                    <a:cs typeface="Aparajita" panose="020B0604020202020204" pitchFamily="34" charset="0"/>
                  </a:rPr>
                  <a:t>Inbound Marketing</a:t>
                </a:r>
                <a:endParaRPr lang="en-US" sz="2800" b="1" dirty="0">
                  <a:solidFill>
                    <a:schemeClr val="bg1"/>
                  </a:solidFill>
                  <a:latin typeface="微软雅黑" panose="020B0503020204020204" pitchFamily="34" charset="-122"/>
                  <a:cs typeface="Aparajita" panose="020B0604020202020204" pitchFamily="34" charset="0"/>
                </a:endParaRPr>
              </a:p>
            </p:txBody>
          </p:sp>
          <p:sp>
            <p:nvSpPr>
              <p:cNvPr id="39" name="Title 20"/>
              <p:cNvSpPr txBox="1">
                <a:spLocks/>
              </p:cNvSpPr>
              <p:nvPr/>
            </p:nvSpPr>
            <p:spPr>
              <a:xfrm>
                <a:off x="4246745" y="4690003"/>
                <a:ext cx="7950864" cy="1206427"/>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a:t>
                </a:r>
                <a:r>
                  <a:rPr lang="pt-BR" sz="2400" dirty="0" smtClean="0">
                    <a:solidFill>
                      <a:schemeClr val="bg1"/>
                    </a:solidFill>
                    <a:latin typeface="微软雅黑" panose="020B0503020204020204" pitchFamily="34" charset="-122"/>
                    <a:cs typeface="Aparajita" panose="020B0604020202020204" pitchFamily="34" charset="0"/>
                  </a:rPr>
                  <a:t>sem. </a:t>
                </a:r>
                <a:endParaRPr lang="en-US" sz="2400" dirty="0">
                  <a:solidFill>
                    <a:schemeClr val="bg1"/>
                  </a:solidFill>
                  <a:latin typeface="微软雅黑" panose="020B0503020204020204" pitchFamily="34" charset="-122"/>
                  <a:cs typeface="Aparajita" panose="020B0604020202020204" pitchFamily="34" charset="0"/>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4119455" y="8397230"/>
            <a:ext cx="9203797" cy="1426092"/>
            <a:chOff x="2366663" y="7380282"/>
            <a:chExt cx="9203797" cy="1426091"/>
          </a:xfrm>
        </p:grpSpPr>
        <p:grpSp>
          <p:nvGrpSpPr>
            <p:cNvPr id="41" name="Group 40"/>
            <p:cNvGrpSpPr/>
            <p:nvPr/>
          </p:nvGrpSpPr>
          <p:grpSpPr>
            <a:xfrm>
              <a:off x="3598775" y="7380282"/>
              <a:ext cx="7971685" cy="1426091"/>
              <a:chOff x="4224467" y="4470339"/>
              <a:chExt cx="7971685" cy="1426091"/>
            </a:xfrm>
          </p:grpSpPr>
          <p:sp>
            <p:nvSpPr>
              <p:cNvPr id="44" name="Title 20"/>
              <p:cNvSpPr txBox="1">
                <a:spLocks/>
              </p:cNvSpPr>
              <p:nvPr/>
            </p:nvSpPr>
            <p:spPr>
              <a:xfrm>
                <a:off x="4224467" y="4470339"/>
                <a:ext cx="4888258" cy="430887"/>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800" b="1" dirty="0" smtClean="0">
                    <a:solidFill>
                      <a:schemeClr val="bg1"/>
                    </a:solidFill>
                    <a:latin typeface="微软雅黑" panose="020B0503020204020204" pitchFamily="34" charset="-122"/>
                    <a:cs typeface="Aparajita" panose="020B0604020202020204" pitchFamily="34" charset="0"/>
                  </a:rPr>
                  <a:t>Visitors</a:t>
                </a:r>
                <a:endParaRPr lang="en-US" sz="2800" b="1" dirty="0">
                  <a:solidFill>
                    <a:schemeClr val="bg1"/>
                  </a:solidFill>
                  <a:latin typeface="微软雅黑" panose="020B0503020204020204" pitchFamily="34" charset="-122"/>
                  <a:cs typeface="Aparajita" panose="020B0604020202020204" pitchFamily="34" charset="0"/>
                </a:endParaRPr>
              </a:p>
            </p:txBody>
          </p:sp>
          <p:sp>
            <p:nvSpPr>
              <p:cNvPr id="45" name="Title 20"/>
              <p:cNvSpPr txBox="1">
                <a:spLocks/>
              </p:cNvSpPr>
              <p:nvPr/>
            </p:nvSpPr>
            <p:spPr>
              <a:xfrm>
                <a:off x="4246746" y="4690003"/>
                <a:ext cx="7949406" cy="1206427"/>
              </a:xfrm>
              <a:prstGeom prst="rect">
                <a:avLst/>
              </a:prstGeom>
            </p:spPr>
            <p:txBody>
              <a:bodyPr vert="horz" wrap="square" lIns="243785" tIns="121892" rIns="243785" bIns="121892"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bg1"/>
                    </a:solidFill>
                    <a:latin typeface="微软雅黑" panose="020B0503020204020204" pitchFamily="34" charset="-122"/>
                    <a:cs typeface="Aparajita" panose="020B0604020202020204" pitchFamily="34" charset="0"/>
                  </a:rPr>
                  <a:t>Lorem ipsum dolor sit amet, consectetur adipiscing elit. Aliquam tincidunt ante nec </a:t>
                </a:r>
                <a:r>
                  <a:rPr lang="pt-BR" sz="2400" dirty="0" smtClean="0">
                    <a:solidFill>
                      <a:schemeClr val="bg1"/>
                    </a:solidFill>
                    <a:latin typeface="微软雅黑" panose="020B0503020204020204" pitchFamily="34" charset="-122"/>
                    <a:cs typeface="Aparajita" panose="020B0604020202020204" pitchFamily="34" charset="0"/>
                  </a:rPr>
                  <a:t>sem. </a:t>
                </a:r>
                <a:endParaRPr lang="en-US" sz="2400" dirty="0">
                  <a:solidFill>
                    <a:schemeClr val="bg1"/>
                  </a:solidFill>
                  <a:latin typeface="微软雅黑" panose="020B0503020204020204" pitchFamily="34" charset="-122"/>
                  <a:cs typeface="Aparajita" panose="020B0604020202020204" pitchFamily="34" charset="0"/>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12612019" y="470417"/>
            <a:ext cx="12359700" cy="2079087"/>
            <a:chOff x="5988388" y="483017"/>
            <a:chExt cx="12359700" cy="2079087"/>
          </a:xfrm>
        </p:grpSpPr>
        <p:sp>
          <p:nvSpPr>
            <p:cNvPr id="73" name="TextBox 72"/>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bg1"/>
                  </a:solidFill>
                  <a:latin typeface="微软雅黑" panose="020B0503020204020204" pitchFamily="34" charset="-122"/>
                  <a:cs typeface="Aparajita" panose="020B0604020202020204" pitchFamily="34" charset="0"/>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微软雅黑" panose="020B0503020204020204" pitchFamily="34" charset="-122"/>
                  <a:cs typeface="Aparajita" panose="020B0604020202020204" pitchFamily="34" charset="0"/>
                </a:rPr>
                <a:t>Your </a:t>
              </a:r>
              <a:r>
                <a:rPr lang="en-US" sz="3100" dirty="0" smtClean="0">
                  <a:solidFill>
                    <a:schemeClr val="bg1"/>
                  </a:solidFill>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
        <p:nvSpPr>
          <p:cNvPr id="95" name="TextBox 94"/>
          <p:cNvSpPr txBox="1"/>
          <p:nvPr/>
        </p:nvSpPr>
        <p:spPr>
          <a:xfrm>
            <a:off x="1943064" y="7761988"/>
            <a:ext cx="9836186" cy="3535330"/>
          </a:xfrm>
          <a:prstGeom prst="rect">
            <a:avLst/>
          </a:prstGeom>
          <a:noFill/>
        </p:spPr>
        <p:txBody>
          <a:bodyPr wrap="square" lIns="0" tIns="0" rIns="243731" bIns="0" numCol="1" spcCol="731190" rtlCol="0">
            <a:noAutofit/>
          </a:bodyPr>
          <a:lstStyle/>
          <a:p>
            <a:pPr algn="just"/>
            <a:r>
              <a:rPr lang="en-US" sz="2600" b="1" dirty="0">
                <a:solidFill>
                  <a:schemeClr val="bg1">
                    <a:lumMod val="65000"/>
                  </a:schemeClr>
                </a:solidFill>
                <a:latin typeface="微软雅黑" panose="020B0503020204020204" pitchFamily="34" charset="-122"/>
                <a:cs typeface="Aparajita" panose="020B0604020202020204" pitchFamily="34" charset="0"/>
              </a:rPr>
              <a:t>Lorem ipsum dolor </a:t>
            </a:r>
            <a:r>
              <a:rPr lang="en-US" sz="2600" dirty="0">
                <a:solidFill>
                  <a:schemeClr val="bg1">
                    <a:lumMod val="65000"/>
                  </a:schemeClr>
                </a:solidFill>
                <a:latin typeface="微软雅黑" panose="020B0503020204020204" pitchFamily="34" charset="-122"/>
                <a:cs typeface="Aparajita" panose="020B0604020202020204" pitchFamily="34" charset="0"/>
              </a:rPr>
              <a:t>sit amet, consectetur adipiscing elit. Ut efficitur ipsum vitae tortor accumsan, a pulvinar lorem lacinia. Donec eu arcu justo. Fusce eget consequat </a:t>
            </a:r>
            <a:r>
              <a:rPr lang="en-US" sz="2600" dirty="0" smtClean="0">
                <a:solidFill>
                  <a:schemeClr val="bg1">
                    <a:lumMod val="65000"/>
                  </a:schemeClr>
                </a:solidFill>
                <a:latin typeface="微软雅黑" panose="020B0503020204020204" pitchFamily="34" charset="-122"/>
                <a:cs typeface="Aparajita" panose="020B0604020202020204" pitchFamily="34" charset="0"/>
              </a:rPr>
              <a:t>risus</a:t>
            </a:r>
            <a:r>
              <a:rPr lang="en-US" sz="2600" dirty="0">
                <a:solidFill>
                  <a:schemeClr val="bg1">
                    <a:lumMod val="65000"/>
                  </a:schemeClr>
                </a:solidFill>
                <a:latin typeface="微软雅黑" panose="020B0503020204020204" pitchFamily="34" charset="-122"/>
                <a:cs typeface="Aparajita" panose="020B0604020202020204" pitchFamily="34" charset="0"/>
              </a:rPr>
              <a:t> Proin est lacus, interdum vitae feugiat quis, faucibus vel mi. </a:t>
            </a:r>
            <a:endParaRPr lang="en-US" sz="2600" dirty="0" smtClean="0">
              <a:solidFill>
                <a:schemeClr val="bg1">
                  <a:lumMod val="65000"/>
                </a:schemeClr>
              </a:solidFill>
              <a:latin typeface="微软雅黑" panose="020B0503020204020204" pitchFamily="34" charset="-122"/>
              <a:cs typeface="Aparajita" panose="020B0604020202020204" pitchFamily="34" charset="0"/>
            </a:endParaRPr>
          </a:p>
          <a:p>
            <a:pPr algn="just"/>
            <a:endParaRPr lang="en-US" sz="2600" dirty="0">
              <a:solidFill>
                <a:schemeClr val="bg1">
                  <a:lumMod val="65000"/>
                </a:schemeClr>
              </a:solidFill>
              <a:latin typeface="微软雅黑" panose="020B0503020204020204" pitchFamily="34" charset="-122"/>
              <a:cs typeface="Aparajita" panose="020B0604020202020204" pitchFamily="34" charset="0"/>
            </a:endParaRPr>
          </a:p>
          <a:p>
            <a:pPr algn="just"/>
            <a:r>
              <a:rPr lang="en-US" sz="2600" dirty="0">
                <a:solidFill>
                  <a:schemeClr val="bg1">
                    <a:lumMod val="65000"/>
                  </a:schemeClr>
                </a:solidFill>
                <a:latin typeface="微软雅黑" panose="020B0503020204020204" pitchFamily="34" charset="-122"/>
                <a:cs typeface="Aparajita" panose="020B0604020202020204" pitchFamily="34" charset="0"/>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092906" y="9688945"/>
            <a:ext cx="3206637" cy="160725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1" name="Content Placeholder 2"/>
              <p:cNvSpPr txBox="1">
                <a:spLocks/>
              </p:cNvSpPr>
              <p:nvPr/>
            </p:nvSpPr>
            <p:spPr>
              <a:xfrm>
                <a:off x="2530906" y="9688945"/>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微软雅黑" panose="020B0503020204020204" pitchFamily="34" charset="-122"/>
                    <a:cs typeface="Aparajita" panose="020B0604020202020204" pitchFamily="34" charset="0"/>
                  </a:rPr>
                  <a:t>75%</a:t>
                </a:r>
                <a:endParaRPr lang="en-US" sz="5600" dirty="0">
                  <a:solidFill>
                    <a:schemeClr val="tx1"/>
                  </a:solidFill>
                  <a:latin typeface="微软雅黑" panose="020B0503020204020204" pitchFamily="34" charset="-122"/>
                  <a:cs typeface="Aparajita" panose="020B0604020202020204" pitchFamily="34" charset="0"/>
                </a:endParaRPr>
              </a:p>
            </p:txBody>
          </p:sp>
        </p:grpSp>
        <p:sp>
          <p:nvSpPr>
            <p:cNvPr id="39" name="Title 1"/>
            <p:cNvSpPr txBox="1">
              <a:spLocks/>
            </p:cNvSpPr>
            <p:nvPr/>
          </p:nvSpPr>
          <p:spPr>
            <a:xfrm>
              <a:off x="2559704" y="10310665"/>
              <a:ext cx="2739839" cy="9855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Female Users</a:t>
              </a:r>
            </a:p>
          </p:txBody>
        </p:sp>
      </p:grpSp>
      <p:grpSp>
        <p:nvGrpSpPr>
          <p:cNvPr id="6" name="Group 5"/>
          <p:cNvGrpSpPr/>
          <p:nvPr/>
        </p:nvGrpSpPr>
        <p:grpSpPr>
          <a:xfrm>
            <a:off x="5563544" y="9688940"/>
            <a:ext cx="3164422" cy="1606062"/>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48" name="Content Placeholder 2"/>
              <p:cNvSpPr txBox="1">
                <a:spLocks/>
              </p:cNvSpPr>
              <p:nvPr/>
            </p:nvSpPr>
            <p:spPr>
              <a:xfrm>
                <a:off x="5959329" y="9688940"/>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3"/>
                    </a:solidFill>
                    <a:latin typeface="微软雅黑" panose="020B0503020204020204" pitchFamily="34" charset="-122"/>
                    <a:cs typeface="Aparajita" panose="020B0604020202020204" pitchFamily="34" charset="0"/>
                  </a:rPr>
                  <a:t>25%</a:t>
                </a:r>
                <a:endParaRPr lang="en-US" sz="5600" dirty="0">
                  <a:solidFill>
                    <a:schemeClr val="accent3"/>
                  </a:solidFill>
                  <a:latin typeface="微软雅黑" panose="020B0503020204020204" pitchFamily="34" charset="-122"/>
                  <a:cs typeface="Aparajita" panose="020B0604020202020204" pitchFamily="34" charset="0"/>
                </a:endParaRPr>
              </a:p>
            </p:txBody>
          </p:sp>
        </p:grpSp>
        <p:sp>
          <p:nvSpPr>
            <p:cNvPr id="46" name="Title 1"/>
            <p:cNvSpPr txBox="1">
              <a:spLocks/>
            </p:cNvSpPr>
            <p:nvPr/>
          </p:nvSpPr>
          <p:spPr>
            <a:xfrm>
              <a:off x="5988127" y="10309468"/>
              <a:ext cx="2739839" cy="98553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Male Users</a:t>
              </a:r>
            </a:p>
          </p:txBody>
        </p:sp>
      </p:grpSp>
      <p:cxnSp>
        <p:nvCxnSpPr>
          <p:cNvPr id="94" name="Straight Connector 93"/>
          <p:cNvCxnSpPr/>
          <p:nvPr/>
        </p:nvCxnSpPr>
        <p:spPr>
          <a:xfrm>
            <a:off x="8583020" y="3134773"/>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2573599" y="7684880"/>
            <a:ext cx="6215986" cy="1842308"/>
            <a:chOff x="12238817" y="4362087"/>
            <a:chExt cx="6215986" cy="1842308"/>
          </a:xfrm>
        </p:grpSpPr>
        <p:sp>
          <p:nvSpPr>
            <p:cNvPr id="95" name="TextBox 94"/>
            <p:cNvSpPr txBox="1"/>
            <p:nvPr/>
          </p:nvSpPr>
          <p:spPr>
            <a:xfrm>
              <a:off x="12238817" y="4362087"/>
              <a:ext cx="6215986"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CALIFORNIA POBLATION</a:t>
              </a:r>
              <a:endParaRPr lang="id-ID" b="1" dirty="0">
                <a:solidFill>
                  <a:schemeClr val="tx2"/>
                </a:solidFill>
                <a:latin typeface="微软雅黑" panose="020B0503020204020204" pitchFamily="34" charset="-122"/>
                <a:cs typeface="Aparajita" panose="020B0604020202020204" pitchFamily="34" charset="0"/>
              </a:endParaRPr>
            </a:p>
          </p:txBody>
        </p:sp>
        <p:sp>
          <p:nvSpPr>
            <p:cNvPr id="97" name="TextBox 96"/>
            <p:cNvSpPr txBox="1"/>
            <p:nvPr/>
          </p:nvSpPr>
          <p:spPr>
            <a:xfrm>
              <a:off x="12298088" y="4939470"/>
              <a:ext cx="4947017" cy="126492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微软雅黑" panose="020B0503020204020204" pitchFamily="34" charset="-122"/>
                  <a:cs typeface="Aparajita" panose="020B0604020202020204" pitchFamily="34" charset="0"/>
                </a:rPr>
                <a:t>Lorem ipsum dolor </a:t>
              </a:r>
              <a:r>
                <a:rPr lang="pt-BR" sz="1800" dirty="0">
                  <a:latin typeface="微软雅黑" panose="020B0503020204020204" pitchFamily="34" charset="-122"/>
                  <a:cs typeface="Aparajita" panose="020B0604020202020204" pitchFamily="34" charset="0"/>
                </a:rPr>
                <a:t>sit amet, consectetur adipiscing elit. Aliquam tincidunt ante nec sem congue convallis. </a:t>
              </a:r>
              <a:endParaRPr lang="en-US" sz="1800" dirty="0">
                <a:latin typeface="微软雅黑" panose="020B0503020204020204" pitchFamily="34" charset="-122"/>
                <a:cs typeface="Aparajita" panose="020B0604020202020204" pitchFamily="34" charset="0"/>
              </a:endParaRPr>
            </a:p>
          </p:txBody>
        </p:sp>
      </p:grpSp>
      <p:grpSp>
        <p:nvGrpSpPr>
          <p:cNvPr id="7" name="Group 6"/>
          <p:cNvGrpSpPr/>
          <p:nvPr/>
        </p:nvGrpSpPr>
        <p:grpSpPr>
          <a:xfrm>
            <a:off x="9278529" y="9688945"/>
            <a:ext cx="3206637" cy="160725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121" name="Content Placeholder 2"/>
            <p:cNvSpPr txBox="1">
              <a:spLocks/>
            </p:cNvSpPr>
            <p:nvPr/>
          </p:nvSpPr>
          <p:spPr>
            <a:xfrm>
              <a:off x="9716529" y="9688945"/>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微软雅黑" panose="020B0503020204020204" pitchFamily="34" charset="-122"/>
                  <a:cs typeface="Aparajita" panose="020B0604020202020204" pitchFamily="34" charset="0"/>
                </a:rPr>
                <a:t>75%</a:t>
              </a:r>
              <a:endParaRPr lang="en-US" sz="5600" dirty="0">
                <a:solidFill>
                  <a:schemeClr val="tx1"/>
                </a:solidFill>
                <a:latin typeface="微软雅黑" panose="020B0503020204020204" pitchFamily="34" charset="-122"/>
                <a:cs typeface="Aparajita" panose="020B0604020202020204" pitchFamily="34" charset="0"/>
              </a:endParaRPr>
            </a:p>
          </p:txBody>
        </p:sp>
        <p:sp>
          <p:nvSpPr>
            <p:cNvPr id="119" name="Title 1"/>
            <p:cNvSpPr txBox="1">
              <a:spLocks/>
            </p:cNvSpPr>
            <p:nvPr/>
          </p:nvSpPr>
          <p:spPr>
            <a:xfrm>
              <a:off x="9745327" y="10310665"/>
              <a:ext cx="2739839" cy="9855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Female Users</a:t>
              </a:r>
            </a:p>
          </p:txBody>
        </p:sp>
      </p:grpSp>
      <p:grpSp>
        <p:nvGrpSpPr>
          <p:cNvPr id="8" name="Group 7"/>
          <p:cNvGrpSpPr/>
          <p:nvPr/>
        </p:nvGrpSpPr>
        <p:grpSpPr>
          <a:xfrm>
            <a:off x="12749167" y="9688940"/>
            <a:ext cx="3164422" cy="1606062"/>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128" name="Content Placeholder 2"/>
            <p:cNvSpPr txBox="1">
              <a:spLocks/>
            </p:cNvSpPr>
            <p:nvPr/>
          </p:nvSpPr>
          <p:spPr>
            <a:xfrm>
              <a:off x="13144952" y="9688940"/>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4"/>
                  </a:solidFill>
                  <a:latin typeface="微软雅黑" panose="020B0503020204020204" pitchFamily="34" charset="-122"/>
                  <a:cs typeface="Aparajita" panose="020B0604020202020204" pitchFamily="34" charset="0"/>
                </a:rPr>
                <a:t>25%</a:t>
              </a:r>
              <a:endParaRPr lang="en-US" sz="5600" dirty="0">
                <a:solidFill>
                  <a:schemeClr val="accent4"/>
                </a:solidFill>
                <a:latin typeface="微软雅黑" panose="020B0503020204020204" pitchFamily="34" charset="-122"/>
                <a:cs typeface="Aparajita" panose="020B0604020202020204" pitchFamily="34" charset="0"/>
              </a:endParaRPr>
            </a:p>
          </p:txBody>
        </p:sp>
        <p:sp>
          <p:nvSpPr>
            <p:cNvPr id="126" name="Title 1"/>
            <p:cNvSpPr txBox="1">
              <a:spLocks/>
            </p:cNvSpPr>
            <p:nvPr/>
          </p:nvSpPr>
          <p:spPr>
            <a:xfrm>
              <a:off x="13173750" y="10309468"/>
              <a:ext cx="2739839" cy="98553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Male Users</a:t>
              </a:r>
            </a:p>
          </p:txBody>
        </p:sp>
      </p:grpSp>
      <p:cxnSp>
        <p:nvCxnSpPr>
          <p:cNvPr id="132" name="Straight Connector 131"/>
          <p:cNvCxnSpPr/>
          <p:nvPr/>
        </p:nvCxnSpPr>
        <p:spPr>
          <a:xfrm>
            <a:off x="15857763" y="3134773"/>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9759222" y="7684880"/>
            <a:ext cx="5006288" cy="1842308"/>
            <a:chOff x="12238817" y="4362087"/>
            <a:chExt cx="5006288" cy="1842308"/>
          </a:xfrm>
        </p:grpSpPr>
        <p:sp>
          <p:nvSpPr>
            <p:cNvPr id="134" name="TextBox 133"/>
            <p:cNvSpPr txBox="1"/>
            <p:nvPr/>
          </p:nvSpPr>
          <p:spPr>
            <a:xfrm>
              <a:off x="12238817" y="4362087"/>
              <a:ext cx="4806113"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TEXAS POBLATION</a:t>
              </a:r>
              <a:endParaRPr lang="id-ID" b="1" dirty="0">
                <a:solidFill>
                  <a:schemeClr val="tx2"/>
                </a:solidFill>
                <a:latin typeface="微软雅黑" panose="020B0503020204020204" pitchFamily="34" charset="-122"/>
                <a:cs typeface="Aparajita" panose="020B0604020202020204" pitchFamily="34" charset="0"/>
              </a:endParaRPr>
            </a:p>
          </p:txBody>
        </p:sp>
        <p:sp>
          <p:nvSpPr>
            <p:cNvPr id="135" name="TextBox 134"/>
            <p:cNvSpPr txBox="1"/>
            <p:nvPr/>
          </p:nvSpPr>
          <p:spPr>
            <a:xfrm>
              <a:off x="12298088" y="4939470"/>
              <a:ext cx="4947017" cy="126492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微软雅黑" panose="020B0503020204020204" pitchFamily="34" charset="-122"/>
                  <a:cs typeface="Aparajita" panose="020B0604020202020204" pitchFamily="34" charset="0"/>
                </a:rPr>
                <a:t>Lorem ipsum dolor </a:t>
              </a:r>
              <a:r>
                <a:rPr lang="pt-BR" sz="1800" dirty="0">
                  <a:latin typeface="微软雅黑" panose="020B0503020204020204" pitchFamily="34" charset="-122"/>
                  <a:cs typeface="Aparajita" panose="020B0604020202020204" pitchFamily="34" charset="0"/>
                </a:rPr>
                <a:t>sit amet, consectetur adipiscing elit. Aliquam tincidunt ante nec sem congue convallis. </a:t>
              </a:r>
              <a:endParaRPr lang="en-US" sz="1800" dirty="0">
                <a:latin typeface="微软雅黑" panose="020B0503020204020204" pitchFamily="34" charset="-122"/>
                <a:cs typeface="Aparajita" panose="020B0604020202020204" pitchFamily="34" charset="0"/>
              </a:endParaRPr>
            </a:p>
          </p:txBody>
        </p:sp>
      </p:grpSp>
      <p:grpSp>
        <p:nvGrpSpPr>
          <p:cNvPr id="9" name="Group 8"/>
          <p:cNvGrpSpPr/>
          <p:nvPr/>
        </p:nvGrpSpPr>
        <p:grpSpPr>
          <a:xfrm>
            <a:off x="16535793" y="9669303"/>
            <a:ext cx="3206637" cy="160725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140" name="Content Placeholder 2"/>
            <p:cNvSpPr txBox="1">
              <a:spLocks/>
            </p:cNvSpPr>
            <p:nvPr/>
          </p:nvSpPr>
          <p:spPr>
            <a:xfrm>
              <a:off x="16973793" y="9669303"/>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微软雅黑" panose="020B0503020204020204" pitchFamily="34" charset="-122"/>
                  <a:cs typeface="Aparajita" panose="020B0604020202020204" pitchFamily="34" charset="0"/>
                </a:rPr>
                <a:t>75%</a:t>
              </a:r>
              <a:endParaRPr lang="en-US" sz="5600" dirty="0">
                <a:solidFill>
                  <a:schemeClr val="tx1"/>
                </a:solidFill>
                <a:latin typeface="微软雅黑" panose="020B0503020204020204" pitchFamily="34" charset="-122"/>
                <a:cs typeface="Aparajita" panose="020B0604020202020204" pitchFamily="34" charset="0"/>
              </a:endParaRPr>
            </a:p>
          </p:txBody>
        </p:sp>
        <p:sp>
          <p:nvSpPr>
            <p:cNvPr id="138" name="Title 1"/>
            <p:cNvSpPr txBox="1">
              <a:spLocks/>
            </p:cNvSpPr>
            <p:nvPr/>
          </p:nvSpPr>
          <p:spPr>
            <a:xfrm>
              <a:off x="17002591" y="10291023"/>
              <a:ext cx="2739839" cy="9855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Female Users</a:t>
              </a:r>
            </a:p>
          </p:txBody>
        </p:sp>
      </p:grpSp>
      <p:grpSp>
        <p:nvGrpSpPr>
          <p:cNvPr id="10" name="Group 9"/>
          <p:cNvGrpSpPr/>
          <p:nvPr/>
        </p:nvGrpSpPr>
        <p:grpSpPr>
          <a:xfrm>
            <a:off x="20006431" y="9669298"/>
            <a:ext cx="3164422" cy="1606062"/>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147" name="Content Placeholder 2"/>
            <p:cNvSpPr txBox="1">
              <a:spLocks/>
            </p:cNvSpPr>
            <p:nvPr/>
          </p:nvSpPr>
          <p:spPr>
            <a:xfrm>
              <a:off x="20402216" y="9669298"/>
              <a:ext cx="2768637" cy="124343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5"/>
                  </a:solidFill>
                  <a:latin typeface="微软雅黑" panose="020B0503020204020204" pitchFamily="34" charset="-122"/>
                  <a:cs typeface="Aparajita" panose="020B0604020202020204" pitchFamily="34" charset="0"/>
                </a:rPr>
                <a:t>25%</a:t>
              </a:r>
              <a:endParaRPr lang="en-US" sz="5600" dirty="0">
                <a:solidFill>
                  <a:schemeClr val="accent5"/>
                </a:solidFill>
                <a:latin typeface="微软雅黑" panose="020B0503020204020204" pitchFamily="34" charset="-122"/>
                <a:cs typeface="Aparajita" panose="020B0604020202020204" pitchFamily="34" charset="0"/>
              </a:endParaRPr>
            </a:p>
          </p:txBody>
        </p:sp>
        <p:sp>
          <p:nvSpPr>
            <p:cNvPr id="145" name="Title 1"/>
            <p:cNvSpPr txBox="1">
              <a:spLocks/>
            </p:cNvSpPr>
            <p:nvPr/>
          </p:nvSpPr>
          <p:spPr>
            <a:xfrm>
              <a:off x="20431014" y="10289826"/>
              <a:ext cx="2739839" cy="98553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微软雅黑" panose="020B0503020204020204" pitchFamily="34" charset="-122"/>
                  <a:cs typeface="Aparajita" panose="020B0604020202020204" pitchFamily="34" charset="0"/>
                </a:rPr>
                <a:t>Male Users</a:t>
              </a:r>
            </a:p>
          </p:txBody>
        </p:sp>
      </p:grpSp>
      <p:grpSp>
        <p:nvGrpSpPr>
          <p:cNvPr id="151" name="Group 150"/>
          <p:cNvGrpSpPr/>
          <p:nvPr/>
        </p:nvGrpSpPr>
        <p:grpSpPr>
          <a:xfrm>
            <a:off x="17016486" y="7665238"/>
            <a:ext cx="5257390" cy="1842308"/>
            <a:chOff x="12238817" y="4362087"/>
            <a:chExt cx="5257390" cy="1842308"/>
          </a:xfrm>
        </p:grpSpPr>
        <p:sp>
          <p:nvSpPr>
            <p:cNvPr id="152" name="TextBox 151"/>
            <p:cNvSpPr txBox="1"/>
            <p:nvPr/>
          </p:nvSpPr>
          <p:spPr>
            <a:xfrm>
              <a:off x="12238817" y="4362087"/>
              <a:ext cx="5257390" cy="738627"/>
            </a:xfrm>
            <a:prstGeom prst="rect">
              <a:avLst/>
            </a:prstGeom>
            <a:noFill/>
          </p:spPr>
          <p:txBody>
            <a:bodyPr wrap="none" lIns="182843" tIns="91422" rIns="182843" bIns="91422" rtlCol="0">
              <a:spAutoFit/>
            </a:bodyPr>
            <a:lstStyle/>
            <a:p>
              <a:r>
                <a:rPr lang="id-ID" b="1" dirty="0" smtClean="0">
                  <a:solidFill>
                    <a:schemeClr val="tx2"/>
                  </a:solidFill>
                  <a:latin typeface="微软雅黑" panose="020B0503020204020204" pitchFamily="34" charset="-122"/>
                  <a:cs typeface="Aparajita" panose="020B0604020202020204" pitchFamily="34" charset="0"/>
                </a:rPr>
                <a:t>KANSAS POBLATION</a:t>
              </a:r>
              <a:endParaRPr lang="id-ID" b="1" dirty="0">
                <a:solidFill>
                  <a:schemeClr val="tx2"/>
                </a:solidFill>
                <a:latin typeface="微软雅黑" panose="020B0503020204020204" pitchFamily="34" charset="-122"/>
                <a:cs typeface="Aparajita" panose="020B0604020202020204" pitchFamily="34" charset="0"/>
              </a:endParaRPr>
            </a:p>
          </p:txBody>
        </p:sp>
        <p:sp>
          <p:nvSpPr>
            <p:cNvPr id="153" name="TextBox 152"/>
            <p:cNvSpPr txBox="1"/>
            <p:nvPr/>
          </p:nvSpPr>
          <p:spPr>
            <a:xfrm>
              <a:off x="12298088" y="4939470"/>
              <a:ext cx="4947017" cy="126492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微软雅黑" panose="020B0503020204020204" pitchFamily="34" charset="-122"/>
                  <a:cs typeface="Aparajita" panose="020B0604020202020204" pitchFamily="34" charset="0"/>
                </a:rPr>
                <a:t>Lorem ipsum dolor </a:t>
              </a:r>
              <a:r>
                <a:rPr lang="pt-BR" sz="1800" dirty="0">
                  <a:latin typeface="微软雅黑" panose="020B0503020204020204" pitchFamily="34" charset="-122"/>
                  <a:cs typeface="Aparajita" panose="020B0604020202020204" pitchFamily="34" charset="0"/>
                </a:rPr>
                <a:t>sit amet, consectetur adipiscing elit. Aliquam tincidunt ante nec sem congue convallis. </a:t>
              </a:r>
              <a:endParaRPr lang="en-US" sz="1800" dirty="0">
                <a:latin typeface="微软雅黑" panose="020B0503020204020204" pitchFamily="34" charset="-122"/>
                <a:cs typeface="Aparajita" panose="020B0604020202020204" pitchFamily="34" charset="0"/>
              </a:endParaRPr>
            </a:p>
          </p:txBody>
        </p:sp>
      </p:grpSp>
      <p:sp>
        <p:nvSpPr>
          <p:cNvPr id="63" name="Freeform 11"/>
          <p:cNvSpPr>
            <a:spLocks noChangeArrowheads="1"/>
          </p:cNvSpPr>
          <p:nvPr/>
        </p:nvSpPr>
        <p:spPr bwMode="auto">
          <a:xfrm>
            <a:off x="9583991" y="3440687"/>
            <a:ext cx="4394204" cy="4244193"/>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 name="Freeform 63"/>
          <p:cNvSpPr>
            <a:spLocks noChangeArrowheads="1"/>
          </p:cNvSpPr>
          <p:nvPr/>
        </p:nvSpPr>
        <p:spPr bwMode="auto">
          <a:xfrm>
            <a:off x="3721668" y="3752989"/>
            <a:ext cx="2362239" cy="3912249"/>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5" name="Freeform 352"/>
          <p:cNvSpPr>
            <a:spLocks noChangeArrowheads="1"/>
          </p:cNvSpPr>
          <p:nvPr/>
        </p:nvSpPr>
        <p:spPr bwMode="auto">
          <a:xfrm>
            <a:off x="17075757" y="4292348"/>
            <a:ext cx="4861573" cy="2597494"/>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51" name="Group 50"/>
          <p:cNvGrpSpPr/>
          <p:nvPr/>
        </p:nvGrpSpPr>
        <p:grpSpPr>
          <a:xfrm>
            <a:off x="5407415" y="483017"/>
            <a:ext cx="13642126" cy="2079087"/>
            <a:chOff x="5386828" y="483017"/>
            <a:chExt cx="13642126" cy="2079087"/>
          </a:xfrm>
        </p:grpSpPr>
        <p:sp>
          <p:nvSpPr>
            <p:cNvPr id="52" name="TextBox 51"/>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States Of United States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459526" y="4106840"/>
            <a:ext cx="9115751" cy="804715"/>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solidFill>
                    <a:schemeClr val="bg1">
                      <a:lumMod val="65000"/>
                    </a:schemeClr>
                  </a:solidFill>
                  <a:latin typeface="微软雅黑" panose="020B0503020204020204" pitchFamily="34" charset="-122"/>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solidFill>
                    <a:schemeClr val="bg1">
                      <a:lumMod val="65000"/>
                    </a:schemeClr>
                  </a:solidFill>
                  <a:latin typeface="微软雅黑" panose="020B0503020204020204" pitchFamily="34" charset="-122"/>
                </a:endParaRPr>
              </a:p>
            </p:txBody>
          </p:sp>
        </p:grpSp>
        <p:sp>
          <p:nvSpPr>
            <p:cNvPr id="469" name="Subtitle 2"/>
            <p:cNvSpPr txBox="1">
              <a:spLocks/>
            </p:cNvSpPr>
            <p:nvPr/>
          </p:nvSpPr>
          <p:spPr>
            <a:xfrm>
              <a:off x="13459526" y="4106840"/>
              <a:ext cx="1793877" cy="80471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a:latin typeface="微软雅黑" panose="020B0503020204020204" pitchFamily="34" charset="-122"/>
                  <a:cs typeface="Aparajita" panose="020B0604020202020204" pitchFamily="34" charset="0"/>
                </a:rPr>
                <a:t>95%</a:t>
              </a:r>
              <a:endParaRPr lang="en-US" dirty="0">
                <a:latin typeface="微软雅黑" panose="020B0503020204020204" pitchFamily="34" charset="-122"/>
                <a:cs typeface="Aparajita" panose="020B0604020202020204" pitchFamily="34" charset="0"/>
              </a:endParaRPr>
            </a:p>
          </p:txBody>
        </p:sp>
      </p:grpSp>
      <p:grpSp>
        <p:nvGrpSpPr>
          <p:cNvPr id="3" name="Group 2"/>
          <p:cNvGrpSpPr/>
          <p:nvPr/>
        </p:nvGrpSpPr>
        <p:grpSpPr>
          <a:xfrm>
            <a:off x="13509753" y="5149856"/>
            <a:ext cx="9115751" cy="804715"/>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sp>
          <p:nvSpPr>
            <p:cNvPr id="483" name="Subtitle 2"/>
            <p:cNvSpPr txBox="1">
              <a:spLocks/>
            </p:cNvSpPr>
            <p:nvPr/>
          </p:nvSpPr>
          <p:spPr>
            <a:xfrm>
              <a:off x="13509753" y="5149856"/>
              <a:ext cx="1793877" cy="80471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a:latin typeface="微软雅黑" panose="020B0503020204020204" pitchFamily="34" charset="-122"/>
                  <a:cs typeface="Aparajita" panose="020B0604020202020204" pitchFamily="34" charset="0"/>
                </a:rPr>
                <a:t>70%</a:t>
              </a:r>
              <a:endParaRPr lang="en-US" dirty="0">
                <a:latin typeface="微软雅黑" panose="020B0503020204020204" pitchFamily="34" charset="-122"/>
                <a:cs typeface="Aparajita" panose="020B0604020202020204" pitchFamily="34" charset="0"/>
              </a:endParaRPr>
            </a:p>
          </p:txBody>
        </p:sp>
      </p:grpSp>
      <p:grpSp>
        <p:nvGrpSpPr>
          <p:cNvPr id="7" name="Group 6"/>
          <p:cNvGrpSpPr/>
          <p:nvPr/>
        </p:nvGrpSpPr>
        <p:grpSpPr>
          <a:xfrm>
            <a:off x="13509753" y="6209792"/>
            <a:ext cx="9115751" cy="804715"/>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sp>
          <p:nvSpPr>
            <p:cNvPr id="497" name="Subtitle 2"/>
            <p:cNvSpPr txBox="1">
              <a:spLocks/>
            </p:cNvSpPr>
            <p:nvPr/>
          </p:nvSpPr>
          <p:spPr>
            <a:xfrm>
              <a:off x="13509753" y="6209792"/>
              <a:ext cx="1793877" cy="80471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a:latin typeface="微软雅黑" panose="020B0503020204020204" pitchFamily="34" charset="-122"/>
                  <a:cs typeface="Aparajita" panose="020B0604020202020204" pitchFamily="34" charset="0"/>
                </a:rPr>
                <a:t>50%</a:t>
              </a:r>
              <a:endParaRPr lang="en-US" dirty="0">
                <a:latin typeface="微软雅黑" panose="020B0503020204020204" pitchFamily="34" charset="-122"/>
                <a:cs typeface="Aparajita" panose="020B0604020202020204" pitchFamily="34" charset="0"/>
              </a:endParaRPr>
            </a:p>
          </p:txBody>
        </p:sp>
      </p:grpSp>
      <p:grpSp>
        <p:nvGrpSpPr>
          <p:cNvPr id="10" name="Group 9"/>
          <p:cNvGrpSpPr/>
          <p:nvPr/>
        </p:nvGrpSpPr>
        <p:grpSpPr>
          <a:xfrm>
            <a:off x="13509753" y="7133608"/>
            <a:ext cx="9115751" cy="804715"/>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sp>
          <p:nvSpPr>
            <p:cNvPr id="511" name="Subtitle 2"/>
            <p:cNvSpPr txBox="1">
              <a:spLocks/>
            </p:cNvSpPr>
            <p:nvPr/>
          </p:nvSpPr>
          <p:spPr>
            <a:xfrm>
              <a:off x="13509753" y="7133608"/>
              <a:ext cx="1793877" cy="80471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smtClean="0">
                  <a:latin typeface="微软雅黑" panose="020B0503020204020204" pitchFamily="34" charset="-122"/>
                  <a:cs typeface="Aparajita" panose="020B0604020202020204" pitchFamily="34" charset="0"/>
                </a:rPr>
                <a:t>80</a:t>
              </a:r>
              <a:r>
                <a:rPr lang="en-US" sz="4800" dirty="0">
                  <a:latin typeface="微软雅黑" panose="020B0503020204020204" pitchFamily="34" charset="-122"/>
                  <a:cs typeface="Aparajita" panose="020B0604020202020204" pitchFamily="34" charset="0"/>
                </a:rPr>
                <a:t>%</a:t>
              </a:r>
              <a:endParaRPr lang="en-US" dirty="0">
                <a:latin typeface="微软雅黑" panose="020B0503020204020204" pitchFamily="34" charset="-122"/>
                <a:cs typeface="Aparajita" panose="020B0604020202020204" pitchFamily="34" charset="0"/>
              </a:endParaRPr>
            </a:p>
          </p:txBody>
        </p:sp>
      </p:grpSp>
      <p:grpSp>
        <p:nvGrpSpPr>
          <p:cNvPr id="11" name="Group 10"/>
          <p:cNvGrpSpPr/>
          <p:nvPr/>
        </p:nvGrpSpPr>
        <p:grpSpPr>
          <a:xfrm>
            <a:off x="13509753" y="8098960"/>
            <a:ext cx="9115751" cy="804715"/>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微软雅黑" panose="020B0503020204020204" pitchFamily="34" charset="-122"/>
                </a:endParaRPr>
              </a:p>
            </p:txBody>
          </p:sp>
        </p:grpSp>
        <p:sp>
          <p:nvSpPr>
            <p:cNvPr id="525" name="Subtitle 2"/>
            <p:cNvSpPr txBox="1">
              <a:spLocks/>
            </p:cNvSpPr>
            <p:nvPr/>
          </p:nvSpPr>
          <p:spPr>
            <a:xfrm>
              <a:off x="13509753" y="8098960"/>
              <a:ext cx="1793877" cy="80471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dirty="0">
                  <a:latin typeface="微软雅黑" panose="020B0503020204020204" pitchFamily="34" charset="-122"/>
                  <a:cs typeface="Aparajita" panose="020B0604020202020204" pitchFamily="34" charset="0"/>
                </a:rPr>
                <a:t>70%</a:t>
              </a:r>
              <a:endParaRPr lang="en-US" dirty="0">
                <a:latin typeface="微软雅黑" panose="020B0503020204020204" pitchFamily="34" charset="-122"/>
                <a:cs typeface="Aparajita" panose="020B0604020202020204" pitchFamily="34" charset="0"/>
              </a:endParaRPr>
            </a:p>
          </p:txBody>
        </p:sp>
      </p:grpSp>
      <p:grpSp>
        <p:nvGrpSpPr>
          <p:cNvPr id="12" name="Group 11"/>
          <p:cNvGrpSpPr/>
          <p:nvPr/>
        </p:nvGrpSpPr>
        <p:grpSpPr>
          <a:xfrm>
            <a:off x="2614643" y="10074792"/>
            <a:ext cx="3767180" cy="1798267"/>
            <a:chOff x="2614643" y="10074792"/>
            <a:chExt cx="3767180"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微软雅黑" panose="020B0503020204020204" pitchFamily="34" charset="-122"/>
              </a:endParaRPr>
            </a:p>
          </p:txBody>
        </p:sp>
        <p:sp>
          <p:nvSpPr>
            <p:cNvPr id="527" name="Subtitle 2"/>
            <p:cNvSpPr txBox="1">
              <a:spLocks/>
            </p:cNvSpPr>
            <p:nvPr/>
          </p:nvSpPr>
          <p:spPr>
            <a:xfrm>
              <a:off x="2799375" y="10074792"/>
              <a:ext cx="3582448" cy="1798267"/>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微软雅黑" panose="020B0503020204020204" pitchFamily="34" charset="-122"/>
                  <a:cs typeface="Aparajita" panose="020B0604020202020204" pitchFamily="34" charset="0"/>
                </a:rPr>
                <a:t>Web Design</a:t>
              </a:r>
              <a:endParaRPr lang="en-US" sz="2400" b="1" dirty="0">
                <a:solidFill>
                  <a:schemeClr val="tx2"/>
                </a:solidFill>
                <a:latin typeface="微软雅黑" panose="020B0503020204020204" pitchFamily="34" charset="-122"/>
                <a:cs typeface="Aparajita" panose="020B0604020202020204" pitchFamily="34" charset="0"/>
              </a:endParaRPr>
            </a:p>
            <a:p>
              <a:pPr marL="0" indent="0">
                <a:buNone/>
              </a:pPr>
              <a:r>
                <a:rPr lang="en-US" sz="2400" dirty="0">
                  <a:latin typeface="微软雅黑" panose="020B0503020204020204" pitchFamily="34" charset="-122"/>
                  <a:cs typeface="Aparajita" panose="020B0604020202020204" pitchFamily="34" charset="0"/>
                </a:rPr>
                <a:t>Lorem ipsum dolor sit amet, consectetur</a:t>
              </a:r>
            </a:p>
          </p:txBody>
        </p:sp>
      </p:grpSp>
      <p:grpSp>
        <p:nvGrpSpPr>
          <p:cNvPr id="13" name="Group 12"/>
          <p:cNvGrpSpPr/>
          <p:nvPr/>
        </p:nvGrpSpPr>
        <p:grpSpPr>
          <a:xfrm>
            <a:off x="6435147" y="10074792"/>
            <a:ext cx="3772494" cy="1798267"/>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微软雅黑" panose="020B0503020204020204" pitchFamily="34" charset="-122"/>
              </a:endParaRPr>
            </a:p>
          </p:txBody>
        </p:sp>
        <p:sp>
          <p:nvSpPr>
            <p:cNvPr id="529" name="Subtitle 2"/>
            <p:cNvSpPr txBox="1">
              <a:spLocks/>
            </p:cNvSpPr>
            <p:nvPr/>
          </p:nvSpPr>
          <p:spPr>
            <a:xfrm>
              <a:off x="6619890" y="10074792"/>
              <a:ext cx="3587751" cy="1798267"/>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微软雅黑" panose="020B0503020204020204" pitchFamily="34" charset="-122"/>
                  <a:cs typeface="Aparajita" panose="020B0604020202020204" pitchFamily="34" charset="0"/>
                </a:rPr>
                <a:t>Multimedia</a:t>
              </a:r>
              <a:endParaRPr lang="en-US" sz="2400" b="1" dirty="0">
                <a:solidFill>
                  <a:schemeClr val="tx2"/>
                </a:solidFill>
                <a:latin typeface="微软雅黑" panose="020B0503020204020204" pitchFamily="34" charset="-122"/>
                <a:cs typeface="Aparajita" panose="020B0604020202020204" pitchFamily="34" charset="0"/>
              </a:endParaRPr>
            </a:p>
            <a:p>
              <a:pPr marL="0" indent="0">
                <a:buNone/>
              </a:pPr>
              <a:r>
                <a:rPr lang="en-US" sz="2400" dirty="0">
                  <a:latin typeface="微软雅黑" panose="020B0503020204020204" pitchFamily="34" charset="-122"/>
                  <a:cs typeface="Aparajita" panose="020B0604020202020204" pitchFamily="34" charset="0"/>
                </a:rPr>
                <a:t>Lorem ipsum dolor sit amet, consectetur</a:t>
              </a:r>
            </a:p>
          </p:txBody>
        </p:sp>
      </p:grpSp>
      <p:grpSp>
        <p:nvGrpSpPr>
          <p:cNvPr id="14" name="Group 13"/>
          <p:cNvGrpSpPr/>
          <p:nvPr/>
        </p:nvGrpSpPr>
        <p:grpSpPr>
          <a:xfrm>
            <a:off x="10273161" y="10074792"/>
            <a:ext cx="3772493" cy="1798267"/>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微软雅黑" panose="020B0503020204020204" pitchFamily="34" charset="-122"/>
              </a:endParaRPr>
            </a:p>
          </p:txBody>
        </p:sp>
        <p:sp>
          <p:nvSpPr>
            <p:cNvPr id="531" name="Subtitle 2"/>
            <p:cNvSpPr txBox="1">
              <a:spLocks/>
            </p:cNvSpPr>
            <p:nvPr/>
          </p:nvSpPr>
          <p:spPr>
            <a:xfrm>
              <a:off x="10457903" y="10074792"/>
              <a:ext cx="3587751" cy="1798267"/>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微软雅黑" panose="020B0503020204020204" pitchFamily="34" charset="-122"/>
                  <a:cs typeface="Aparajita" panose="020B0604020202020204" pitchFamily="34" charset="0"/>
                </a:rPr>
                <a:t>Graphic Design</a:t>
              </a:r>
              <a:endParaRPr lang="en-US" sz="2400" b="1" dirty="0">
                <a:solidFill>
                  <a:schemeClr val="tx2"/>
                </a:solidFill>
                <a:latin typeface="微软雅黑" panose="020B0503020204020204" pitchFamily="34" charset="-122"/>
                <a:cs typeface="Aparajita" panose="020B0604020202020204" pitchFamily="34" charset="0"/>
              </a:endParaRPr>
            </a:p>
            <a:p>
              <a:pPr marL="0" indent="0">
                <a:buNone/>
              </a:pPr>
              <a:r>
                <a:rPr lang="en-US" sz="2400" dirty="0">
                  <a:latin typeface="微软雅黑" panose="020B0503020204020204" pitchFamily="34" charset="-122"/>
                  <a:cs typeface="Aparajita" panose="020B0604020202020204" pitchFamily="34" charset="0"/>
                </a:rPr>
                <a:t>Lorem ipsum dolor sit amet, consectetur</a:t>
              </a:r>
            </a:p>
          </p:txBody>
        </p:sp>
      </p:grpSp>
      <p:grpSp>
        <p:nvGrpSpPr>
          <p:cNvPr id="15" name="Group 14"/>
          <p:cNvGrpSpPr/>
          <p:nvPr/>
        </p:nvGrpSpPr>
        <p:grpSpPr>
          <a:xfrm>
            <a:off x="14139831" y="10074792"/>
            <a:ext cx="3772493" cy="1798267"/>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微软雅黑" panose="020B0503020204020204" pitchFamily="34" charset="-122"/>
              </a:endParaRPr>
            </a:p>
          </p:txBody>
        </p:sp>
        <p:sp>
          <p:nvSpPr>
            <p:cNvPr id="533" name="Subtitle 2"/>
            <p:cNvSpPr txBox="1">
              <a:spLocks/>
            </p:cNvSpPr>
            <p:nvPr/>
          </p:nvSpPr>
          <p:spPr>
            <a:xfrm>
              <a:off x="14324573" y="10074792"/>
              <a:ext cx="3587751" cy="1798267"/>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微软雅黑" panose="020B0503020204020204" pitchFamily="34" charset="-122"/>
                  <a:cs typeface="Aparajita" panose="020B0604020202020204" pitchFamily="34" charset="0"/>
                </a:rPr>
                <a:t>Photography</a:t>
              </a:r>
              <a:endParaRPr lang="en-US" sz="2400" b="1" dirty="0">
                <a:solidFill>
                  <a:schemeClr val="tx2"/>
                </a:solidFill>
                <a:latin typeface="微软雅黑" panose="020B0503020204020204" pitchFamily="34" charset="-122"/>
                <a:cs typeface="Aparajita" panose="020B0604020202020204" pitchFamily="34" charset="0"/>
              </a:endParaRPr>
            </a:p>
            <a:p>
              <a:pPr marL="0" indent="0">
                <a:buNone/>
              </a:pPr>
              <a:r>
                <a:rPr lang="en-US" sz="2400" dirty="0">
                  <a:latin typeface="微软雅黑" panose="020B0503020204020204" pitchFamily="34" charset="-122"/>
                  <a:cs typeface="Aparajita" panose="020B0604020202020204" pitchFamily="34" charset="0"/>
                </a:rPr>
                <a:t>Lorem ipsum dolor sit amet, consectetur</a:t>
              </a:r>
            </a:p>
          </p:txBody>
        </p:sp>
      </p:grpSp>
      <p:grpSp>
        <p:nvGrpSpPr>
          <p:cNvPr id="16" name="Group 15"/>
          <p:cNvGrpSpPr/>
          <p:nvPr/>
        </p:nvGrpSpPr>
        <p:grpSpPr>
          <a:xfrm>
            <a:off x="17987538" y="10074792"/>
            <a:ext cx="3772493" cy="1798267"/>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微软雅黑" panose="020B0503020204020204" pitchFamily="34" charset="-122"/>
              </a:endParaRPr>
            </a:p>
          </p:txBody>
        </p:sp>
        <p:sp>
          <p:nvSpPr>
            <p:cNvPr id="535" name="Subtitle 2"/>
            <p:cNvSpPr txBox="1">
              <a:spLocks/>
            </p:cNvSpPr>
            <p:nvPr/>
          </p:nvSpPr>
          <p:spPr>
            <a:xfrm>
              <a:off x="18172280" y="10074792"/>
              <a:ext cx="3587751" cy="1798267"/>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微软雅黑" panose="020B0503020204020204" pitchFamily="34" charset="-122"/>
                  <a:cs typeface="Aparajita" panose="020B0604020202020204" pitchFamily="34" charset="0"/>
                </a:rPr>
                <a:t>Investments</a:t>
              </a:r>
              <a:endParaRPr lang="en-US" sz="2400" b="1" dirty="0">
                <a:solidFill>
                  <a:schemeClr val="tx2"/>
                </a:solidFill>
                <a:latin typeface="微软雅黑" panose="020B0503020204020204" pitchFamily="34" charset="-122"/>
                <a:cs typeface="Aparajita" panose="020B0604020202020204" pitchFamily="34" charset="0"/>
              </a:endParaRPr>
            </a:p>
            <a:p>
              <a:pPr marL="0" indent="0">
                <a:buNone/>
              </a:pPr>
              <a:r>
                <a:rPr lang="en-US" sz="2400" dirty="0">
                  <a:latin typeface="微软雅黑" panose="020B0503020204020204" pitchFamily="34" charset="-122"/>
                  <a:cs typeface="Aparajita" panose="020B0604020202020204" pitchFamily="34" charset="0"/>
                </a:rPr>
                <a:t>Lorem ipsum dolor sit amet, consectetur</a:t>
              </a:r>
            </a:p>
          </p:txBody>
        </p:sp>
      </p:grpSp>
      <p:grpSp>
        <p:nvGrpSpPr>
          <p:cNvPr id="536" name="Group 535"/>
          <p:cNvGrpSpPr/>
          <p:nvPr/>
        </p:nvGrpSpPr>
        <p:grpSpPr>
          <a:xfrm>
            <a:off x="2404938" y="3293868"/>
            <a:ext cx="10311633" cy="6334025"/>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201" name="Group 200"/>
          <p:cNvGrpSpPr/>
          <p:nvPr/>
        </p:nvGrpSpPr>
        <p:grpSpPr>
          <a:xfrm>
            <a:off x="5407415" y="483017"/>
            <a:ext cx="13642126" cy="2079087"/>
            <a:chOff x="5386828" y="483017"/>
            <a:chExt cx="13642126" cy="2079087"/>
          </a:xfrm>
        </p:grpSpPr>
        <p:sp>
          <p:nvSpPr>
            <p:cNvPr id="202" name="TextBox 201"/>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United States Map</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6218979" y="2902006"/>
            <a:ext cx="11953763" cy="6820879"/>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2" name="Group 1"/>
          <p:cNvGrpSpPr/>
          <p:nvPr/>
        </p:nvGrpSpPr>
        <p:grpSpPr>
          <a:xfrm>
            <a:off x="3972654" y="10374975"/>
            <a:ext cx="5042597" cy="1206942"/>
            <a:chOff x="3972654" y="10374975"/>
            <a:chExt cx="5042597" cy="1206942"/>
          </a:xfrm>
        </p:grpSpPr>
        <p:grpSp>
          <p:nvGrpSpPr>
            <p:cNvPr id="173" name="Group 172"/>
            <p:cNvGrpSpPr/>
            <p:nvPr/>
          </p:nvGrpSpPr>
          <p:grpSpPr>
            <a:xfrm>
              <a:off x="5044248" y="10374975"/>
              <a:ext cx="3971003" cy="1206942"/>
              <a:chOff x="8325075" y="2495259"/>
              <a:chExt cx="1986019" cy="603471"/>
            </a:xfrm>
          </p:grpSpPr>
          <p:sp>
            <p:nvSpPr>
              <p:cNvPr id="174" name="TextBox 173"/>
              <p:cNvSpPr txBox="1"/>
              <p:nvPr/>
            </p:nvSpPr>
            <p:spPr>
              <a:xfrm>
                <a:off x="8325075" y="2495259"/>
                <a:ext cx="831534" cy="261610"/>
              </a:xfrm>
              <a:prstGeom prst="rect">
                <a:avLst/>
              </a:prstGeom>
              <a:noFill/>
            </p:spPr>
            <p:txBody>
              <a:bodyPr wrap="none" rtlCol="0">
                <a:spAutoFit/>
              </a:bodyPr>
              <a:lstStyle/>
              <a:p>
                <a:r>
                  <a:rPr lang="id-ID" sz="2800" b="1" dirty="0" smtClean="0">
                    <a:solidFill>
                      <a:schemeClr val="tx2"/>
                    </a:solidFill>
                    <a:latin typeface="微软雅黑" panose="020B0503020204020204" pitchFamily="34" charset="-122"/>
                    <a:cs typeface="Aparajita" panose="020B0604020202020204" pitchFamily="34" charset="0"/>
                  </a:rPr>
                  <a:t>Settings</a:t>
                </a:r>
                <a:endParaRPr lang="id-ID" sz="2800" b="1" dirty="0">
                  <a:solidFill>
                    <a:schemeClr val="tx2"/>
                  </a:solidFill>
                  <a:latin typeface="微软雅黑" panose="020B0503020204020204" pitchFamily="34" charset="-122"/>
                  <a:cs typeface="Aparajita" panose="020B0604020202020204" pitchFamily="34" charset="0"/>
                </a:endParaRPr>
              </a:p>
            </p:txBody>
          </p:sp>
          <p:sp>
            <p:nvSpPr>
              <p:cNvPr id="175" name="TextBox 174"/>
              <p:cNvSpPr txBox="1"/>
              <p:nvPr/>
            </p:nvSpPr>
            <p:spPr>
              <a:xfrm>
                <a:off x="8325075" y="2710001"/>
                <a:ext cx="1986019" cy="388729"/>
              </a:xfrm>
              <a:prstGeom prst="rect">
                <a:avLst/>
              </a:prstGeom>
              <a:noFill/>
            </p:spPr>
            <p:txBody>
              <a:bodyPr wrap="square" rtlCol="0">
                <a:spAutoFit/>
              </a:bodyPr>
              <a:lstStyle/>
              <a:p>
                <a:pPr>
                  <a:lnSpc>
                    <a:spcPct val="130000"/>
                  </a:lnSpc>
                </a:pPr>
                <a:r>
                  <a:rPr lang="pt-BR" sz="1800" dirty="0">
                    <a:latin typeface="微软雅黑" panose="020B0503020204020204" pitchFamily="34" charset="-122"/>
                    <a:cs typeface="Aparajita" panose="020B0604020202020204" pitchFamily="34" charset="0"/>
                  </a:rPr>
                  <a:t>Lorem ipsum dolor sit amet, consectetur adipiscing </a:t>
                </a:r>
                <a:r>
                  <a:rPr lang="pt-BR" sz="1800" dirty="0" smtClean="0">
                    <a:latin typeface="微软雅黑" panose="020B0503020204020204" pitchFamily="34" charset="-122"/>
                    <a:cs typeface="Aparajita" panose="020B0604020202020204" pitchFamily="34" charset="0"/>
                  </a:rPr>
                  <a:t>elit.</a:t>
                </a:r>
                <a:endParaRPr lang="pt-BR" sz="1800" dirty="0">
                  <a:latin typeface="微软雅黑" panose="020B0503020204020204" pitchFamily="34" charset="-122"/>
                  <a:cs typeface="Aparajita" panose="020B0604020202020204" pitchFamily="34" charset="0"/>
                </a:endParaRP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3" name="Group 2"/>
          <p:cNvGrpSpPr/>
          <p:nvPr/>
        </p:nvGrpSpPr>
        <p:grpSpPr>
          <a:xfrm>
            <a:off x="9843079" y="10376302"/>
            <a:ext cx="5011112" cy="1206942"/>
            <a:chOff x="9843079" y="10376302"/>
            <a:chExt cx="5011112" cy="1206942"/>
          </a:xfrm>
        </p:grpSpPr>
        <p:grpSp>
          <p:nvGrpSpPr>
            <p:cNvPr id="176" name="Group 175"/>
            <p:cNvGrpSpPr/>
            <p:nvPr/>
          </p:nvGrpSpPr>
          <p:grpSpPr>
            <a:xfrm>
              <a:off x="10925954" y="10376302"/>
              <a:ext cx="3928237" cy="1206942"/>
              <a:chOff x="8325075" y="3232370"/>
              <a:chExt cx="1964630" cy="603471"/>
            </a:xfrm>
          </p:grpSpPr>
          <p:sp>
            <p:nvSpPr>
              <p:cNvPr id="177" name="TextBox 176"/>
              <p:cNvSpPr txBox="1"/>
              <p:nvPr/>
            </p:nvSpPr>
            <p:spPr>
              <a:xfrm>
                <a:off x="8325075" y="3232370"/>
                <a:ext cx="1020930" cy="261610"/>
              </a:xfrm>
              <a:prstGeom prst="rect">
                <a:avLst/>
              </a:prstGeom>
              <a:noFill/>
            </p:spPr>
            <p:txBody>
              <a:bodyPr wrap="none" rtlCol="0">
                <a:spAutoFit/>
              </a:bodyPr>
              <a:lstStyle/>
              <a:p>
                <a:r>
                  <a:rPr lang="id-ID" sz="2800" b="1" dirty="0" smtClean="0">
                    <a:solidFill>
                      <a:schemeClr val="tx2"/>
                    </a:solidFill>
                    <a:latin typeface="微软雅黑" panose="020B0503020204020204" pitchFamily="34" charset="-122"/>
                    <a:cs typeface="Aparajita" panose="020B0604020202020204" pitchFamily="34" charset="0"/>
                  </a:rPr>
                  <a:t>Your Local</a:t>
                </a:r>
                <a:endParaRPr lang="id-ID" sz="2800" b="1" dirty="0">
                  <a:solidFill>
                    <a:schemeClr val="tx2"/>
                  </a:solidFill>
                  <a:latin typeface="微软雅黑" panose="020B0503020204020204" pitchFamily="34" charset="-122"/>
                  <a:cs typeface="Aparajita" panose="020B0604020202020204" pitchFamily="34" charset="0"/>
                </a:endParaRPr>
              </a:p>
            </p:txBody>
          </p:sp>
          <p:sp>
            <p:nvSpPr>
              <p:cNvPr id="178" name="TextBox 177"/>
              <p:cNvSpPr txBox="1"/>
              <p:nvPr/>
            </p:nvSpPr>
            <p:spPr>
              <a:xfrm>
                <a:off x="8325075" y="3447112"/>
                <a:ext cx="1964630" cy="388729"/>
              </a:xfrm>
              <a:prstGeom prst="rect">
                <a:avLst/>
              </a:prstGeom>
              <a:noFill/>
            </p:spPr>
            <p:txBody>
              <a:bodyPr wrap="square" rtlCol="0">
                <a:spAutoFit/>
              </a:bodyPr>
              <a:lstStyle/>
              <a:p>
                <a:pPr>
                  <a:lnSpc>
                    <a:spcPct val="130000"/>
                  </a:lnSpc>
                </a:pPr>
                <a:r>
                  <a:rPr lang="pt-BR" sz="1800" dirty="0">
                    <a:latin typeface="微软雅黑" panose="020B0503020204020204" pitchFamily="34" charset="-122"/>
                    <a:cs typeface="Aparajita" panose="020B0604020202020204" pitchFamily="34" charset="0"/>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4" name="Group 3"/>
          <p:cNvGrpSpPr/>
          <p:nvPr/>
        </p:nvGrpSpPr>
        <p:grpSpPr>
          <a:xfrm>
            <a:off x="15621432" y="10370504"/>
            <a:ext cx="5032586" cy="1230383"/>
            <a:chOff x="15621432" y="10370504"/>
            <a:chExt cx="5032586" cy="1230383"/>
          </a:xfrm>
        </p:grpSpPr>
        <p:grpSp>
          <p:nvGrpSpPr>
            <p:cNvPr id="179" name="Group 178"/>
            <p:cNvGrpSpPr/>
            <p:nvPr/>
          </p:nvGrpSpPr>
          <p:grpSpPr>
            <a:xfrm>
              <a:off x="16720177" y="10370504"/>
              <a:ext cx="3933841" cy="1206942"/>
              <a:chOff x="8325075" y="3986977"/>
              <a:chExt cx="1967433" cy="603471"/>
            </a:xfrm>
          </p:grpSpPr>
          <p:sp>
            <p:nvSpPr>
              <p:cNvPr id="180" name="TextBox 179"/>
              <p:cNvSpPr txBox="1"/>
              <p:nvPr/>
            </p:nvSpPr>
            <p:spPr>
              <a:xfrm>
                <a:off x="8325075" y="3986977"/>
                <a:ext cx="718493" cy="261610"/>
              </a:xfrm>
              <a:prstGeom prst="rect">
                <a:avLst/>
              </a:prstGeom>
              <a:noFill/>
            </p:spPr>
            <p:txBody>
              <a:bodyPr wrap="none" rtlCol="0">
                <a:spAutoFit/>
              </a:bodyPr>
              <a:lstStyle/>
              <a:p>
                <a:r>
                  <a:rPr lang="id-ID" sz="2800" b="1" dirty="0" smtClean="0">
                    <a:solidFill>
                      <a:schemeClr val="tx2"/>
                    </a:solidFill>
                    <a:latin typeface="微软雅黑" panose="020B0503020204020204" pitchFamily="34" charset="-122"/>
                    <a:cs typeface="Aparajita" panose="020B0604020202020204" pitchFamily="34" charset="0"/>
                  </a:rPr>
                  <a:t>Money</a:t>
                </a:r>
                <a:endParaRPr lang="id-ID" sz="2800" b="1" dirty="0">
                  <a:solidFill>
                    <a:schemeClr val="tx2"/>
                  </a:solidFill>
                  <a:latin typeface="微软雅黑" panose="020B0503020204020204" pitchFamily="34" charset="-122"/>
                  <a:cs typeface="Aparajita" panose="020B0604020202020204" pitchFamily="34" charset="0"/>
                </a:endParaRPr>
              </a:p>
            </p:txBody>
          </p:sp>
          <p:sp>
            <p:nvSpPr>
              <p:cNvPr id="181" name="TextBox 180"/>
              <p:cNvSpPr txBox="1"/>
              <p:nvPr/>
            </p:nvSpPr>
            <p:spPr>
              <a:xfrm>
                <a:off x="8325075" y="4201719"/>
                <a:ext cx="1967433" cy="388729"/>
              </a:xfrm>
              <a:prstGeom prst="rect">
                <a:avLst/>
              </a:prstGeom>
              <a:noFill/>
            </p:spPr>
            <p:txBody>
              <a:bodyPr wrap="square" rtlCol="0">
                <a:spAutoFit/>
              </a:bodyPr>
              <a:lstStyle/>
              <a:p>
                <a:pPr>
                  <a:lnSpc>
                    <a:spcPct val="130000"/>
                  </a:lnSpc>
                </a:pPr>
                <a:r>
                  <a:rPr lang="pt-BR" sz="1800" dirty="0">
                    <a:latin typeface="微软雅黑" panose="020B0503020204020204" pitchFamily="34" charset="-122"/>
                    <a:cs typeface="Aparajita" panose="020B0604020202020204" pitchFamily="34" charset="0"/>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140" name="Group 139"/>
          <p:cNvGrpSpPr/>
          <p:nvPr/>
        </p:nvGrpSpPr>
        <p:grpSpPr>
          <a:xfrm>
            <a:off x="5407415" y="483017"/>
            <a:ext cx="13642126" cy="2079087"/>
            <a:chOff x="5386828" y="483017"/>
            <a:chExt cx="13642126" cy="2079087"/>
          </a:xfrm>
        </p:grpSpPr>
        <p:sp>
          <p:nvSpPr>
            <p:cNvPr id="141" name="TextBox 140"/>
            <p:cNvSpPr txBox="1"/>
            <p:nvPr/>
          </p:nvSpPr>
          <p:spPr>
            <a:xfrm>
              <a:off x="5386828" y="483017"/>
              <a:ext cx="13642126" cy="1446532"/>
            </a:xfrm>
            <a:prstGeom prst="rect">
              <a:avLst/>
            </a:prstGeom>
            <a:noFill/>
          </p:spPr>
          <p:txBody>
            <a:bodyPr wrap="square" lIns="91422" tIns="45711" rIns="91422" bIns="45711" rtlCol="0">
              <a:spAutoFit/>
            </a:bodyPr>
            <a:lstStyle/>
            <a:p>
              <a:pPr algn="ctr"/>
              <a:r>
                <a:rPr lang="en-US" sz="8800" b="1" dirty="0" smtClean="0">
                  <a:solidFill>
                    <a:schemeClr val="tx2"/>
                  </a:solidFill>
                  <a:latin typeface="微软雅黑" panose="020B0503020204020204" pitchFamily="34" charset="-122"/>
                  <a:cs typeface="Aparajita" panose="020B0604020202020204" pitchFamily="34" charset="0"/>
                </a:rPr>
                <a:t>United States Business</a:t>
              </a:r>
              <a:endParaRPr lang="id-ID" sz="8800" b="1" dirty="0" smtClean="0">
                <a:solidFill>
                  <a:schemeClr val="tx2"/>
                </a:solidFill>
                <a:latin typeface="微软雅黑" panose="020B0503020204020204" pitchFamily="34" charset="-122"/>
                <a:cs typeface="Aparajita" panose="020B0604020202020204" pitchFamily="34" charset="0"/>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6106846" y="6827710"/>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04" name="Rectangle 203"/>
          <p:cNvSpPr/>
          <p:nvPr/>
        </p:nvSpPr>
        <p:spPr>
          <a:xfrm>
            <a:off x="16106846" y="6827710"/>
            <a:ext cx="3303737" cy="5355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05" name="Content Placeholder 2"/>
          <p:cNvSpPr txBox="1">
            <a:spLocks/>
          </p:cNvSpPr>
          <p:nvPr/>
        </p:nvSpPr>
        <p:spPr>
          <a:xfrm>
            <a:off x="16077134" y="6808418"/>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微软雅黑" panose="020B0503020204020204" pitchFamily="34" charset="-122"/>
                <a:cs typeface="Aparajita" panose="020B0604020202020204" pitchFamily="34" charset="0"/>
              </a:rPr>
              <a:t>50%</a:t>
            </a:r>
          </a:p>
        </p:txBody>
      </p:sp>
      <p:grpSp>
        <p:nvGrpSpPr>
          <p:cNvPr id="206" name="Group 205"/>
          <p:cNvGrpSpPr/>
          <p:nvPr/>
        </p:nvGrpSpPr>
        <p:grpSpPr>
          <a:xfrm>
            <a:off x="15456072" y="6938108"/>
            <a:ext cx="292614" cy="310306"/>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210" name="Rectangle 209"/>
          <p:cNvSpPr/>
          <p:nvPr/>
        </p:nvSpPr>
        <p:spPr>
          <a:xfrm>
            <a:off x="16106847" y="7624654"/>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11" name="Rectangle 210"/>
          <p:cNvSpPr/>
          <p:nvPr/>
        </p:nvSpPr>
        <p:spPr>
          <a:xfrm>
            <a:off x="16106847" y="7624654"/>
            <a:ext cx="3886752" cy="535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12" name="Content Placeholder 2"/>
          <p:cNvSpPr txBox="1">
            <a:spLocks/>
          </p:cNvSpPr>
          <p:nvPr/>
        </p:nvSpPr>
        <p:spPr>
          <a:xfrm>
            <a:off x="16077134" y="7605364"/>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微软雅黑" panose="020B0503020204020204" pitchFamily="34" charset="-122"/>
                <a:cs typeface="Aparajita" panose="020B0604020202020204" pitchFamily="34" charset="0"/>
              </a:rPr>
              <a:t>5</a:t>
            </a:r>
            <a:r>
              <a:rPr lang="en-US" sz="2200" dirty="0" smtClean="0">
                <a:solidFill>
                  <a:schemeClr val="bg1"/>
                </a:solidFill>
                <a:latin typeface="微软雅黑" panose="020B0503020204020204" pitchFamily="34" charset="-122"/>
                <a:cs typeface="Aparajita" panose="020B0604020202020204" pitchFamily="34" charset="0"/>
              </a:rPr>
              <a:t>2</a:t>
            </a:r>
            <a:r>
              <a:rPr lang="en-US" sz="2200" dirty="0">
                <a:solidFill>
                  <a:schemeClr val="bg1"/>
                </a:solidFill>
                <a:latin typeface="微软雅黑" panose="020B0503020204020204" pitchFamily="34" charset="-122"/>
                <a:cs typeface="Aparajita" panose="020B0604020202020204" pitchFamily="34" charset="0"/>
              </a:rPr>
              <a:t>%</a:t>
            </a:r>
          </a:p>
        </p:txBody>
      </p:sp>
      <p:sp>
        <p:nvSpPr>
          <p:cNvPr id="213" name="Freeform 7"/>
          <p:cNvSpPr>
            <a:spLocks/>
          </p:cNvSpPr>
          <p:nvPr/>
        </p:nvSpPr>
        <p:spPr bwMode="auto">
          <a:xfrm>
            <a:off x="15495356" y="7790150"/>
            <a:ext cx="214042" cy="272366"/>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5" name="Rectangle 214"/>
          <p:cNvSpPr/>
          <p:nvPr/>
        </p:nvSpPr>
        <p:spPr>
          <a:xfrm>
            <a:off x="16106846" y="8467020"/>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16" name="Rectangle 215"/>
          <p:cNvSpPr/>
          <p:nvPr/>
        </p:nvSpPr>
        <p:spPr>
          <a:xfrm>
            <a:off x="16106845" y="8467020"/>
            <a:ext cx="2942695" cy="5355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17" name="Content Placeholder 2"/>
          <p:cNvSpPr txBox="1">
            <a:spLocks/>
          </p:cNvSpPr>
          <p:nvPr/>
        </p:nvSpPr>
        <p:spPr>
          <a:xfrm>
            <a:off x="16077134" y="8447728"/>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微软雅黑" panose="020B0503020204020204" pitchFamily="34" charset="-122"/>
                <a:cs typeface="Aparajita" panose="020B0604020202020204" pitchFamily="34" charset="0"/>
              </a:rPr>
              <a:t>5</a:t>
            </a:r>
            <a:r>
              <a:rPr lang="en-US" sz="2200" dirty="0" smtClean="0">
                <a:solidFill>
                  <a:schemeClr val="bg1"/>
                </a:solidFill>
                <a:latin typeface="微软雅黑" panose="020B0503020204020204" pitchFamily="34" charset="-122"/>
                <a:cs typeface="Aparajita" panose="020B0604020202020204" pitchFamily="34" charset="0"/>
              </a:rPr>
              <a:t>5</a:t>
            </a:r>
            <a:r>
              <a:rPr lang="en-US" sz="2200" dirty="0">
                <a:solidFill>
                  <a:schemeClr val="bg1"/>
                </a:solidFill>
                <a:latin typeface="微软雅黑" panose="020B0503020204020204" pitchFamily="34" charset="-122"/>
                <a:cs typeface="Aparajita" panose="020B0604020202020204" pitchFamily="34" charset="0"/>
              </a:rPr>
              <a:t>%</a:t>
            </a:r>
          </a:p>
        </p:txBody>
      </p:sp>
      <p:grpSp>
        <p:nvGrpSpPr>
          <p:cNvPr id="218" name="Group 217"/>
          <p:cNvGrpSpPr/>
          <p:nvPr/>
        </p:nvGrpSpPr>
        <p:grpSpPr>
          <a:xfrm>
            <a:off x="15466309" y="8604252"/>
            <a:ext cx="296677" cy="291336"/>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223" name="Rectangle 222"/>
          <p:cNvSpPr/>
          <p:nvPr/>
        </p:nvSpPr>
        <p:spPr>
          <a:xfrm>
            <a:off x="16106846" y="9277450"/>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24" name="Rectangle 223"/>
          <p:cNvSpPr/>
          <p:nvPr/>
        </p:nvSpPr>
        <p:spPr>
          <a:xfrm>
            <a:off x="16106846" y="9277450"/>
            <a:ext cx="4923215" cy="5355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25" name="Content Placeholder 2"/>
          <p:cNvSpPr txBox="1">
            <a:spLocks/>
          </p:cNvSpPr>
          <p:nvPr/>
        </p:nvSpPr>
        <p:spPr>
          <a:xfrm>
            <a:off x="16077134" y="9258158"/>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微软雅黑" panose="020B0503020204020204" pitchFamily="34" charset="-122"/>
                <a:cs typeface="Aparajita" panose="020B0604020202020204" pitchFamily="34" charset="0"/>
              </a:rPr>
              <a:t>5</a:t>
            </a:r>
            <a:r>
              <a:rPr lang="en-US" sz="2200" dirty="0" smtClean="0">
                <a:solidFill>
                  <a:schemeClr val="bg1"/>
                </a:solidFill>
                <a:latin typeface="微软雅黑" panose="020B0503020204020204" pitchFamily="34" charset="-122"/>
                <a:cs typeface="Aparajita" panose="020B0604020202020204" pitchFamily="34" charset="0"/>
              </a:rPr>
              <a:t>5</a:t>
            </a:r>
            <a:r>
              <a:rPr lang="en-US" sz="2200" dirty="0">
                <a:solidFill>
                  <a:schemeClr val="bg1"/>
                </a:solidFill>
                <a:latin typeface="微软雅黑" panose="020B0503020204020204" pitchFamily="34" charset="-122"/>
                <a:cs typeface="Aparajita" panose="020B0604020202020204" pitchFamily="34" charset="0"/>
              </a:rPr>
              <a:t>%</a:t>
            </a:r>
          </a:p>
        </p:txBody>
      </p:sp>
      <p:sp>
        <p:nvSpPr>
          <p:cNvPr id="226" name="Freeform 11"/>
          <p:cNvSpPr>
            <a:spLocks/>
          </p:cNvSpPr>
          <p:nvPr/>
        </p:nvSpPr>
        <p:spPr bwMode="auto">
          <a:xfrm>
            <a:off x="15456072" y="9482718"/>
            <a:ext cx="345446" cy="296754"/>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8" name="Rectangle 227"/>
          <p:cNvSpPr/>
          <p:nvPr/>
        </p:nvSpPr>
        <p:spPr>
          <a:xfrm>
            <a:off x="16106846" y="10087880"/>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29" name="Rectangle 228"/>
          <p:cNvSpPr/>
          <p:nvPr/>
        </p:nvSpPr>
        <p:spPr>
          <a:xfrm>
            <a:off x="16106846" y="10087880"/>
            <a:ext cx="3886753" cy="53550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微软雅黑" panose="020B0503020204020204" pitchFamily="34" charset="-122"/>
            </a:endParaRPr>
          </a:p>
        </p:txBody>
      </p:sp>
      <p:sp>
        <p:nvSpPr>
          <p:cNvPr id="230" name="Content Placeholder 2"/>
          <p:cNvSpPr txBox="1">
            <a:spLocks/>
          </p:cNvSpPr>
          <p:nvPr/>
        </p:nvSpPr>
        <p:spPr>
          <a:xfrm>
            <a:off x="16077134" y="10070788"/>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微软雅黑" panose="020B0503020204020204" pitchFamily="34" charset="-122"/>
                <a:cs typeface="Aparajita" panose="020B0604020202020204" pitchFamily="34" charset="0"/>
              </a:rPr>
              <a:t>5</a:t>
            </a:r>
            <a:r>
              <a:rPr lang="en-US" sz="2200" dirty="0" smtClean="0">
                <a:solidFill>
                  <a:schemeClr val="bg1"/>
                </a:solidFill>
                <a:latin typeface="微软雅黑" panose="020B0503020204020204" pitchFamily="34" charset="-122"/>
                <a:cs typeface="Aparajita" panose="020B0604020202020204" pitchFamily="34" charset="0"/>
              </a:rPr>
              <a:t>5</a:t>
            </a:r>
            <a:r>
              <a:rPr lang="en-US" sz="2200" dirty="0">
                <a:solidFill>
                  <a:schemeClr val="bg1"/>
                </a:solidFill>
                <a:latin typeface="微软雅黑" panose="020B0503020204020204" pitchFamily="34" charset="-122"/>
                <a:cs typeface="Aparajita" panose="020B0604020202020204" pitchFamily="34" charset="0"/>
              </a:rPr>
              <a:t>%</a:t>
            </a:r>
          </a:p>
        </p:txBody>
      </p:sp>
      <p:grpSp>
        <p:nvGrpSpPr>
          <p:cNvPr id="231" name="Group 230"/>
          <p:cNvGrpSpPr/>
          <p:nvPr/>
        </p:nvGrpSpPr>
        <p:grpSpPr>
          <a:xfrm>
            <a:off x="15456072" y="10292078"/>
            <a:ext cx="306160" cy="306240"/>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cxnSp>
        <p:nvCxnSpPr>
          <p:cNvPr id="234" name="Straight Connector 233"/>
          <p:cNvCxnSpPr/>
          <p:nvPr/>
        </p:nvCxnSpPr>
        <p:spPr>
          <a:xfrm>
            <a:off x="14890260" y="3545198"/>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7761264" y="3545198"/>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685860" y="4353128"/>
            <a:ext cx="4060076" cy="800183"/>
          </a:xfrm>
          <a:prstGeom prst="rect">
            <a:avLst/>
          </a:prstGeom>
          <a:noFill/>
        </p:spPr>
        <p:txBody>
          <a:bodyPr wrap="none" lIns="182843" tIns="91422" rIns="182843" bIns="91422" rtlCol="0">
            <a:spAutoFit/>
          </a:bodyPr>
          <a:lstStyle/>
          <a:p>
            <a:r>
              <a:rPr lang="id-ID" sz="4000" b="1" dirty="0" smtClean="0">
                <a:solidFill>
                  <a:schemeClr val="tx2"/>
                </a:solidFill>
                <a:latin typeface="微软雅黑" panose="020B0503020204020204" pitchFamily="34" charset="-122"/>
                <a:cs typeface="Aparajita" panose="020B0604020202020204" pitchFamily="34" charset="0"/>
              </a:rPr>
              <a:t>Texas Analysis</a:t>
            </a:r>
            <a:endParaRPr lang="id-ID" sz="4000" b="1" dirty="0">
              <a:solidFill>
                <a:schemeClr val="tx2"/>
              </a:solidFill>
              <a:latin typeface="微软雅黑" panose="020B0503020204020204" pitchFamily="34" charset="-122"/>
              <a:cs typeface="Aparajita" panose="020B0604020202020204" pitchFamily="34" charset="0"/>
            </a:endParaRPr>
          </a:p>
        </p:txBody>
      </p:sp>
      <p:sp>
        <p:nvSpPr>
          <p:cNvPr id="238" name="TextBox 34"/>
          <p:cNvSpPr txBox="1"/>
          <p:nvPr/>
        </p:nvSpPr>
        <p:spPr>
          <a:xfrm>
            <a:off x="1753900" y="5063189"/>
            <a:ext cx="5557044" cy="5466075"/>
          </a:xfrm>
          <a:prstGeom prst="rect">
            <a:avLst/>
          </a:prstGeom>
          <a:noFill/>
        </p:spPr>
        <p:txBody>
          <a:bodyPr wrap="square" lIns="182843" tIns="91422" rIns="182843" bIns="91422"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sz="2400" dirty="0">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a:t>
            </a:r>
            <a:endParaRPr lang="pt-BR" sz="2400" dirty="0" smtClean="0">
              <a:latin typeface="微软雅黑" panose="020B0503020204020204" pitchFamily="34" charset="-122"/>
              <a:cs typeface="Aparajita" panose="020B0604020202020204" pitchFamily="34" charset="0"/>
            </a:endParaRPr>
          </a:p>
          <a:p>
            <a:pPr algn="just">
              <a:lnSpc>
                <a:spcPct val="130000"/>
              </a:lnSpc>
            </a:pPr>
            <a:endParaRPr lang="pt-BR" sz="2400" dirty="0">
              <a:latin typeface="微软雅黑" panose="020B0503020204020204" pitchFamily="34" charset="-122"/>
              <a:cs typeface="Aparajita" panose="020B0604020202020204" pitchFamily="34" charset="0"/>
            </a:endParaRPr>
          </a:p>
          <a:p>
            <a:pPr algn="just">
              <a:lnSpc>
                <a:spcPct val="130000"/>
              </a:lnSpc>
            </a:pPr>
            <a:r>
              <a:rPr lang="pt-BR" sz="2400" dirty="0" smtClean="0">
                <a:latin typeface="微软雅黑" panose="020B0503020204020204" pitchFamily="34" charset="-122"/>
                <a:cs typeface="Aparajita" panose="020B0604020202020204" pitchFamily="34" charset="0"/>
              </a:rPr>
              <a:t>Pellentesque </a:t>
            </a:r>
            <a:r>
              <a:rPr lang="pt-BR" sz="2400" dirty="0">
                <a:latin typeface="微软雅黑" panose="020B0503020204020204" pitchFamily="34" charset="-122"/>
                <a:cs typeface="Aparajita" panose="020B0604020202020204" pitchFamily="34" charset="0"/>
              </a:rPr>
              <a:t>vel mauris quis nisl ornare rutrum in id risus. Proin vehicula ut sem et tempus. Interdum adipiscing ante nec mauris quis.</a:t>
            </a:r>
          </a:p>
        </p:txBody>
      </p:sp>
      <p:grpSp>
        <p:nvGrpSpPr>
          <p:cNvPr id="2" name="Group 1"/>
          <p:cNvGrpSpPr/>
          <p:nvPr/>
        </p:nvGrpSpPr>
        <p:grpSpPr>
          <a:xfrm>
            <a:off x="7969722" y="3397540"/>
            <a:ext cx="6322552" cy="6106710"/>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9" name="TextBox 238"/>
            <p:cNvSpPr txBox="1"/>
            <p:nvPr/>
          </p:nvSpPr>
          <p:spPr>
            <a:xfrm>
              <a:off x="9742776" y="5400032"/>
              <a:ext cx="3892658" cy="1846623"/>
            </a:xfrm>
            <a:prstGeom prst="rect">
              <a:avLst/>
            </a:prstGeom>
            <a:noFill/>
          </p:spPr>
          <p:txBody>
            <a:bodyPr wrap="none" lIns="182843" tIns="91422" rIns="182843" bIns="91422" rtlCol="0">
              <a:spAutoFit/>
            </a:bodyPr>
            <a:lstStyle/>
            <a:p>
              <a:r>
                <a:rPr lang="id-ID" sz="10800" b="1" dirty="0" smtClean="0">
                  <a:solidFill>
                    <a:schemeClr val="bg1"/>
                  </a:solidFill>
                  <a:latin typeface="微软雅黑" panose="020B0503020204020204" pitchFamily="34" charset="-122"/>
                  <a:cs typeface="Aparajita" panose="020B0604020202020204" pitchFamily="34" charset="0"/>
                </a:rPr>
                <a:t>547K</a:t>
              </a:r>
              <a:endParaRPr lang="id-ID" sz="10800" b="1" dirty="0">
                <a:solidFill>
                  <a:schemeClr val="bg1"/>
                </a:solidFill>
                <a:latin typeface="微软雅黑" panose="020B0503020204020204" pitchFamily="34" charset="-122"/>
                <a:cs typeface="Aparajita" panose="020B0604020202020204" pitchFamily="34" charset="0"/>
              </a:endParaRPr>
            </a:p>
          </p:txBody>
        </p:sp>
      </p:grpSp>
      <p:grpSp>
        <p:nvGrpSpPr>
          <p:cNvPr id="240" name="Group 239"/>
          <p:cNvGrpSpPr/>
          <p:nvPr/>
        </p:nvGrpSpPr>
        <p:grpSpPr>
          <a:xfrm>
            <a:off x="8384766" y="9479728"/>
            <a:ext cx="3756906" cy="160725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244" name="Content Placeholder 2"/>
              <p:cNvSpPr txBox="1">
                <a:spLocks/>
              </p:cNvSpPr>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accent3"/>
                    </a:solidFill>
                    <a:latin typeface="微软雅黑" panose="020B0503020204020204" pitchFamily="34" charset="-122"/>
                    <a:cs typeface="Aparajita" panose="020B0604020202020204" pitchFamily="34" charset="0"/>
                  </a:rPr>
                  <a:t>76%</a:t>
                </a:r>
              </a:p>
            </p:txBody>
          </p:sp>
        </p:grpSp>
        <p:sp>
          <p:nvSpPr>
            <p:cNvPr id="242" name="Title 1"/>
            <p:cNvSpPr txBox="1">
              <a:spLocks/>
            </p:cNvSpPr>
            <p:nvPr/>
          </p:nvSpPr>
          <p:spPr>
            <a:xfrm>
              <a:off x="2030271" y="4662876"/>
              <a:ext cx="1645482"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dirty="0">
                  <a:solidFill>
                    <a:schemeClr val="bg1">
                      <a:lumMod val="65000"/>
                    </a:schemeClr>
                  </a:solidFill>
                  <a:latin typeface="微软雅黑" panose="020B0503020204020204" pitchFamily="34" charset="-122"/>
                  <a:cs typeface="Aparajita" panose="020B0604020202020204" pitchFamily="34" charset="0"/>
                </a:rPr>
                <a:t>Female Users</a:t>
              </a:r>
            </a:p>
          </p:txBody>
        </p:sp>
      </p:grpSp>
      <p:grpSp>
        <p:nvGrpSpPr>
          <p:cNvPr id="247" name="Group 246"/>
          <p:cNvGrpSpPr/>
          <p:nvPr/>
        </p:nvGrpSpPr>
        <p:grpSpPr>
          <a:xfrm>
            <a:off x="11855404" y="9479723"/>
            <a:ext cx="3164422" cy="1583782"/>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微软雅黑" panose="020B0503020204020204" pitchFamily="34" charset="-122"/>
                  </a:endParaRPr>
                </a:p>
              </p:txBody>
            </p:sp>
          </p:grpSp>
          <p:sp>
            <p:nvSpPr>
              <p:cNvPr id="251" name="Content Placeholder 2"/>
              <p:cNvSpPr txBox="1">
                <a:spLocks/>
              </p:cNvSpPr>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accent2"/>
                    </a:solidFill>
                    <a:latin typeface="微软雅黑" panose="020B0503020204020204" pitchFamily="34" charset="-122"/>
                    <a:cs typeface="Aparajita" panose="020B0604020202020204" pitchFamily="34" charset="0"/>
                  </a:rPr>
                  <a:t>24%</a:t>
                </a:r>
              </a:p>
            </p:txBody>
          </p:sp>
        </p:grpSp>
        <p:sp>
          <p:nvSpPr>
            <p:cNvPr id="249" name="Title 1"/>
            <p:cNvSpPr txBox="1">
              <a:spLocks/>
            </p:cNvSpPr>
            <p:nvPr/>
          </p:nvSpPr>
          <p:spPr>
            <a:xfrm>
              <a:off x="3744929" y="465113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dirty="0">
                  <a:solidFill>
                    <a:schemeClr val="bg1">
                      <a:lumMod val="65000"/>
                    </a:schemeClr>
                  </a:solidFill>
                  <a:latin typeface="微软雅黑" panose="020B0503020204020204" pitchFamily="34" charset="-122"/>
                  <a:cs typeface="Aparajita" panose="020B0604020202020204" pitchFamily="34" charset="0"/>
                </a:rPr>
                <a:t>Male Users</a:t>
              </a:r>
            </a:p>
          </p:txBody>
        </p:sp>
      </p:grpSp>
      <p:grpSp>
        <p:nvGrpSpPr>
          <p:cNvPr id="3" name="Group 2"/>
          <p:cNvGrpSpPr/>
          <p:nvPr/>
        </p:nvGrpSpPr>
        <p:grpSpPr>
          <a:xfrm>
            <a:off x="15192526" y="3880610"/>
            <a:ext cx="7521796" cy="2529619"/>
            <a:chOff x="15192526" y="3880610"/>
            <a:chExt cx="7521796" cy="2529619"/>
          </a:xfrm>
        </p:grpSpPr>
        <p:sp>
          <p:nvSpPr>
            <p:cNvPr id="255" name="TextBox 254"/>
            <p:cNvSpPr txBox="1"/>
            <p:nvPr/>
          </p:nvSpPr>
          <p:spPr>
            <a:xfrm>
              <a:off x="15192526" y="3880610"/>
              <a:ext cx="4833941" cy="800183"/>
            </a:xfrm>
            <a:prstGeom prst="rect">
              <a:avLst/>
            </a:prstGeom>
            <a:noFill/>
          </p:spPr>
          <p:txBody>
            <a:bodyPr wrap="none" lIns="182843" tIns="91422" rIns="182843" bIns="91422" rtlCol="0">
              <a:spAutoFit/>
            </a:bodyPr>
            <a:lstStyle/>
            <a:p>
              <a:r>
                <a:rPr lang="id-ID" sz="4000" dirty="0" smtClean="0">
                  <a:solidFill>
                    <a:schemeClr val="tx2"/>
                  </a:solidFill>
                  <a:latin typeface="微软雅黑" panose="020B0503020204020204" pitchFamily="34" charset="-122"/>
                  <a:cs typeface="Aparajita" panose="020B0604020202020204" pitchFamily="34" charset="0"/>
                </a:rPr>
                <a:t>Poblation Analysis</a:t>
              </a:r>
              <a:endParaRPr lang="id-ID" sz="4000" dirty="0">
                <a:solidFill>
                  <a:schemeClr val="tx2"/>
                </a:solidFill>
                <a:latin typeface="微软雅黑" panose="020B0503020204020204" pitchFamily="34" charset="-122"/>
                <a:cs typeface="Aparajita" panose="020B0604020202020204" pitchFamily="34" charset="0"/>
              </a:endParaRPr>
            </a:p>
          </p:txBody>
        </p:sp>
        <p:sp>
          <p:nvSpPr>
            <p:cNvPr id="256" name="TextBox 255"/>
            <p:cNvSpPr txBox="1"/>
            <p:nvPr/>
          </p:nvSpPr>
          <p:spPr>
            <a:xfrm>
              <a:off x="18371127" y="4633036"/>
              <a:ext cx="4343195" cy="1200292"/>
            </a:xfrm>
            <a:prstGeom prst="rect">
              <a:avLst/>
            </a:prstGeom>
            <a:noFill/>
          </p:spPr>
          <p:txBody>
            <a:bodyPr wrap="square" lIns="182843" tIns="91422" rIns="182843" bIns="91422" rtlCol="0">
              <a:spAutoFit/>
            </a:bodyPr>
            <a:lstStyle/>
            <a:p>
              <a:pPr algn="just">
                <a:lnSpc>
                  <a:spcPct val="150000"/>
                </a:lnSpc>
              </a:pPr>
              <a:r>
                <a:rPr lang="pt-BR" sz="2200" dirty="0">
                  <a:latin typeface="微软雅黑" panose="020B0503020204020204" pitchFamily="34" charset="-122"/>
                  <a:cs typeface="Aparajita" panose="020B0604020202020204" pitchFamily="34" charset="0"/>
                </a:rPr>
                <a:t>Lorem ipsum dolor sit amet, consectetur adipiscing elit. </a:t>
              </a:r>
              <a:endParaRPr lang="id-ID" sz="2200" dirty="0">
                <a:solidFill>
                  <a:schemeClr val="bg1">
                    <a:lumMod val="65000"/>
                  </a:schemeClr>
                </a:solidFill>
                <a:latin typeface="微软雅黑" panose="020B0503020204020204" pitchFamily="34" charset="-122"/>
              </a:endParaRPr>
            </a:p>
          </p:txBody>
        </p:sp>
        <p:sp>
          <p:nvSpPr>
            <p:cNvPr id="257" name="TextBox 256"/>
            <p:cNvSpPr txBox="1"/>
            <p:nvPr/>
          </p:nvSpPr>
          <p:spPr>
            <a:xfrm>
              <a:off x="15192526" y="4563606"/>
              <a:ext cx="3368476" cy="1846623"/>
            </a:xfrm>
            <a:prstGeom prst="rect">
              <a:avLst/>
            </a:prstGeom>
            <a:noFill/>
          </p:spPr>
          <p:txBody>
            <a:bodyPr wrap="none" lIns="182843" tIns="91422" rIns="182843" bIns="91422" rtlCol="0">
              <a:spAutoFit/>
            </a:bodyPr>
            <a:lstStyle/>
            <a:p>
              <a:r>
                <a:rPr lang="id-ID" sz="10800" b="1" dirty="0" smtClean="0">
                  <a:solidFill>
                    <a:schemeClr val="accent2"/>
                  </a:solidFill>
                  <a:latin typeface="微软雅黑" panose="020B0503020204020204" pitchFamily="34" charset="-122"/>
                </a:rPr>
                <a:t>59</a:t>
              </a:r>
              <a:r>
                <a:rPr lang="id-ID" sz="10800" b="1" dirty="0">
                  <a:solidFill>
                    <a:schemeClr val="accent2"/>
                  </a:solidFill>
                  <a:latin typeface="微软雅黑" panose="020B0503020204020204" pitchFamily="34" charset="-122"/>
                </a:rPr>
                <a:t>%</a:t>
              </a:r>
            </a:p>
          </p:txBody>
        </p:sp>
      </p:grpSp>
      <p:grpSp>
        <p:nvGrpSpPr>
          <p:cNvPr id="55" name="Group 54"/>
          <p:cNvGrpSpPr/>
          <p:nvPr/>
        </p:nvGrpSpPr>
        <p:grpSpPr>
          <a:xfrm>
            <a:off x="5407415" y="483017"/>
            <a:ext cx="13642126" cy="2079087"/>
            <a:chOff x="5386828" y="483017"/>
            <a:chExt cx="13642126" cy="2079087"/>
          </a:xfrm>
        </p:grpSpPr>
        <p:sp>
          <p:nvSpPr>
            <p:cNvPr id="56" name="TextBox 55"/>
            <p:cNvSpPr txBox="1"/>
            <p:nvPr/>
          </p:nvSpPr>
          <p:spPr>
            <a:xfrm>
              <a:off x="5386828" y="483017"/>
              <a:ext cx="13642126" cy="1446532"/>
            </a:xfrm>
            <a:prstGeom prst="rect">
              <a:avLst/>
            </a:prstGeom>
            <a:noFill/>
          </p:spPr>
          <p:txBody>
            <a:bodyPr wrap="square" lIns="91422" tIns="45711" rIns="91422" bIns="45711" rtlCol="0">
              <a:spAutoFit/>
            </a:bodyPr>
            <a:lstStyle/>
            <a:p>
              <a:pPr algn="ctr"/>
              <a:r>
                <a:rPr lang="en-US" sz="8800" b="1" dirty="0" smtClean="0">
                  <a:solidFill>
                    <a:schemeClr val="tx2"/>
                  </a:solidFill>
                  <a:latin typeface="微软雅黑" panose="020B0503020204020204" pitchFamily="34" charset="-122"/>
                  <a:cs typeface="Aparajita" panose="020B0604020202020204" pitchFamily="34" charset="0"/>
                </a:rPr>
                <a:t>States Analysis</a:t>
              </a:r>
              <a:endParaRPr lang="id-ID" sz="8800" b="1" dirty="0" smtClean="0">
                <a:solidFill>
                  <a:schemeClr val="tx2"/>
                </a:solidFill>
                <a:latin typeface="微软雅黑" panose="020B0503020204020204" pitchFamily="34" charset="-122"/>
                <a:cs typeface="Aparajita" panose="020B0604020202020204" pitchFamily="34" charset="0"/>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6908172" y="3181826"/>
            <a:ext cx="10531464" cy="5602063"/>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微软雅黑" panose="020B0503020204020204" pitchFamily="34" charset="-122"/>
                </a:endParaRPr>
              </a:p>
            </p:txBody>
          </p:sp>
        </p:grpSp>
      </p:grpSp>
      <p:grpSp>
        <p:nvGrpSpPr>
          <p:cNvPr id="2" name="Group 1"/>
          <p:cNvGrpSpPr/>
          <p:nvPr/>
        </p:nvGrpSpPr>
        <p:grpSpPr>
          <a:xfrm>
            <a:off x="2995133" y="9146205"/>
            <a:ext cx="4409503" cy="3163445"/>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b="1" dirty="0">
                      <a:solidFill>
                        <a:schemeClr val="tx2"/>
                      </a:solidFill>
                      <a:latin typeface="微软雅黑" panose="020B0503020204020204" pitchFamily="34" charset="-122"/>
                      <a:cs typeface="Aparajita" panose="020B0604020202020204" pitchFamily="34" charset="0"/>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7881634" y="9171953"/>
            <a:ext cx="4409503" cy="3163445"/>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50" name="Group 149"/>
            <p:cNvGrpSpPr/>
            <p:nvPr/>
          </p:nvGrpSpPr>
          <p:grpSpPr>
            <a:xfrm>
              <a:off x="7917631" y="9171953"/>
              <a:ext cx="4244427" cy="1714502"/>
              <a:chOff x="3881846" y="4873516"/>
              <a:chExt cx="2122766" cy="857251"/>
            </a:xfrm>
          </p:grpSpPr>
          <p:grpSp>
            <p:nvGrpSpPr>
              <p:cNvPr id="151" name="Group 150"/>
              <p:cNvGrpSpPr>
                <a:grpSpLocks/>
              </p:cNvGrpSpPr>
              <p:nvPr/>
            </p:nvGrpSpPr>
            <p:grpSpPr bwMode="auto">
              <a:xfrm>
                <a:off x="4365880" y="4873516"/>
                <a:ext cx="1638732" cy="857251"/>
                <a:chOff x="975398" y="1453103"/>
                <a:chExt cx="1229104"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27%</a:t>
                  </a:r>
                </a:p>
              </p:txBody>
            </p:sp>
            <p:sp>
              <p:nvSpPr>
                <p:cNvPr id="154" name="Content Placeholder 2"/>
                <p:cNvSpPr txBox="1">
                  <a:spLocks/>
                </p:cNvSpPr>
                <p:nvPr/>
              </p:nvSpPr>
              <p:spPr>
                <a:xfrm>
                  <a:off x="1018693" y="1812426"/>
                  <a:ext cx="1185809"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b="1" dirty="0">
                      <a:solidFill>
                        <a:schemeClr val="tx2"/>
                      </a:solidFill>
                      <a:latin typeface="微软雅黑" panose="020B0503020204020204" pitchFamily="34" charset="-122"/>
                      <a:cs typeface="Aparajita" panose="020B0604020202020204" pitchFamily="34" charset="0"/>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12707241" y="9197703"/>
            <a:ext cx="4409503" cy="3163445"/>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b="1" dirty="0">
                      <a:solidFill>
                        <a:schemeClr val="tx2"/>
                      </a:solidFill>
                      <a:latin typeface="微软雅黑" panose="020B0503020204020204" pitchFamily="34" charset="-122"/>
                      <a:cs typeface="Aparajita" panose="020B0604020202020204" pitchFamily="34" charset="0"/>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7568351" y="9200361"/>
            <a:ext cx="4409503" cy="3163445"/>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b="1" dirty="0">
                      <a:solidFill>
                        <a:schemeClr val="tx2"/>
                      </a:solidFill>
                      <a:latin typeface="微软雅黑" panose="020B0503020204020204" pitchFamily="34" charset="-122"/>
                      <a:cs typeface="Aparajita" panose="020B0604020202020204" pitchFamily="34" charset="0"/>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5407415" y="483017"/>
            <a:ext cx="13642126" cy="2079087"/>
            <a:chOff x="5386828" y="483017"/>
            <a:chExt cx="13642126" cy="2079087"/>
          </a:xfrm>
        </p:grpSpPr>
        <p:sp>
          <p:nvSpPr>
            <p:cNvPr id="166" name="TextBox 165"/>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smtClean="0">
                  <a:solidFill>
                    <a:schemeClr val="accent1"/>
                  </a:solidFill>
                  <a:latin typeface="微软雅黑" panose="020B0503020204020204" pitchFamily="34" charset="-122"/>
                  <a:cs typeface="Aparajita" panose="020B0604020202020204" pitchFamily="34" charset="0"/>
                </a:rPr>
                <a:t>Eco</a:t>
              </a:r>
              <a:r>
                <a:rPr lang="en-US" sz="8000" b="1" dirty="0" smtClean="0">
                  <a:solidFill>
                    <a:schemeClr val="tx2"/>
                  </a:solidFill>
                  <a:latin typeface="微软雅黑" panose="020B0503020204020204" pitchFamily="34" charset="-122"/>
                  <a:cs typeface="Aparajita" panose="020B0604020202020204" pitchFamily="34" charset="0"/>
                </a:rPr>
                <a:t> System Analysis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384953" y="4337915"/>
            <a:ext cx="4532320" cy="3163445"/>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7176267" y="4363663"/>
            <a:ext cx="4627507" cy="3163445"/>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50" name="Group 149"/>
            <p:cNvGrpSpPr/>
            <p:nvPr/>
          </p:nvGrpSpPr>
          <p:grpSpPr>
            <a:xfrm>
              <a:off x="7176267" y="4363663"/>
              <a:ext cx="4315132" cy="1714502"/>
              <a:chOff x="3754816" y="4873516"/>
              <a:chExt cx="2158130" cy="857251"/>
            </a:xfrm>
          </p:grpSpPr>
          <p:grpSp>
            <p:nvGrpSpPr>
              <p:cNvPr id="151" name="Group 150"/>
              <p:cNvGrpSpPr>
                <a:grpSpLocks/>
              </p:cNvGrpSpPr>
              <p:nvPr/>
            </p:nvGrpSpPr>
            <p:grpSpPr bwMode="auto">
              <a:xfrm>
                <a:off x="4400524" y="4873516"/>
                <a:ext cx="1512422" cy="857251"/>
                <a:chOff x="1001381" y="1453103"/>
                <a:chExt cx="1134367"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27%</a:t>
                  </a:r>
                </a:p>
              </p:txBody>
            </p:sp>
            <p:sp>
              <p:nvSpPr>
                <p:cNvPr id="154" name="Content Placeholder 2"/>
                <p:cNvSpPr txBox="1">
                  <a:spLocks/>
                </p:cNvSpPr>
                <p:nvPr/>
              </p:nvSpPr>
              <p:spPr>
                <a:xfrm>
                  <a:off x="1044676" y="1812426"/>
                  <a:ext cx="1091072"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smtClean="0">
                      <a:solidFill>
                        <a:schemeClr val="tx1"/>
                      </a:solidFill>
                      <a:latin typeface="微软雅黑" panose="020B0503020204020204" pitchFamily="34" charset="-122"/>
                      <a:cs typeface="Aparajita" panose="020B0604020202020204" pitchFamily="34" charset="0"/>
                    </a:rPr>
                    <a:t>Conflagration</a:t>
                  </a:r>
                  <a:endParaRPr lang="en-US" sz="3200" dirty="0">
                    <a:solidFill>
                      <a:schemeClr val="tx1"/>
                    </a:solidFill>
                    <a:latin typeface="微软雅黑" panose="020B0503020204020204" pitchFamily="34" charset="-122"/>
                    <a:cs typeface="Aparajita" panose="020B0604020202020204" pitchFamily="34" charset="0"/>
                  </a:endParaRP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2275867" y="7783584"/>
            <a:ext cx="4620650" cy="3163445"/>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7169057" y="7786242"/>
            <a:ext cx="4588570" cy="3163445"/>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82843" tIns="91422" rIns="182843" bIns="91422"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latin typeface="微软雅黑" panose="020B0503020204020204" pitchFamily="34" charset="-122"/>
                  <a:cs typeface="Aparajita" panose="020B0604020202020204" pitchFamily="34" charset="0"/>
                </a:rPr>
                <a:t>Curabitur elementum posuere pretium. Quisque nibh dolor, dignissim ac </a:t>
              </a:r>
              <a:r>
                <a:rPr lang="en-US" dirty="0" smtClean="0">
                  <a:latin typeface="微软雅黑" panose="020B0503020204020204" pitchFamily="34" charset="-122"/>
                  <a:cs typeface="Aparajita" panose="020B0604020202020204" pitchFamily="34" charset="0"/>
                </a:rPr>
                <a:t>dignissim</a:t>
              </a:r>
              <a:endParaRPr lang="en-US" dirty="0">
                <a:latin typeface="微软雅黑" panose="020B0503020204020204" pitchFamily="34" charset="-122"/>
                <a:cs typeface="Aparajita" panose="020B0604020202020204" pitchFamily="34" charset="0"/>
              </a:endParaRP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7400" dirty="0">
                      <a:solidFill>
                        <a:schemeClr val="tx2"/>
                      </a:solidFill>
                      <a:latin typeface="微软雅黑" panose="020B0503020204020204" pitchFamily="34" charset="-122"/>
                      <a:cs typeface="Aparajita" panose="020B0604020202020204" pitchFamily="34" charset="0"/>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3200" dirty="0">
                      <a:solidFill>
                        <a:schemeClr val="tx1"/>
                      </a:solidFill>
                      <a:latin typeface="微软雅黑" panose="020B0503020204020204" pitchFamily="34" charset="-122"/>
                      <a:cs typeface="Aparajita" panose="020B0604020202020204" pitchFamily="34" charset="0"/>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50799" tIns="50799" rIns="50799" bIns="50799"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12991572" y="3244409"/>
            <a:ext cx="8442938" cy="8154709"/>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dirty="0">
                <a:latin typeface="微软雅黑" panose="020B0503020204020204" pitchFamily="34" charset="-122"/>
              </a:endParaRPr>
            </a:p>
          </p:txBody>
        </p:sp>
        <p:sp>
          <p:nvSpPr>
            <p:cNvPr id="168" name="TextBox 167"/>
            <p:cNvSpPr txBox="1"/>
            <p:nvPr/>
          </p:nvSpPr>
          <p:spPr>
            <a:xfrm>
              <a:off x="15727784" y="6619441"/>
              <a:ext cx="2522506" cy="1382856"/>
            </a:xfrm>
            <a:prstGeom prst="rect">
              <a:avLst/>
            </a:prstGeom>
            <a:noFill/>
          </p:spPr>
          <p:txBody>
            <a:bodyPr wrap="none" lIns="182843" tIns="91422" rIns="182843" bIns="91422" rtlCol="0">
              <a:spAutoFit/>
            </a:bodyPr>
            <a:lstStyle/>
            <a:p>
              <a:r>
                <a:rPr lang="id-ID" sz="10800" b="1" dirty="0" smtClean="0">
                  <a:solidFill>
                    <a:schemeClr val="bg1"/>
                  </a:solidFill>
                  <a:latin typeface="微软雅黑" panose="020B0503020204020204" pitchFamily="34" charset="-122"/>
                  <a:cs typeface="Aparajita" panose="020B0604020202020204" pitchFamily="34" charset="0"/>
                </a:rPr>
                <a:t>89%</a:t>
              </a:r>
              <a:endParaRPr lang="id-ID" sz="10800" b="1" dirty="0">
                <a:solidFill>
                  <a:schemeClr val="bg1"/>
                </a:solidFill>
                <a:latin typeface="微软雅黑" panose="020B0503020204020204" pitchFamily="34" charset="-122"/>
                <a:cs typeface="Aparajita" panose="020B0604020202020204" pitchFamily="34" charset="0"/>
              </a:endParaRPr>
            </a:p>
          </p:txBody>
        </p:sp>
      </p:grpSp>
      <p:cxnSp>
        <p:nvCxnSpPr>
          <p:cNvPr id="169" name="Straight Connector 168"/>
          <p:cNvCxnSpPr/>
          <p:nvPr/>
        </p:nvCxnSpPr>
        <p:spPr>
          <a:xfrm>
            <a:off x="12364668" y="3224704"/>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5407415" y="483017"/>
            <a:ext cx="13642126" cy="2079087"/>
            <a:chOff x="5386828" y="483017"/>
            <a:chExt cx="13642126" cy="2079087"/>
          </a:xfrm>
        </p:grpSpPr>
        <p:sp>
          <p:nvSpPr>
            <p:cNvPr id="34" name="TextBox 33"/>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Texas Analysis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14379230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988318" y="3162600"/>
            <a:ext cx="14446989" cy="8688669"/>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dirty="0">
                <a:latin typeface="微软雅黑" panose="020B0503020204020204" pitchFamily="34" charset="-122"/>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dirty="0">
                <a:latin typeface="微软雅黑" panose="020B0503020204020204" pitchFamily="34" charset="-122"/>
              </a:endParaRPr>
            </a:p>
          </p:txBody>
        </p:sp>
      </p:grpSp>
      <p:grpSp>
        <p:nvGrpSpPr>
          <p:cNvPr id="1071" name="Group 1070"/>
          <p:cNvGrpSpPr/>
          <p:nvPr/>
        </p:nvGrpSpPr>
        <p:grpSpPr>
          <a:xfrm>
            <a:off x="5407415" y="483017"/>
            <a:ext cx="13642126" cy="2079087"/>
            <a:chOff x="5386828" y="483017"/>
            <a:chExt cx="13642126" cy="2079087"/>
          </a:xfrm>
        </p:grpSpPr>
        <p:sp>
          <p:nvSpPr>
            <p:cNvPr id="1072" name="TextBox 1071"/>
            <p:cNvSpPr txBox="1"/>
            <p:nvPr/>
          </p:nvSpPr>
          <p:spPr>
            <a:xfrm>
              <a:off x="5386828" y="483017"/>
              <a:ext cx="13642126"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United States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74179667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6957557" y="8979585"/>
            <a:ext cx="5674566" cy="1851999"/>
            <a:chOff x="16957557" y="8979585"/>
            <a:chExt cx="5674566" cy="1851999"/>
          </a:xfrm>
        </p:grpSpPr>
        <p:grpSp>
          <p:nvGrpSpPr>
            <p:cNvPr id="15" name="Group 14"/>
            <p:cNvGrpSpPr/>
            <p:nvPr/>
          </p:nvGrpSpPr>
          <p:grpSpPr>
            <a:xfrm>
              <a:off x="16957557" y="8979585"/>
              <a:ext cx="5674566" cy="1851999"/>
              <a:chOff x="16957557" y="8979585"/>
              <a:chExt cx="5674566" cy="1851999"/>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sp>
            <p:nvSpPr>
              <p:cNvPr id="356" name="TextBox 355"/>
              <p:cNvSpPr txBox="1"/>
              <p:nvPr/>
            </p:nvSpPr>
            <p:spPr>
              <a:xfrm>
                <a:off x="18764343" y="9281461"/>
                <a:ext cx="1886478" cy="584775"/>
              </a:xfrm>
              <a:prstGeom prst="rect">
                <a:avLst/>
              </a:prstGeom>
              <a:noFill/>
            </p:spPr>
            <p:txBody>
              <a:bodyPr wrap="none" rtlCol="0">
                <a:spAutoFit/>
              </a:bodyPr>
              <a:lstStyle/>
              <a:p>
                <a:pPr algn="r"/>
                <a:r>
                  <a:rPr lang="id-ID" sz="3200" b="1" dirty="0" smtClean="0">
                    <a:solidFill>
                      <a:schemeClr val="tx2"/>
                    </a:solidFill>
                    <a:latin typeface="微软雅黑" panose="020B0503020204020204" pitchFamily="34" charset="-122"/>
                    <a:cs typeface="Aparajita" panose="020B0604020202020204" pitchFamily="34" charset="0"/>
                  </a:rPr>
                  <a:t>Formula</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357" name="TextBox 356"/>
              <p:cNvSpPr txBox="1"/>
              <p:nvPr/>
            </p:nvSpPr>
            <p:spPr>
              <a:xfrm>
                <a:off x="16957557" y="9868307"/>
                <a:ext cx="3693264" cy="963277"/>
              </a:xfrm>
              <a:prstGeom prst="rect">
                <a:avLst/>
              </a:prstGeom>
              <a:noFill/>
            </p:spPr>
            <p:txBody>
              <a:bodyPr wrap="square" rtlCol="0">
                <a:spAutoFit/>
              </a:bodyPr>
              <a:lstStyle/>
              <a:p>
                <a:pPr algn="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365" name="TextBox 364"/>
              <p:cNvSpPr txBox="1"/>
              <p:nvPr/>
            </p:nvSpPr>
            <p:spPr>
              <a:xfrm>
                <a:off x="17037362" y="9008591"/>
                <a:ext cx="2146988" cy="1169515"/>
              </a:xfrm>
              <a:prstGeom prst="rect">
                <a:avLst/>
              </a:prstGeom>
              <a:noFill/>
            </p:spPr>
            <p:txBody>
              <a:bodyPr wrap="none" lIns="182843" tIns="91422" rIns="182843" bIns="91422" rtlCol="0">
                <a:spAutoFit/>
              </a:bodyPr>
              <a:lstStyle/>
              <a:p>
                <a:r>
                  <a:rPr lang="id-ID" sz="6400" b="1" dirty="0">
                    <a:solidFill>
                      <a:schemeClr val="accent2"/>
                    </a:solidFill>
                    <a:latin typeface="微软雅黑" panose="020B0503020204020204" pitchFamily="34" charset="-122"/>
                    <a:cs typeface="Aparajita" panose="020B0604020202020204" pitchFamily="34" charset="0"/>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2" name="Group 1"/>
          <p:cNvGrpSpPr/>
          <p:nvPr/>
        </p:nvGrpSpPr>
        <p:grpSpPr>
          <a:xfrm>
            <a:off x="1747993" y="3789497"/>
            <a:ext cx="6396181" cy="1866196"/>
            <a:chOff x="1747993" y="3789497"/>
            <a:chExt cx="6396181" cy="1866196"/>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grpSp>
          <p:nvGrpSpPr>
            <p:cNvPr id="158" name="Group 157"/>
            <p:cNvGrpSpPr/>
            <p:nvPr/>
          </p:nvGrpSpPr>
          <p:grpSpPr>
            <a:xfrm>
              <a:off x="3704955" y="4095615"/>
              <a:ext cx="3693264" cy="1550124"/>
              <a:chOff x="8624616" y="2386149"/>
              <a:chExt cx="1847113" cy="775062"/>
            </a:xfrm>
          </p:grpSpPr>
          <p:sp>
            <p:nvSpPr>
              <p:cNvPr id="159" name="TextBox 158"/>
              <p:cNvSpPr txBox="1"/>
              <p:nvPr/>
            </p:nvSpPr>
            <p:spPr>
              <a:xfrm>
                <a:off x="8624616" y="2386149"/>
                <a:ext cx="1116943" cy="292388"/>
              </a:xfrm>
              <a:prstGeom prst="rect">
                <a:avLst/>
              </a:prstGeom>
              <a:noFill/>
            </p:spPr>
            <p:txBody>
              <a:bodyPr wrap="none" rtlCol="0">
                <a:spAutoFit/>
              </a:bodyPr>
              <a:lstStyle/>
              <a:p>
                <a:r>
                  <a:rPr lang="id-ID" sz="3200" b="1" dirty="0" smtClean="0">
                    <a:solidFill>
                      <a:schemeClr val="tx2"/>
                    </a:solidFill>
                    <a:latin typeface="微软雅黑" panose="020B0503020204020204" pitchFamily="34" charset="-122"/>
                    <a:cs typeface="Aparajita" panose="020B0604020202020204" pitchFamily="34" charset="0"/>
                  </a:rPr>
                  <a:t>Education</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160" name="TextBox 159"/>
              <p:cNvSpPr txBox="1"/>
              <p:nvPr/>
            </p:nvSpPr>
            <p:spPr>
              <a:xfrm>
                <a:off x="8624616" y="2679572"/>
                <a:ext cx="1847113" cy="481639"/>
              </a:xfrm>
              <a:prstGeom prst="rect">
                <a:avLst/>
              </a:prstGeom>
              <a:noFill/>
            </p:spPr>
            <p:txBody>
              <a:bodyPr wrap="square" rtlCol="0">
                <a:spAutoFit/>
              </a:bodyPr>
              <a:lstStyle/>
              <a:p>
                <a:pP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grpSp>
        <p:sp>
          <p:nvSpPr>
            <p:cNvPr id="164" name="TextBox 163"/>
            <p:cNvSpPr txBox="1"/>
            <p:nvPr/>
          </p:nvSpPr>
          <p:spPr>
            <a:xfrm>
              <a:off x="5997186" y="3789497"/>
              <a:ext cx="2146988" cy="1169515"/>
            </a:xfrm>
            <a:prstGeom prst="rect">
              <a:avLst/>
            </a:prstGeom>
            <a:noFill/>
          </p:spPr>
          <p:txBody>
            <a:bodyPr wrap="none" lIns="182843" tIns="91422" rIns="182843" bIns="91422" rtlCol="0">
              <a:spAutoFit/>
            </a:bodyPr>
            <a:lstStyle/>
            <a:p>
              <a:r>
                <a:rPr lang="id-ID" sz="6400" b="1" dirty="0">
                  <a:solidFill>
                    <a:schemeClr val="accent2"/>
                  </a:solidFill>
                  <a:latin typeface="微软雅黑" panose="020B0503020204020204" pitchFamily="34" charset="-122"/>
                  <a:cs typeface="Aparajita" panose="020B0604020202020204" pitchFamily="34" charset="0"/>
                </a:rPr>
                <a:t>86%</a:t>
              </a:r>
            </a:p>
          </p:txBody>
        </p:sp>
      </p:grpSp>
      <p:grpSp>
        <p:nvGrpSpPr>
          <p:cNvPr id="16" name="Group 15"/>
          <p:cNvGrpSpPr/>
          <p:nvPr/>
        </p:nvGrpSpPr>
        <p:grpSpPr>
          <a:xfrm>
            <a:off x="1757505" y="6400660"/>
            <a:ext cx="6140495" cy="1842012"/>
            <a:chOff x="1757505" y="6400660"/>
            <a:chExt cx="6140495" cy="1842012"/>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5" name="Group 4"/>
            <p:cNvGrpSpPr/>
            <p:nvPr/>
          </p:nvGrpSpPr>
          <p:grpSpPr>
            <a:xfrm>
              <a:off x="3647136" y="6400660"/>
              <a:ext cx="4250864" cy="1819816"/>
              <a:chOff x="3647136" y="6400660"/>
              <a:chExt cx="4250864" cy="1819816"/>
            </a:xfrm>
          </p:grpSpPr>
          <p:grpSp>
            <p:nvGrpSpPr>
              <p:cNvPr id="168" name="Group 167"/>
              <p:cNvGrpSpPr/>
              <p:nvPr/>
            </p:nvGrpSpPr>
            <p:grpSpPr>
              <a:xfrm>
                <a:off x="3647136" y="6670352"/>
                <a:ext cx="3693264" cy="1550124"/>
                <a:chOff x="8624616" y="3853724"/>
                <a:chExt cx="1847113" cy="775062"/>
              </a:xfrm>
            </p:grpSpPr>
            <p:sp>
              <p:nvSpPr>
                <p:cNvPr id="169" name="TextBox 168"/>
                <p:cNvSpPr txBox="1"/>
                <p:nvPr/>
              </p:nvSpPr>
              <p:spPr>
                <a:xfrm>
                  <a:off x="8624616" y="3853724"/>
                  <a:ext cx="878033" cy="292388"/>
                </a:xfrm>
                <a:prstGeom prst="rect">
                  <a:avLst/>
                </a:prstGeom>
                <a:noFill/>
              </p:spPr>
              <p:txBody>
                <a:bodyPr wrap="none" rtlCol="0">
                  <a:spAutoFit/>
                </a:bodyPr>
                <a:lstStyle/>
                <a:p>
                  <a:r>
                    <a:rPr lang="id-ID" sz="3200" b="1" dirty="0" smtClean="0">
                      <a:solidFill>
                        <a:schemeClr val="tx2"/>
                      </a:solidFill>
                      <a:latin typeface="微软雅黑" panose="020B0503020204020204" pitchFamily="34" charset="-122"/>
                      <a:cs typeface="Aparajita" panose="020B0604020202020204" pitchFamily="34" charset="0"/>
                    </a:rPr>
                    <a:t>Finance</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170" name="TextBox 169"/>
                <p:cNvSpPr txBox="1"/>
                <p:nvPr/>
              </p:nvSpPr>
              <p:spPr>
                <a:xfrm>
                  <a:off x="8624616" y="4147147"/>
                  <a:ext cx="1847113" cy="481639"/>
                </a:xfrm>
                <a:prstGeom prst="rect">
                  <a:avLst/>
                </a:prstGeom>
                <a:noFill/>
              </p:spPr>
              <p:txBody>
                <a:bodyPr wrap="square" rtlCol="0">
                  <a:spAutoFit/>
                </a:bodyPr>
                <a:lstStyle/>
                <a:p>
                  <a:pP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grpSp>
          <p:sp>
            <p:nvSpPr>
              <p:cNvPr id="174" name="TextBox 173"/>
              <p:cNvSpPr txBox="1"/>
              <p:nvPr/>
            </p:nvSpPr>
            <p:spPr>
              <a:xfrm>
                <a:off x="5751012" y="6400660"/>
                <a:ext cx="2146988" cy="1169515"/>
              </a:xfrm>
              <a:prstGeom prst="rect">
                <a:avLst/>
              </a:prstGeom>
              <a:noFill/>
            </p:spPr>
            <p:txBody>
              <a:bodyPr wrap="none" lIns="182843" tIns="91422" rIns="182843" bIns="91422" rtlCol="0">
                <a:spAutoFit/>
              </a:bodyPr>
              <a:lstStyle/>
              <a:p>
                <a:r>
                  <a:rPr lang="id-ID" sz="6400" b="1" dirty="0">
                    <a:solidFill>
                      <a:schemeClr val="accent2"/>
                    </a:solidFill>
                    <a:latin typeface="微软雅黑" panose="020B0503020204020204" pitchFamily="34" charset="-122"/>
                    <a:cs typeface="Aparajita" panose="020B0604020202020204" pitchFamily="34" charset="0"/>
                  </a:rPr>
                  <a:t>86%</a:t>
                </a:r>
              </a:p>
            </p:txBody>
          </p:sp>
        </p:grpSp>
      </p:grpSp>
      <p:grpSp>
        <p:nvGrpSpPr>
          <p:cNvPr id="8" name="Group 7"/>
          <p:cNvGrpSpPr/>
          <p:nvPr/>
        </p:nvGrpSpPr>
        <p:grpSpPr>
          <a:xfrm>
            <a:off x="1724903" y="9013465"/>
            <a:ext cx="6134763" cy="1852000"/>
            <a:chOff x="1724903" y="9013465"/>
            <a:chExt cx="6134763" cy="1852000"/>
          </a:xfrm>
        </p:grpSpPr>
        <p:grpSp>
          <p:nvGrpSpPr>
            <p:cNvPr id="6" name="Group 5"/>
            <p:cNvGrpSpPr/>
            <p:nvPr/>
          </p:nvGrpSpPr>
          <p:grpSpPr>
            <a:xfrm>
              <a:off x="3623093" y="9042471"/>
              <a:ext cx="4236573" cy="1822994"/>
              <a:chOff x="3623093" y="9042471"/>
              <a:chExt cx="4236573" cy="1822994"/>
            </a:xfrm>
          </p:grpSpPr>
          <p:grpSp>
            <p:nvGrpSpPr>
              <p:cNvPr id="178" name="Group 177"/>
              <p:cNvGrpSpPr/>
              <p:nvPr/>
            </p:nvGrpSpPr>
            <p:grpSpPr>
              <a:xfrm>
                <a:off x="3623093" y="9315341"/>
                <a:ext cx="3693264" cy="1550124"/>
                <a:chOff x="8624616" y="5270803"/>
                <a:chExt cx="1847113" cy="775062"/>
              </a:xfrm>
            </p:grpSpPr>
            <p:sp>
              <p:nvSpPr>
                <p:cNvPr id="179" name="TextBox 178"/>
                <p:cNvSpPr txBox="1"/>
                <p:nvPr/>
              </p:nvSpPr>
              <p:spPr>
                <a:xfrm>
                  <a:off x="8624616" y="5270803"/>
                  <a:ext cx="575179" cy="292388"/>
                </a:xfrm>
                <a:prstGeom prst="rect">
                  <a:avLst/>
                </a:prstGeom>
                <a:noFill/>
              </p:spPr>
              <p:txBody>
                <a:bodyPr wrap="none" rtlCol="0">
                  <a:spAutoFit/>
                </a:bodyPr>
                <a:lstStyle/>
                <a:p>
                  <a:r>
                    <a:rPr lang="id-ID" sz="3200" b="1" dirty="0" smtClean="0">
                      <a:solidFill>
                        <a:schemeClr val="tx2"/>
                      </a:solidFill>
                      <a:latin typeface="微软雅黑" panose="020B0503020204020204" pitchFamily="34" charset="-122"/>
                      <a:cs typeface="Aparajita" panose="020B0604020202020204" pitchFamily="34" charset="0"/>
                    </a:rPr>
                    <a:t>Love</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180" name="TextBox 179"/>
                <p:cNvSpPr txBox="1"/>
                <p:nvPr/>
              </p:nvSpPr>
              <p:spPr>
                <a:xfrm>
                  <a:off x="8624616" y="5564226"/>
                  <a:ext cx="1847113" cy="481639"/>
                </a:xfrm>
                <a:prstGeom prst="rect">
                  <a:avLst/>
                </a:prstGeom>
                <a:noFill/>
              </p:spPr>
              <p:txBody>
                <a:bodyPr wrap="square" rtlCol="0">
                  <a:spAutoFit/>
                </a:bodyPr>
                <a:lstStyle/>
                <a:p>
                  <a:pP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grpSp>
          <p:sp>
            <p:nvSpPr>
              <p:cNvPr id="182" name="TextBox 181"/>
              <p:cNvSpPr txBox="1"/>
              <p:nvPr/>
            </p:nvSpPr>
            <p:spPr>
              <a:xfrm>
                <a:off x="5712678" y="9042471"/>
                <a:ext cx="2146988" cy="1169515"/>
              </a:xfrm>
              <a:prstGeom prst="rect">
                <a:avLst/>
              </a:prstGeom>
              <a:noFill/>
            </p:spPr>
            <p:txBody>
              <a:bodyPr wrap="none" lIns="182843" tIns="91422" rIns="182843" bIns="91422" rtlCol="0">
                <a:spAutoFit/>
              </a:bodyPr>
              <a:lstStyle/>
              <a:p>
                <a:r>
                  <a:rPr lang="id-ID" sz="6400" b="1" dirty="0">
                    <a:solidFill>
                      <a:schemeClr val="accent2"/>
                    </a:solidFill>
                    <a:latin typeface="微软雅黑" panose="020B0503020204020204" pitchFamily="34" charset="-122"/>
                    <a:cs typeface="Aparajita" panose="020B0604020202020204" pitchFamily="34" charset="0"/>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grpSp>
        <p:nvGrpSpPr>
          <p:cNvPr id="14" name="Group 13"/>
          <p:cNvGrpSpPr/>
          <p:nvPr/>
        </p:nvGrpSpPr>
        <p:grpSpPr>
          <a:xfrm>
            <a:off x="16806881" y="6392818"/>
            <a:ext cx="5829021" cy="1921016"/>
            <a:chOff x="16806881" y="6392818"/>
            <a:chExt cx="5829021" cy="1921016"/>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12" name="Group 11"/>
            <p:cNvGrpSpPr/>
            <p:nvPr/>
          </p:nvGrpSpPr>
          <p:grpSpPr>
            <a:xfrm>
              <a:off x="16806881" y="6392818"/>
              <a:ext cx="3906521" cy="1921016"/>
              <a:chOff x="16806881" y="6392818"/>
              <a:chExt cx="3906521" cy="1921016"/>
            </a:xfrm>
          </p:grpSpPr>
          <p:sp>
            <p:nvSpPr>
              <p:cNvPr id="198" name="TextBox 197"/>
              <p:cNvSpPr txBox="1"/>
              <p:nvPr/>
            </p:nvSpPr>
            <p:spPr>
              <a:xfrm>
                <a:off x="19097254" y="6763711"/>
                <a:ext cx="1616148" cy="584775"/>
              </a:xfrm>
              <a:prstGeom prst="rect">
                <a:avLst/>
              </a:prstGeom>
              <a:noFill/>
            </p:spPr>
            <p:txBody>
              <a:bodyPr wrap="none" rtlCol="0">
                <a:spAutoFit/>
              </a:bodyPr>
              <a:lstStyle/>
              <a:p>
                <a:pPr algn="r"/>
                <a:r>
                  <a:rPr lang="id-ID" sz="3200" b="1" dirty="0" smtClean="0">
                    <a:solidFill>
                      <a:schemeClr val="tx2"/>
                    </a:solidFill>
                    <a:latin typeface="微软雅黑" panose="020B0503020204020204" pitchFamily="34" charset="-122"/>
                    <a:cs typeface="Aparajita" panose="020B0604020202020204" pitchFamily="34" charset="0"/>
                  </a:rPr>
                  <a:t>Money</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199" name="TextBox 198"/>
              <p:cNvSpPr txBox="1"/>
              <p:nvPr/>
            </p:nvSpPr>
            <p:spPr>
              <a:xfrm>
                <a:off x="17020136" y="7350557"/>
                <a:ext cx="3693264" cy="963277"/>
              </a:xfrm>
              <a:prstGeom prst="rect">
                <a:avLst/>
              </a:prstGeom>
              <a:noFill/>
            </p:spPr>
            <p:txBody>
              <a:bodyPr wrap="square" rtlCol="0">
                <a:spAutoFit/>
              </a:bodyPr>
              <a:lstStyle/>
              <a:p>
                <a:pPr algn="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351" name="TextBox 350"/>
              <p:cNvSpPr txBox="1"/>
              <p:nvPr/>
            </p:nvSpPr>
            <p:spPr>
              <a:xfrm>
                <a:off x="16806881" y="6392818"/>
                <a:ext cx="2146988" cy="1169515"/>
              </a:xfrm>
              <a:prstGeom prst="rect">
                <a:avLst/>
              </a:prstGeom>
              <a:noFill/>
            </p:spPr>
            <p:txBody>
              <a:bodyPr wrap="none" lIns="182843" tIns="91422" rIns="182843" bIns="91422" rtlCol="0">
                <a:spAutoFit/>
              </a:bodyPr>
              <a:lstStyle/>
              <a:p>
                <a:r>
                  <a:rPr lang="id-ID" sz="6400" b="1" dirty="0">
                    <a:solidFill>
                      <a:schemeClr val="accent2"/>
                    </a:solidFill>
                    <a:latin typeface="微软雅黑" panose="020B0503020204020204" pitchFamily="34" charset="-122"/>
                    <a:cs typeface="Aparajita" panose="020B0604020202020204" pitchFamily="34" charset="0"/>
                  </a:rPr>
                  <a:t>86%</a:t>
                </a:r>
              </a:p>
            </p:txBody>
          </p:sp>
        </p:grpSp>
      </p:grpSp>
      <p:grpSp>
        <p:nvGrpSpPr>
          <p:cNvPr id="358" name="Group 357"/>
          <p:cNvGrpSpPr/>
          <p:nvPr/>
        </p:nvGrpSpPr>
        <p:grpSpPr>
          <a:xfrm>
            <a:off x="2205245" y="4200213"/>
            <a:ext cx="903467" cy="899718"/>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63" name="Freeform 48"/>
          <p:cNvSpPr>
            <a:spLocks noChangeArrowheads="1"/>
          </p:cNvSpPr>
          <p:nvPr/>
        </p:nvSpPr>
        <p:spPr bwMode="auto">
          <a:xfrm>
            <a:off x="9900764" y="3193508"/>
            <a:ext cx="5370167" cy="8261785"/>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dirty="0">
              <a:latin typeface="微软雅黑" panose="020B0503020204020204" pitchFamily="34" charset="-122"/>
            </a:endParaRPr>
          </a:p>
        </p:txBody>
      </p:sp>
      <p:grpSp>
        <p:nvGrpSpPr>
          <p:cNvPr id="64" name="Group 63"/>
          <p:cNvGrpSpPr/>
          <p:nvPr/>
        </p:nvGrpSpPr>
        <p:grpSpPr>
          <a:xfrm>
            <a:off x="4100170" y="483017"/>
            <a:ext cx="16138099" cy="2079087"/>
            <a:chOff x="4079583" y="483017"/>
            <a:chExt cx="16138099" cy="2079087"/>
          </a:xfrm>
        </p:grpSpPr>
        <p:sp>
          <p:nvSpPr>
            <p:cNvPr id="65" name="TextBox 64"/>
            <p:cNvSpPr txBox="1"/>
            <p:nvPr/>
          </p:nvSpPr>
          <p:spPr>
            <a:xfrm>
              <a:off x="4079583" y="483017"/>
              <a:ext cx="16138099" cy="1323421"/>
            </a:xfrm>
            <a:prstGeom prst="rect">
              <a:avLst/>
            </a:prstGeom>
            <a:noFill/>
          </p:spPr>
          <p:txBody>
            <a:bodyPr wrap="non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California Government Finance</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11" name="Group 10"/>
          <p:cNvGrpSpPr/>
          <p:nvPr/>
        </p:nvGrpSpPr>
        <p:grpSpPr>
          <a:xfrm>
            <a:off x="16806881" y="3806281"/>
            <a:ext cx="5848332" cy="1907259"/>
            <a:chOff x="16806881" y="3806281"/>
            <a:chExt cx="5848332" cy="1907259"/>
          </a:xfrm>
        </p:grpSpPr>
        <p:grpSp>
          <p:nvGrpSpPr>
            <p:cNvPr id="10" name="Group 9"/>
            <p:cNvGrpSpPr/>
            <p:nvPr/>
          </p:nvGrpSpPr>
          <p:grpSpPr>
            <a:xfrm>
              <a:off x="16806881" y="3806281"/>
              <a:ext cx="3876394" cy="1907259"/>
              <a:chOff x="16806881" y="3806281"/>
              <a:chExt cx="3876394" cy="1907259"/>
            </a:xfrm>
          </p:grpSpPr>
          <p:sp>
            <p:nvSpPr>
              <p:cNvPr id="188" name="TextBox 187"/>
              <p:cNvSpPr txBox="1"/>
              <p:nvPr/>
            </p:nvSpPr>
            <p:spPr>
              <a:xfrm>
                <a:off x="18849119" y="4163417"/>
                <a:ext cx="1834156" cy="584775"/>
              </a:xfrm>
              <a:prstGeom prst="rect">
                <a:avLst/>
              </a:prstGeom>
              <a:noFill/>
            </p:spPr>
            <p:txBody>
              <a:bodyPr wrap="none" rtlCol="0">
                <a:spAutoFit/>
              </a:bodyPr>
              <a:lstStyle/>
              <a:p>
                <a:pPr algn="r"/>
                <a:r>
                  <a:rPr lang="id-ID" sz="3200" b="1" dirty="0" smtClean="0">
                    <a:solidFill>
                      <a:schemeClr val="tx2"/>
                    </a:solidFill>
                    <a:latin typeface="微软雅黑" panose="020B0503020204020204" pitchFamily="34" charset="-122"/>
                    <a:cs typeface="Aparajita" panose="020B0604020202020204" pitchFamily="34" charset="0"/>
                  </a:rPr>
                  <a:t>Speaker</a:t>
                </a:r>
                <a:endParaRPr lang="id-ID" sz="3200" b="1" dirty="0">
                  <a:solidFill>
                    <a:schemeClr val="tx2"/>
                  </a:solidFill>
                  <a:latin typeface="微软雅黑" panose="020B0503020204020204" pitchFamily="34" charset="-122"/>
                  <a:cs typeface="Aparajita" panose="020B0604020202020204" pitchFamily="34" charset="0"/>
                </a:endParaRPr>
              </a:p>
            </p:txBody>
          </p:sp>
          <p:sp>
            <p:nvSpPr>
              <p:cNvPr id="189" name="TextBox 188"/>
              <p:cNvSpPr txBox="1"/>
              <p:nvPr/>
            </p:nvSpPr>
            <p:spPr>
              <a:xfrm>
                <a:off x="16990011" y="4750263"/>
                <a:ext cx="3693264" cy="963277"/>
              </a:xfrm>
              <a:prstGeom prst="rect">
                <a:avLst/>
              </a:prstGeom>
              <a:noFill/>
            </p:spPr>
            <p:txBody>
              <a:bodyPr wrap="square" rtlCol="0">
                <a:spAutoFit/>
              </a:bodyPr>
              <a:lstStyle/>
              <a:p>
                <a:pPr algn="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193" name="TextBox 192"/>
              <p:cNvSpPr txBox="1"/>
              <p:nvPr/>
            </p:nvSpPr>
            <p:spPr>
              <a:xfrm>
                <a:off x="16806881" y="3806281"/>
                <a:ext cx="2146988" cy="1169515"/>
              </a:xfrm>
              <a:prstGeom prst="rect">
                <a:avLst/>
              </a:prstGeom>
              <a:noFill/>
            </p:spPr>
            <p:txBody>
              <a:bodyPr wrap="none" lIns="182843" tIns="91422" rIns="182843" bIns="91422" rtlCol="0">
                <a:spAutoFit/>
              </a:bodyPr>
              <a:lstStyle/>
              <a:p>
                <a:r>
                  <a:rPr lang="id-ID" sz="6400" b="1" dirty="0" smtClean="0">
                    <a:solidFill>
                      <a:schemeClr val="accent2"/>
                    </a:solidFill>
                    <a:latin typeface="微软雅黑" panose="020B0503020204020204" pitchFamily="34" charset="-122"/>
                    <a:cs typeface="Aparajita" panose="020B0604020202020204" pitchFamily="34" charset="0"/>
                  </a:rPr>
                  <a:t>86%</a:t>
                </a:r>
                <a:endParaRPr lang="id-ID" sz="6400" b="1" dirty="0">
                  <a:solidFill>
                    <a:schemeClr val="accent2"/>
                  </a:solidFill>
                  <a:latin typeface="微软雅黑" panose="020B0503020204020204" pitchFamily="34" charset="-122"/>
                  <a:cs typeface="Aparajita" panose="020B0604020202020204" pitchFamily="34" charset="0"/>
                </a:endParaRP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微软雅黑" panose="020B0503020204020204" pitchFamily="34" charset="-122"/>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spTree>
    <p:extLst>
      <p:ext uri="{BB962C8B-B14F-4D97-AF65-F5344CB8AC3E}">
        <p14:creationId xmlns:p14="http://schemas.microsoft.com/office/powerpoint/2010/main" val="101632524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160339" y="8049004"/>
            <a:ext cx="3058095" cy="2192127"/>
            <a:chOff x="2160339" y="8049004"/>
            <a:chExt cx="3058095" cy="2192127"/>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210" name="Rectangle 209"/>
            <p:cNvSpPr/>
            <p:nvPr/>
          </p:nvSpPr>
          <p:spPr>
            <a:xfrm>
              <a:off x="2160339" y="9185557"/>
              <a:ext cx="3058095" cy="1055574"/>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11" name="TextBox 210"/>
            <p:cNvSpPr txBox="1"/>
            <p:nvPr/>
          </p:nvSpPr>
          <p:spPr>
            <a:xfrm>
              <a:off x="2703318" y="8766554"/>
              <a:ext cx="1979954"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Research</a:t>
              </a:r>
              <a:endParaRPr lang="id-ID" sz="2800" b="1" dirty="0">
                <a:solidFill>
                  <a:schemeClr val="tx2"/>
                </a:solidFill>
                <a:latin typeface="微软雅黑" panose="020B0503020204020204" pitchFamily="34" charset="-122"/>
                <a:cs typeface="Aparajita" panose="020B0604020202020204" pitchFamily="34" charset="0"/>
              </a:endParaRPr>
            </a:p>
          </p:txBody>
        </p:sp>
      </p:grpSp>
      <p:grpSp>
        <p:nvGrpSpPr>
          <p:cNvPr id="3" name="Group 2"/>
          <p:cNvGrpSpPr/>
          <p:nvPr/>
        </p:nvGrpSpPr>
        <p:grpSpPr>
          <a:xfrm>
            <a:off x="5461001" y="4565996"/>
            <a:ext cx="3058095" cy="2494519"/>
            <a:chOff x="5461001" y="4565996"/>
            <a:chExt cx="3058095" cy="2494519"/>
          </a:xfrm>
        </p:grpSpPr>
        <p:sp>
          <p:nvSpPr>
            <p:cNvPr id="206" name="Rectangle 205"/>
            <p:cNvSpPr/>
            <p:nvPr/>
          </p:nvSpPr>
          <p:spPr>
            <a:xfrm>
              <a:off x="5461001" y="6004941"/>
              <a:ext cx="3058095" cy="1055574"/>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07" name="TextBox 206"/>
            <p:cNvSpPr txBox="1"/>
            <p:nvPr/>
          </p:nvSpPr>
          <p:spPr>
            <a:xfrm>
              <a:off x="5785074" y="5585938"/>
              <a:ext cx="2417767"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Great Ideas</a:t>
              </a:r>
              <a:endParaRPr lang="id-ID" sz="2800" b="1" dirty="0">
                <a:solidFill>
                  <a:schemeClr val="tx2"/>
                </a:solidFill>
                <a:latin typeface="微软雅黑" panose="020B0503020204020204" pitchFamily="34" charset="-122"/>
                <a:cs typeface="Aparajita" panose="020B0604020202020204" pitchFamily="34" charset="0"/>
              </a:endParaRP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6" name="Group 5"/>
          <p:cNvGrpSpPr/>
          <p:nvPr/>
        </p:nvGrpSpPr>
        <p:grpSpPr>
          <a:xfrm>
            <a:off x="5461001" y="8014078"/>
            <a:ext cx="3058095" cy="2227053"/>
            <a:chOff x="5461001" y="8014078"/>
            <a:chExt cx="3058095" cy="2227053"/>
          </a:xfrm>
        </p:grpSpPr>
        <p:sp>
          <p:nvSpPr>
            <p:cNvPr id="212" name="Rectangle 211"/>
            <p:cNvSpPr/>
            <p:nvPr/>
          </p:nvSpPr>
          <p:spPr>
            <a:xfrm>
              <a:off x="5461001" y="9185557"/>
              <a:ext cx="3058095" cy="1055574"/>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13" name="TextBox 212"/>
            <p:cNvSpPr txBox="1"/>
            <p:nvPr/>
          </p:nvSpPr>
          <p:spPr>
            <a:xfrm>
              <a:off x="6469491" y="8766554"/>
              <a:ext cx="1048930"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Hot</a:t>
              </a:r>
              <a:endParaRPr lang="id-ID" sz="2800" b="1" dirty="0">
                <a:solidFill>
                  <a:schemeClr val="tx2"/>
                </a:solidFill>
                <a:latin typeface="微软雅黑" panose="020B0503020204020204" pitchFamily="34" charset="-122"/>
                <a:cs typeface="Aparajita" panose="020B0604020202020204" pitchFamily="34" charset="0"/>
              </a:endParaRP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2" name="Group 1"/>
          <p:cNvGrpSpPr/>
          <p:nvPr/>
        </p:nvGrpSpPr>
        <p:grpSpPr>
          <a:xfrm>
            <a:off x="2160339" y="4874654"/>
            <a:ext cx="3058095" cy="2183872"/>
            <a:chOff x="2160339" y="4874654"/>
            <a:chExt cx="3058095" cy="2183872"/>
          </a:xfrm>
        </p:grpSpPr>
        <p:sp>
          <p:nvSpPr>
            <p:cNvPr id="201" name="Rectangle 200"/>
            <p:cNvSpPr/>
            <p:nvPr/>
          </p:nvSpPr>
          <p:spPr>
            <a:xfrm>
              <a:off x="2160339" y="6004941"/>
              <a:ext cx="3058095" cy="1053585"/>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a:t>
              </a:r>
              <a:r>
                <a:rPr lang="pt-BR" sz="2000" dirty="0" smtClean="0">
                  <a:latin typeface="微软雅黑" panose="020B0503020204020204" pitchFamily="34" charset="-122"/>
                  <a:cs typeface="Aparajita" panose="020B0604020202020204" pitchFamily="34" charset="0"/>
                </a:rPr>
                <a:t>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02" name="TextBox 201"/>
            <p:cNvSpPr txBox="1"/>
            <p:nvPr/>
          </p:nvSpPr>
          <p:spPr>
            <a:xfrm>
              <a:off x="2769679" y="5585938"/>
              <a:ext cx="1847226"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Settings</a:t>
              </a:r>
              <a:endParaRPr lang="id-ID" sz="2800" b="1" dirty="0">
                <a:solidFill>
                  <a:schemeClr val="tx2"/>
                </a:solidFill>
                <a:latin typeface="微软雅黑" panose="020B0503020204020204" pitchFamily="34" charset="-122"/>
                <a:cs typeface="Aparajita" panose="020B0604020202020204" pitchFamily="34" charset="0"/>
              </a:endParaRP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4" name="Group 3"/>
          <p:cNvGrpSpPr/>
          <p:nvPr/>
        </p:nvGrpSpPr>
        <p:grpSpPr>
          <a:xfrm>
            <a:off x="8774774" y="4793214"/>
            <a:ext cx="3058095" cy="2267301"/>
            <a:chOff x="8774774" y="4793214"/>
            <a:chExt cx="3058095" cy="2267301"/>
          </a:xfrm>
        </p:grpSpPr>
        <p:sp>
          <p:nvSpPr>
            <p:cNvPr id="208" name="Rectangle 207"/>
            <p:cNvSpPr/>
            <p:nvPr/>
          </p:nvSpPr>
          <p:spPr>
            <a:xfrm>
              <a:off x="8774774" y="6004941"/>
              <a:ext cx="3058095" cy="1055574"/>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09" name="TextBox 208"/>
            <p:cNvSpPr txBox="1"/>
            <p:nvPr/>
          </p:nvSpPr>
          <p:spPr>
            <a:xfrm>
              <a:off x="9399021" y="5585938"/>
              <a:ext cx="1817411"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Turn On</a:t>
              </a:r>
              <a:endParaRPr lang="id-ID" sz="2800" b="1" dirty="0">
                <a:solidFill>
                  <a:schemeClr val="tx2"/>
                </a:solidFill>
                <a:latin typeface="微软雅黑" panose="020B0503020204020204" pitchFamily="34" charset="-122"/>
                <a:cs typeface="Aparajita" panose="020B0604020202020204" pitchFamily="34" charset="0"/>
              </a:endParaRP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grpSp>
        <p:nvGrpSpPr>
          <p:cNvPr id="5" name="Group 4"/>
          <p:cNvGrpSpPr/>
          <p:nvPr/>
        </p:nvGrpSpPr>
        <p:grpSpPr>
          <a:xfrm>
            <a:off x="8774774" y="7897873"/>
            <a:ext cx="3058095" cy="2343258"/>
            <a:chOff x="8774774" y="7897873"/>
            <a:chExt cx="3058095" cy="2343258"/>
          </a:xfrm>
        </p:grpSpPr>
        <p:sp>
          <p:nvSpPr>
            <p:cNvPr id="214" name="Rectangle 213"/>
            <p:cNvSpPr/>
            <p:nvPr/>
          </p:nvSpPr>
          <p:spPr>
            <a:xfrm>
              <a:off x="8774774" y="9185557"/>
              <a:ext cx="3058095" cy="1055574"/>
            </a:xfrm>
            <a:prstGeom prst="rect">
              <a:avLst/>
            </a:prstGeom>
          </p:spPr>
          <p:txBody>
            <a:bodyPr wrap="square" lIns="182843" tIns="91422" rIns="182843" bIns="91422">
              <a:spAutoFit/>
            </a:bodyPr>
            <a:lstStyle/>
            <a:p>
              <a:pPr algn="ctr">
                <a:lnSpc>
                  <a:spcPct val="150000"/>
                </a:lnSpc>
              </a:pPr>
              <a:r>
                <a:rPr lang="pt-BR" sz="2000" dirty="0">
                  <a:latin typeface="微软雅黑" panose="020B0503020204020204" pitchFamily="34" charset="-122"/>
                  <a:cs typeface="Aparajita" panose="020B0604020202020204" pitchFamily="34" charset="0"/>
                </a:rPr>
                <a:t>Lorem ipsum dolor sit amet, consectetur.</a:t>
              </a:r>
              <a:endParaRPr lang="id-ID" sz="2000" dirty="0">
                <a:solidFill>
                  <a:schemeClr val="bg1">
                    <a:lumMod val="65000"/>
                  </a:schemeClr>
                </a:solidFill>
                <a:latin typeface="微软雅黑" panose="020B0503020204020204" pitchFamily="34" charset="-122"/>
                <a:cs typeface="Aparajita" panose="020B0604020202020204" pitchFamily="34" charset="0"/>
              </a:endParaRPr>
            </a:p>
          </p:txBody>
        </p:sp>
        <p:sp>
          <p:nvSpPr>
            <p:cNvPr id="215" name="TextBox 214"/>
            <p:cNvSpPr txBox="1"/>
            <p:nvPr/>
          </p:nvSpPr>
          <p:spPr>
            <a:xfrm>
              <a:off x="9350838" y="8766554"/>
              <a:ext cx="1913784" cy="615517"/>
            </a:xfrm>
            <a:prstGeom prst="rect">
              <a:avLst/>
            </a:prstGeom>
            <a:noFill/>
          </p:spPr>
          <p:txBody>
            <a:bodyPr wrap="none" lIns="182843" tIns="91422" rIns="182843" bIns="91422" rtlCol="0">
              <a:spAutoFit/>
            </a:bodyPr>
            <a:lstStyle/>
            <a:p>
              <a:pPr algn="ctr"/>
              <a:r>
                <a:rPr lang="id-ID" sz="2800" b="1" dirty="0" smtClean="0">
                  <a:solidFill>
                    <a:schemeClr val="tx2"/>
                  </a:solidFill>
                  <a:latin typeface="微软雅黑" panose="020B0503020204020204" pitchFamily="34" charset="-122"/>
                  <a:cs typeface="Aparajita" panose="020B0604020202020204" pitchFamily="34" charset="0"/>
                </a:rPr>
                <a:t>Aproved</a:t>
              </a:r>
              <a:endParaRPr lang="id-ID" sz="2800" b="1" dirty="0">
                <a:solidFill>
                  <a:schemeClr val="tx2"/>
                </a:solidFill>
                <a:latin typeface="微软雅黑" panose="020B0503020204020204" pitchFamily="34" charset="-122"/>
                <a:cs typeface="Aparajita" panose="020B0604020202020204" pitchFamily="34" charset="0"/>
              </a:endParaRP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cxnSp>
        <p:nvCxnSpPr>
          <p:cNvPr id="234" name="Straight Connector 233"/>
          <p:cNvCxnSpPr/>
          <p:nvPr/>
        </p:nvCxnSpPr>
        <p:spPr>
          <a:xfrm>
            <a:off x="12274824" y="3856024"/>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4756122" y="3453800"/>
            <a:ext cx="4891345" cy="8657235"/>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dirty="0">
              <a:latin typeface="微软雅黑" panose="020B0503020204020204" pitchFamily="34" charset="-122"/>
            </a:endParaRPr>
          </a:p>
        </p:txBody>
      </p:sp>
      <p:grpSp>
        <p:nvGrpSpPr>
          <p:cNvPr id="41" name="Group 40"/>
          <p:cNvGrpSpPr/>
          <p:nvPr/>
        </p:nvGrpSpPr>
        <p:grpSpPr>
          <a:xfrm>
            <a:off x="3319794" y="483017"/>
            <a:ext cx="18180607" cy="2079087"/>
            <a:chOff x="3299207" y="483017"/>
            <a:chExt cx="18180607" cy="2079087"/>
          </a:xfrm>
        </p:grpSpPr>
        <p:sp>
          <p:nvSpPr>
            <p:cNvPr id="42" name="TextBox 41"/>
            <p:cNvSpPr txBox="1"/>
            <p:nvPr/>
          </p:nvSpPr>
          <p:spPr>
            <a:xfrm>
              <a:off x="3299207" y="483017"/>
              <a:ext cx="18180607" cy="1323421"/>
            </a:xfrm>
            <a:prstGeom prst="rect">
              <a:avLst/>
            </a:prstGeom>
            <a:noFill/>
          </p:spPr>
          <p:txBody>
            <a:bodyPr wrap="square" lIns="91422" tIns="45711" rIns="91422" bIns="45711" rtlCol="0">
              <a:spAutoFit/>
            </a:bodyPr>
            <a:lstStyle/>
            <a:p>
              <a:pPr algn="ctr"/>
              <a:r>
                <a:rPr lang="en-US" sz="8000" b="1" dirty="0" smtClean="0">
                  <a:solidFill>
                    <a:schemeClr val="tx2"/>
                  </a:solidFill>
                  <a:latin typeface="微软雅黑" panose="020B0503020204020204" pitchFamily="34" charset="-122"/>
                  <a:cs typeface="Aparajita" panose="020B0604020202020204" pitchFamily="34" charset="0"/>
                </a:rPr>
                <a:t>Six Objectives of Illinois</a:t>
              </a:r>
              <a:endParaRPr lang="id-ID" sz="8000" b="1" dirty="0" smtClean="0">
                <a:solidFill>
                  <a:schemeClr val="tx2"/>
                </a:solidFill>
                <a:latin typeface="微软雅黑" panose="020B0503020204020204" pitchFamily="34" charset="-122"/>
                <a:cs typeface="Aparajita" panose="020B0604020202020204" pitchFamily="34" charset="0"/>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latin typeface="微软雅黑" panose="020B0503020204020204" pitchFamily="34" charset="-122"/>
            </a:endParaRPr>
          </a:p>
        </p:txBody>
      </p:sp>
      <p:sp>
        <p:nvSpPr>
          <p:cNvPr id="41"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latin typeface="微软雅黑" panose="020B0503020204020204" pitchFamily="34" charset="-122"/>
            </a:endParaRPr>
          </a:p>
        </p:txBody>
      </p:sp>
      <p:sp>
        <p:nvSpPr>
          <p:cNvPr id="42"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latin typeface="微软雅黑" panose="020B0503020204020204" pitchFamily="34" charset="-122"/>
            </a:endParaRPr>
          </a:p>
        </p:txBody>
      </p:sp>
      <p:sp>
        <p:nvSpPr>
          <p:cNvPr id="43"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latin typeface="微软雅黑" panose="020B0503020204020204" pitchFamily="34" charset="-122"/>
            </a:endParaRPr>
          </a:p>
        </p:txBody>
      </p:sp>
      <p:sp>
        <p:nvSpPr>
          <p:cNvPr id="60" name="Freeform 1"/>
          <p:cNvSpPr>
            <a:spLocks noChangeArrowheads="1"/>
          </p:cNvSpPr>
          <p:nvPr/>
        </p:nvSpPr>
        <p:spPr bwMode="auto">
          <a:xfrm>
            <a:off x="4948564" y="6167333"/>
            <a:ext cx="1806983" cy="1013770"/>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61" name="Freeform 1"/>
          <p:cNvSpPr>
            <a:spLocks noChangeArrowheads="1"/>
          </p:cNvSpPr>
          <p:nvPr/>
        </p:nvSpPr>
        <p:spPr bwMode="auto">
          <a:xfrm>
            <a:off x="9486572" y="5855728"/>
            <a:ext cx="1008591" cy="1440824"/>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48" name="Rectangle 11"/>
          <p:cNvSpPr>
            <a:spLocks/>
          </p:cNvSpPr>
          <p:nvPr/>
        </p:nvSpPr>
        <p:spPr bwMode="auto">
          <a:xfrm>
            <a:off x="4077938" y="9931658"/>
            <a:ext cx="3555074"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800" dirty="0">
                <a:solidFill>
                  <a:schemeClr val="tx2"/>
                </a:solidFill>
                <a:latin typeface="微软雅黑" panose="020B0503020204020204" pitchFamily="34" charset="-122"/>
                <a:ea typeface="ＭＳ Ｐゴシック" charset="0"/>
                <a:cs typeface="Aparajita" panose="020B0604020202020204" pitchFamily="34" charset="0"/>
                <a:sym typeface="Lato Bold" charset="0"/>
              </a:rPr>
              <a:t>Respectful</a:t>
            </a:r>
          </a:p>
        </p:txBody>
      </p:sp>
      <p:sp>
        <p:nvSpPr>
          <p:cNvPr id="49" name="Rectangle 12"/>
          <p:cNvSpPr>
            <a:spLocks/>
          </p:cNvSpPr>
          <p:nvPr/>
        </p:nvSpPr>
        <p:spPr bwMode="auto">
          <a:xfrm>
            <a:off x="4276466" y="10396796"/>
            <a:ext cx="3174173" cy="27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000" dirty="0">
                <a:latin typeface="微软雅黑" panose="020B0503020204020204" pitchFamily="34" charset="-122"/>
                <a:ea typeface="ＭＳ Ｐゴシック" charset="0"/>
                <a:cs typeface="Aparajita" panose="020B0604020202020204" pitchFamily="34" charset="0"/>
                <a:sym typeface="Verdana" charset="0"/>
              </a:rPr>
              <a:t>Put your subtitle here</a:t>
            </a:r>
          </a:p>
        </p:txBody>
      </p:sp>
      <p:sp>
        <p:nvSpPr>
          <p:cNvPr id="64" name="Rectangle 11"/>
          <p:cNvSpPr>
            <a:spLocks/>
          </p:cNvSpPr>
          <p:nvPr/>
        </p:nvSpPr>
        <p:spPr bwMode="auto">
          <a:xfrm>
            <a:off x="8210137" y="9945944"/>
            <a:ext cx="3555074"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800" dirty="0">
                <a:solidFill>
                  <a:schemeClr val="tx2"/>
                </a:solidFill>
                <a:latin typeface="微软雅黑" panose="020B0503020204020204" pitchFamily="34" charset="-122"/>
                <a:ea typeface="ＭＳ Ｐゴシック" charset="0"/>
                <a:cs typeface="Aparajita" panose="020B0604020202020204" pitchFamily="34" charset="0"/>
                <a:sym typeface="Lato Bold" charset="0"/>
              </a:rPr>
              <a:t>Review</a:t>
            </a:r>
          </a:p>
        </p:txBody>
      </p:sp>
      <p:sp>
        <p:nvSpPr>
          <p:cNvPr id="65" name="Rectangle 12"/>
          <p:cNvSpPr>
            <a:spLocks/>
          </p:cNvSpPr>
          <p:nvPr/>
        </p:nvSpPr>
        <p:spPr bwMode="auto">
          <a:xfrm>
            <a:off x="8408666" y="10411082"/>
            <a:ext cx="3174173" cy="27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000" dirty="0">
                <a:latin typeface="微软雅黑" panose="020B0503020204020204" pitchFamily="34" charset="-122"/>
                <a:ea typeface="ＭＳ Ｐゴシック" charset="0"/>
                <a:cs typeface="Aparajita" panose="020B0604020202020204" pitchFamily="34" charset="0"/>
                <a:sym typeface="Verdana" charset="0"/>
              </a:rPr>
              <a:t>Put your subtitle here</a:t>
            </a:r>
          </a:p>
        </p:txBody>
      </p:sp>
      <p:sp>
        <p:nvSpPr>
          <p:cNvPr id="68" name="Rectangle 11"/>
          <p:cNvSpPr>
            <a:spLocks/>
          </p:cNvSpPr>
          <p:nvPr/>
        </p:nvSpPr>
        <p:spPr bwMode="auto">
          <a:xfrm>
            <a:off x="12434671" y="9897882"/>
            <a:ext cx="3555074"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800" dirty="0">
                <a:solidFill>
                  <a:schemeClr val="tx2"/>
                </a:solidFill>
                <a:latin typeface="微软雅黑" panose="020B0503020204020204" pitchFamily="34" charset="-122"/>
                <a:ea typeface="ＭＳ Ｐゴシック" charset="0"/>
                <a:cs typeface="Aparajita" panose="020B0604020202020204" pitchFamily="34" charset="0"/>
                <a:sym typeface="Lato Bold" charset="0"/>
              </a:rPr>
              <a:t>Accomplishment</a:t>
            </a:r>
          </a:p>
        </p:txBody>
      </p:sp>
      <p:sp>
        <p:nvSpPr>
          <p:cNvPr id="69" name="Rectangle 12"/>
          <p:cNvSpPr>
            <a:spLocks/>
          </p:cNvSpPr>
          <p:nvPr/>
        </p:nvSpPr>
        <p:spPr bwMode="auto">
          <a:xfrm>
            <a:off x="12633199" y="10363020"/>
            <a:ext cx="3174173" cy="27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000" dirty="0">
                <a:latin typeface="微软雅黑" panose="020B0503020204020204" pitchFamily="34" charset="-122"/>
                <a:ea typeface="ＭＳ Ｐゴシック" charset="0"/>
                <a:cs typeface="Aparajita" panose="020B0604020202020204" pitchFamily="34" charset="0"/>
                <a:sym typeface="Verdana" charset="0"/>
              </a:rPr>
              <a:t>Put your subtitle here</a:t>
            </a:r>
          </a:p>
        </p:txBody>
      </p:sp>
      <p:sp>
        <p:nvSpPr>
          <p:cNvPr id="72" name="Rectangle 11"/>
          <p:cNvSpPr>
            <a:spLocks/>
          </p:cNvSpPr>
          <p:nvPr/>
        </p:nvSpPr>
        <p:spPr bwMode="auto">
          <a:xfrm>
            <a:off x="16797702" y="9929776"/>
            <a:ext cx="3555074"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800" dirty="0">
                <a:solidFill>
                  <a:schemeClr val="tx2"/>
                </a:solidFill>
                <a:latin typeface="微软雅黑" panose="020B0503020204020204" pitchFamily="34" charset="-122"/>
                <a:ea typeface="ＭＳ Ｐゴシック" charset="0"/>
                <a:cs typeface="Aparajita" panose="020B0604020202020204" pitchFamily="34" charset="0"/>
                <a:sym typeface="Lato Bold" charset="0"/>
              </a:rPr>
              <a:t>Formula</a:t>
            </a:r>
          </a:p>
        </p:txBody>
      </p:sp>
      <p:sp>
        <p:nvSpPr>
          <p:cNvPr id="73" name="Rectangle 12"/>
          <p:cNvSpPr>
            <a:spLocks/>
          </p:cNvSpPr>
          <p:nvPr/>
        </p:nvSpPr>
        <p:spPr bwMode="auto">
          <a:xfrm>
            <a:off x="16996231" y="10394914"/>
            <a:ext cx="3174173" cy="27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0" bIns="0"/>
          <a:lstStyle/>
          <a:p>
            <a:pPr algn="ctr">
              <a:spcBef>
                <a:spcPts val="1700"/>
              </a:spcBef>
            </a:pPr>
            <a:r>
              <a:rPr lang="en-US" sz="2000" dirty="0">
                <a:latin typeface="微软雅黑" panose="020B0503020204020204" pitchFamily="34" charset="-122"/>
                <a:ea typeface="ＭＳ Ｐゴシック" charset="0"/>
                <a:cs typeface="Aparajita" panose="020B0604020202020204" pitchFamily="34" charset="0"/>
                <a:sym typeface="Verdana" charset="0"/>
              </a:rPr>
              <a:t>Put your subtitle here</a:t>
            </a:r>
          </a:p>
        </p:txBody>
      </p:sp>
      <p:sp>
        <p:nvSpPr>
          <p:cNvPr id="79" name="AutoShape 91"/>
          <p:cNvSpPr>
            <a:spLocks/>
          </p:cNvSpPr>
          <p:nvPr/>
        </p:nvSpPr>
        <p:spPr bwMode="auto">
          <a:xfrm>
            <a:off x="13357680" y="5878818"/>
            <a:ext cx="1260692" cy="1387124"/>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8016083" y="5878818"/>
            <a:ext cx="1163745" cy="1280456"/>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6008975" y="483017"/>
            <a:ext cx="12359700" cy="2079087"/>
            <a:chOff x="5988388" y="483017"/>
            <a:chExt cx="12359700" cy="2079087"/>
          </a:xfrm>
        </p:grpSpPr>
        <p:sp>
          <p:nvSpPr>
            <p:cNvPr id="25" name="TextBox 24"/>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656" b="7656"/>
          <a:stretch>
            <a:fillRect/>
          </a:stretch>
        </p:blipFill>
        <p:spPr>
          <a:xfrm>
            <a:off x="-3175" y="0"/>
            <a:ext cx="24377650" cy="13716000"/>
          </a:xfrm>
        </p:spPr>
      </p:pic>
      <p:sp>
        <p:nvSpPr>
          <p:cNvPr id="51" name="Rectangle 50"/>
          <p:cNvSpPr/>
          <p:nvPr/>
        </p:nvSpPr>
        <p:spPr>
          <a:xfrm>
            <a:off x="-3878" y="10486994"/>
            <a:ext cx="24407572" cy="3258208"/>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微软雅黑" panose="020B0503020204020204" pitchFamily="34" charset="-122"/>
            </a:endParaRPr>
          </a:p>
        </p:txBody>
      </p:sp>
      <p:grpSp>
        <p:nvGrpSpPr>
          <p:cNvPr id="58" name="Group 57"/>
          <p:cNvGrpSpPr/>
          <p:nvPr/>
        </p:nvGrpSpPr>
        <p:grpSpPr>
          <a:xfrm>
            <a:off x="8642479" y="11239790"/>
            <a:ext cx="3590593" cy="181153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spcCol="1270"/>
            <a:lstStyle/>
            <a:p>
              <a:pPr algn="ctr" defTabSz="1422080">
                <a:lnSpc>
                  <a:spcPct val="90000"/>
                </a:lnSpc>
                <a:spcAft>
                  <a:spcPct val="35000"/>
                </a:spcAft>
                <a:defRPr/>
              </a:pPr>
              <a:r>
                <a:rPr lang="en-US" sz="3400" b="1" dirty="0" smtClean="0">
                  <a:solidFill>
                    <a:schemeClr val="bg1"/>
                  </a:solidFill>
                  <a:latin typeface="微软雅黑" panose="020B0503020204020204" pitchFamily="34" charset="-122"/>
                  <a:cs typeface="Aparajita" panose="020B0604020202020204" pitchFamily="34" charset="0"/>
                </a:rPr>
                <a:t>Idea</a:t>
              </a:r>
              <a:endParaRPr lang="en-US" sz="3400" b="1" dirty="0">
                <a:solidFill>
                  <a:schemeClr val="bg1"/>
                </a:solidFill>
                <a:latin typeface="微软雅黑" panose="020B0503020204020204" pitchFamily="34" charset="-122"/>
                <a:cs typeface="Aparajita" panose="020B0604020202020204" pitchFamily="34" charset="0"/>
              </a:endParaRP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solidFill>
                    <a:schemeClr val="bg1"/>
                  </a:solidFill>
                  <a:latin typeface="微软雅黑" panose="020B0503020204020204" pitchFamily="34" charset="-122"/>
                  <a:cs typeface="Aparajita" panose="020B0604020202020204" pitchFamily="34" charset="0"/>
                </a:rPr>
                <a:t>Lorem ipsum dolor sit amet, consectetur adipiscing elit.</a:t>
              </a:r>
            </a:p>
          </p:txBody>
        </p:sp>
      </p:grpSp>
      <p:grpSp>
        <p:nvGrpSpPr>
          <p:cNvPr id="78" name="Group 77"/>
          <p:cNvGrpSpPr/>
          <p:nvPr/>
        </p:nvGrpSpPr>
        <p:grpSpPr>
          <a:xfrm>
            <a:off x="12116320" y="11229094"/>
            <a:ext cx="3590593" cy="1811536"/>
            <a:chOff x="1902620" y="4278052"/>
            <a:chExt cx="1346823" cy="679326"/>
          </a:xfrm>
        </p:grpSpPr>
        <p:sp>
          <p:nvSpPr>
            <p:cNvPr id="79" name="Freeform 78"/>
            <p:cNvSpPr/>
            <p:nvPr/>
          </p:nvSpPr>
          <p:spPr bwMode="auto">
            <a:xfrm>
              <a:off x="2167458" y="4278052"/>
              <a:ext cx="873068"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spcCol="1270"/>
            <a:lstStyle/>
            <a:p>
              <a:pPr algn="ctr" defTabSz="1422080">
                <a:lnSpc>
                  <a:spcPct val="90000"/>
                </a:lnSpc>
                <a:spcAft>
                  <a:spcPct val="35000"/>
                </a:spcAft>
                <a:defRPr/>
              </a:pPr>
              <a:r>
                <a:rPr lang="en-US" sz="3400" b="1" dirty="0">
                  <a:solidFill>
                    <a:schemeClr val="bg1"/>
                  </a:solidFill>
                  <a:latin typeface="微软雅黑" panose="020B0503020204020204" pitchFamily="34" charset="-122"/>
                  <a:cs typeface="Aparajita" panose="020B0604020202020204" pitchFamily="34" charset="0"/>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solidFill>
                    <a:schemeClr val="bg1"/>
                  </a:solidFill>
                  <a:latin typeface="微软雅黑" panose="020B0503020204020204" pitchFamily="34" charset="-122"/>
                  <a:cs typeface="Aparajita" panose="020B0604020202020204" pitchFamily="34" charset="0"/>
                </a:rPr>
                <a:t>Lorem ipsum dolor sit amet, consectetur adipiscing elit.</a:t>
              </a:r>
            </a:p>
          </p:txBody>
        </p:sp>
      </p:grpSp>
      <p:grpSp>
        <p:nvGrpSpPr>
          <p:cNvPr id="81" name="Group 80"/>
          <p:cNvGrpSpPr/>
          <p:nvPr/>
        </p:nvGrpSpPr>
        <p:grpSpPr>
          <a:xfrm>
            <a:off x="15764298" y="11229092"/>
            <a:ext cx="3590593" cy="181153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spcCol="1270"/>
            <a:lstStyle/>
            <a:p>
              <a:pPr algn="ctr" defTabSz="1422080">
                <a:lnSpc>
                  <a:spcPct val="90000"/>
                </a:lnSpc>
                <a:spcAft>
                  <a:spcPct val="35000"/>
                </a:spcAft>
                <a:defRPr/>
              </a:pPr>
              <a:r>
                <a:rPr lang="en-US" sz="3400" b="1" dirty="0">
                  <a:solidFill>
                    <a:schemeClr val="bg1"/>
                  </a:solidFill>
                  <a:latin typeface="微软雅黑" panose="020B0503020204020204" pitchFamily="34" charset="-122"/>
                  <a:cs typeface="Aparajita" panose="020B0604020202020204" pitchFamily="34" charset="0"/>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solidFill>
                    <a:schemeClr val="bg1"/>
                  </a:solidFill>
                  <a:latin typeface="微软雅黑" panose="020B0503020204020204" pitchFamily="34" charset="-122"/>
                  <a:cs typeface="Aparajita" panose="020B0604020202020204" pitchFamily="34" charset="0"/>
                </a:rPr>
                <a:t>Lorem ipsum dolor sit amet, consectetur adipiscing elit.</a:t>
              </a:r>
            </a:p>
          </p:txBody>
        </p:sp>
      </p:grpSp>
      <p:grpSp>
        <p:nvGrpSpPr>
          <p:cNvPr id="85" name="Group 84"/>
          <p:cNvGrpSpPr/>
          <p:nvPr/>
        </p:nvGrpSpPr>
        <p:grpSpPr>
          <a:xfrm>
            <a:off x="5043547" y="11251584"/>
            <a:ext cx="3590593" cy="181153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spcCol="1270"/>
            <a:lstStyle/>
            <a:p>
              <a:pPr algn="ctr" defTabSz="1422080">
                <a:lnSpc>
                  <a:spcPct val="90000"/>
                </a:lnSpc>
                <a:spcAft>
                  <a:spcPct val="35000"/>
                </a:spcAft>
                <a:defRPr/>
              </a:pPr>
              <a:r>
                <a:rPr lang="en-US" sz="3400" b="1" dirty="0">
                  <a:solidFill>
                    <a:schemeClr val="bg1"/>
                  </a:solidFill>
                  <a:latin typeface="微软雅黑" panose="020B0503020204020204" pitchFamily="34" charset="-122"/>
                  <a:cs typeface="Aparajita" panose="020B0604020202020204" pitchFamily="34" charset="0"/>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solidFill>
                    <a:schemeClr val="bg1"/>
                  </a:solidFill>
                  <a:latin typeface="微软雅黑" panose="020B0503020204020204" pitchFamily="34" charset="-122"/>
                  <a:cs typeface="Aparajita" panose="020B0604020202020204" pitchFamily="34" charset="0"/>
                </a:rPr>
                <a:t>Lorem ipsum dolor sit amet, consectetur adipiscing elit.</a:t>
              </a:r>
            </a:p>
          </p:txBody>
        </p:sp>
      </p:grpSp>
      <p:grpSp>
        <p:nvGrpSpPr>
          <p:cNvPr id="3" name="Group 2"/>
          <p:cNvGrpSpPr/>
          <p:nvPr/>
        </p:nvGrpSpPr>
        <p:grpSpPr>
          <a:xfrm>
            <a:off x="5876179" y="9331983"/>
            <a:ext cx="1931759" cy="1932262"/>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90" name="Group 7"/>
          <p:cNvGrpSpPr>
            <a:grpSpLocks/>
          </p:cNvGrpSpPr>
          <p:nvPr/>
        </p:nvGrpSpPr>
        <p:grpSpPr bwMode="auto">
          <a:xfrm>
            <a:off x="6417812" y="9826153"/>
            <a:ext cx="848065" cy="1055266"/>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nvGrpSpPr>
          <p:cNvPr id="7" name="Group 6"/>
          <p:cNvGrpSpPr/>
          <p:nvPr/>
        </p:nvGrpSpPr>
        <p:grpSpPr>
          <a:xfrm>
            <a:off x="9448816" y="9335199"/>
            <a:ext cx="1931759" cy="1932262"/>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8" name="Group 7"/>
          <p:cNvGrpSpPr/>
          <p:nvPr/>
        </p:nvGrpSpPr>
        <p:grpSpPr>
          <a:xfrm>
            <a:off x="12974698" y="9330619"/>
            <a:ext cx="1931759" cy="1932262"/>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grpSp>
        <p:nvGrpSpPr>
          <p:cNvPr id="9" name="Group 8"/>
          <p:cNvGrpSpPr/>
          <p:nvPr/>
        </p:nvGrpSpPr>
        <p:grpSpPr>
          <a:xfrm>
            <a:off x="16617071" y="9341209"/>
            <a:ext cx="1931759" cy="1932262"/>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grpSp>
      <p:sp>
        <p:nvSpPr>
          <p:cNvPr id="104" name="Freeform 16"/>
          <p:cNvSpPr>
            <a:spLocks noChangeArrowheads="1"/>
          </p:cNvSpPr>
          <p:nvPr/>
        </p:nvSpPr>
        <p:spPr bwMode="auto">
          <a:xfrm>
            <a:off x="10085563" y="9783733"/>
            <a:ext cx="696808" cy="1094602"/>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82843" tIns="91422" rIns="182843" bIns="91422" anchor="ctr"/>
          <a:lstStyle/>
          <a:p>
            <a:pPr>
              <a:defRPr/>
            </a:pPr>
            <a:endParaRPr lang="en-US" dirty="0">
              <a:latin typeface="微软雅黑" panose="020B0503020204020204" pitchFamily="34" charset="-122"/>
              <a:ea typeface="SimSun" charset="0"/>
            </a:endParaRPr>
          </a:p>
        </p:txBody>
      </p:sp>
      <p:sp>
        <p:nvSpPr>
          <p:cNvPr id="110" name="Freeform 290"/>
          <p:cNvSpPr>
            <a:spLocks noChangeArrowheads="1"/>
          </p:cNvSpPr>
          <p:nvPr/>
        </p:nvSpPr>
        <p:spPr bwMode="auto">
          <a:xfrm>
            <a:off x="13463578" y="9970644"/>
            <a:ext cx="1021132" cy="790904"/>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82843" tIns="91422" rIns="182843" bIns="91422" anchor="ctr"/>
          <a:lstStyle/>
          <a:p>
            <a:pPr>
              <a:defRPr/>
            </a:pPr>
            <a:endParaRPr lang="en-US" dirty="0">
              <a:latin typeface="微软雅黑" panose="020B0503020204020204" pitchFamily="34" charset="-122"/>
              <a:ea typeface="SimSun" charset="0"/>
            </a:endParaRPr>
          </a:p>
        </p:txBody>
      </p:sp>
      <p:sp>
        <p:nvSpPr>
          <p:cNvPr id="116" name="Freeform 266"/>
          <p:cNvSpPr>
            <a:spLocks noChangeArrowheads="1"/>
          </p:cNvSpPr>
          <p:nvPr/>
        </p:nvSpPr>
        <p:spPr bwMode="auto">
          <a:xfrm>
            <a:off x="17180456" y="9847189"/>
            <a:ext cx="832285" cy="917450"/>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82843" tIns="91422" rIns="182843" bIns="91422" anchor="ctr"/>
          <a:lstStyle/>
          <a:p>
            <a:pPr>
              <a:defRPr/>
            </a:pPr>
            <a:endParaRPr lang="en-US" dirty="0">
              <a:latin typeface="微软雅黑" panose="020B0503020204020204" pitchFamily="34" charset="-122"/>
              <a:ea typeface="SimSun" charset="0"/>
            </a:endParaRPr>
          </a:p>
        </p:txBody>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25" name="Group 24"/>
          <p:cNvGrpSpPr/>
          <p:nvPr/>
        </p:nvGrpSpPr>
        <p:grpSpPr>
          <a:xfrm>
            <a:off x="2260213" y="3756774"/>
            <a:ext cx="3735179" cy="3736152"/>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38"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39" name="Group 38"/>
          <p:cNvGrpSpPr/>
          <p:nvPr/>
        </p:nvGrpSpPr>
        <p:grpSpPr>
          <a:xfrm>
            <a:off x="7620775" y="3756774"/>
            <a:ext cx="3735179" cy="3736152"/>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59"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62" name="Group 61"/>
          <p:cNvGrpSpPr/>
          <p:nvPr/>
        </p:nvGrpSpPr>
        <p:grpSpPr>
          <a:xfrm>
            <a:off x="13111696" y="3756774"/>
            <a:ext cx="3735179" cy="3736152"/>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86"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87" name="Group 86"/>
          <p:cNvGrpSpPr/>
          <p:nvPr/>
        </p:nvGrpSpPr>
        <p:grpSpPr>
          <a:xfrm>
            <a:off x="18491861" y="3756774"/>
            <a:ext cx="3735179" cy="3736152"/>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100" name="TextBox 99"/>
          <p:cNvSpPr txBox="1"/>
          <p:nvPr/>
        </p:nvSpPr>
        <p:spPr>
          <a:xfrm>
            <a:off x="2260213" y="8588271"/>
            <a:ext cx="3735179" cy="2400621"/>
          </a:xfrm>
          <a:prstGeom prst="rect">
            <a:avLst/>
          </a:prstGeom>
          <a:noFill/>
        </p:spPr>
        <p:txBody>
          <a:bodyPr wrap="square" lIns="182843" tIns="91422" rIns="182843" bIns="91422" rtlCol="0">
            <a:spAutoFit/>
          </a:bodyPr>
          <a:lstStyle/>
          <a:p>
            <a:pPr algn="ct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gn="ctr"/>
            <a:endParaRPr lang="en-US" sz="2400" dirty="0">
              <a:solidFill>
                <a:schemeClr val="bg1">
                  <a:lumMod val="65000"/>
                </a:schemeClr>
              </a:solidFill>
              <a:latin typeface="微软雅黑" panose="020B0503020204020204" pitchFamily="34" charset="-122"/>
            </a:endParaRPr>
          </a:p>
        </p:txBody>
      </p:sp>
      <p:sp>
        <p:nvSpPr>
          <p:cNvPr id="101" name="TextBox 100"/>
          <p:cNvSpPr txBox="1"/>
          <p:nvPr/>
        </p:nvSpPr>
        <p:spPr>
          <a:xfrm>
            <a:off x="2138395" y="7938118"/>
            <a:ext cx="3978820" cy="738664"/>
          </a:xfrm>
          <a:prstGeom prst="rect">
            <a:avLst/>
          </a:prstGeom>
          <a:noFill/>
        </p:spPr>
        <p:txBody>
          <a:bodyPr wrap="square" lIns="182843" tIns="91422" rIns="182843" bIns="91422" rtlCol="0">
            <a:spAutoFit/>
          </a:bodyPr>
          <a:lstStyle/>
          <a:p>
            <a:pPr algn="ctr"/>
            <a:r>
              <a:rPr lang="id-ID" b="1" dirty="0" smtClean="0">
                <a:solidFill>
                  <a:schemeClr val="tx2"/>
                </a:solidFill>
                <a:latin typeface="微软雅黑" panose="020B0503020204020204" pitchFamily="34" charset="-122"/>
              </a:rPr>
              <a:t>Magical</a:t>
            </a:r>
            <a:endParaRPr lang="en-US" b="1" dirty="0">
              <a:solidFill>
                <a:schemeClr val="tx2"/>
              </a:solidFill>
              <a:latin typeface="微软雅黑" panose="020B0503020204020204" pitchFamily="34" charset="-122"/>
            </a:endParaRPr>
          </a:p>
        </p:txBody>
      </p:sp>
      <p:sp>
        <p:nvSpPr>
          <p:cNvPr id="102" name="TextBox 101"/>
          <p:cNvSpPr txBox="1"/>
          <p:nvPr/>
        </p:nvSpPr>
        <p:spPr>
          <a:xfrm>
            <a:off x="7620775" y="8588271"/>
            <a:ext cx="3735179" cy="2400621"/>
          </a:xfrm>
          <a:prstGeom prst="rect">
            <a:avLst/>
          </a:prstGeom>
          <a:noFill/>
        </p:spPr>
        <p:txBody>
          <a:bodyPr wrap="square" lIns="182843" tIns="91422" rIns="182843" bIns="91422" rtlCol="0">
            <a:spAutoFit/>
          </a:bodyPr>
          <a:lstStyle/>
          <a:p>
            <a:pPr algn="ct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gn="ctr"/>
            <a:endParaRPr lang="en-US" sz="2400" dirty="0">
              <a:solidFill>
                <a:schemeClr val="bg1">
                  <a:lumMod val="65000"/>
                </a:schemeClr>
              </a:solidFill>
              <a:latin typeface="微软雅黑" panose="020B0503020204020204" pitchFamily="34" charset="-122"/>
            </a:endParaRPr>
          </a:p>
        </p:txBody>
      </p:sp>
      <p:sp>
        <p:nvSpPr>
          <p:cNvPr id="103" name="TextBox 102"/>
          <p:cNvSpPr txBox="1"/>
          <p:nvPr/>
        </p:nvSpPr>
        <p:spPr>
          <a:xfrm>
            <a:off x="7498956" y="7938118"/>
            <a:ext cx="3978820" cy="738664"/>
          </a:xfrm>
          <a:prstGeom prst="rect">
            <a:avLst/>
          </a:prstGeom>
          <a:noFill/>
        </p:spPr>
        <p:txBody>
          <a:bodyPr wrap="square" lIns="182843" tIns="91422" rIns="182843" bIns="91422" rtlCol="0">
            <a:spAutoFit/>
          </a:bodyPr>
          <a:lstStyle/>
          <a:p>
            <a:pPr algn="ctr"/>
            <a:r>
              <a:rPr lang="id-ID" b="1" dirty="0" smtClean="0">
                <a:solidFill>
                  <a:schemeClr val="tx2"/>
                </a:solidFill>
                <a:latin typeface="微软雅黑" panose="020B0503020204020204" pitchFamily="34" charset="-122"/>
              </a:rPr>
              <a:t>Design</a:t>
            </a:r>
            <a:endParaRPr lang="en-US" b="1" dirty="0">
              <a:solidFill>
                <a:schemeClr val="tx2"/>
              </a:solidFill>
              <a:latin typeface="微软雅黑" panose="020B0503020204020204" pitchFamily="34" charset="-122"/>
            </a:endParaRPr>
          </a:p>
        </p:txBody>
      </p:sp>
      <p:sp>
        <p:nvSpPr>
          <p:cNvPr id="104" name="TextBox 103"/>
          <p:cNvSpPr txBox="1"/>
          <p:nvPr/>
        </p:nvSpPr>
        <p:spPr>
          <a:xfrm>
            <a:off x="13111696" y="8588271"/>
            <a:ext cx="3735179" cy="2400621"/>
          </a:xfrm>
          <a:prstGeom prst="rect">
            <a:avLst/>
          </a:prstGeom>
          <a:noFill/>
        </p:spPr>
        <p:txBody>
          <a:bodyPr wrap="square" lIns="182843" tIns="91422" rIns="182843" bIns="91422" rtlCol="0">
            <a:spAutoFit/>
          </a:bodyPr>
          <a:lstStyle/>
          <a:p>
            <a:pPr algn="ct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a:p>
            <a:pPr algn="ctr"/>
            <a:endParaRPr lang="en-US" sz="2400" dirty="0">
              <a:solidFill>
                <a:schemeClr val="bg1">
                  <a:lumMod val="65000"/>
                </a:schemeClr>
              </a:solidFill>
              <a:latin typeface="微软雅黑" panose="020B0503020204020204" pitchFamily="34" charset="-122"/>
            </a:endParaRPr>
          </a:p>
        </p:txBody>
      </p:sp>
      <p:sp>
        <p:nvSpPr>
          <p:cNvPr id="105" name="TextBox 104"/>
          <p:cNvSpPr txBox="1"/>
          <p:nvPr/>
        </p:nvSpPr>
        <p:spPr>
          <a:xfrm>
            <a:off x="12989878" y="7938118"/>
            <a:ext cx="3978820" cy="738664"/>
          </a:xfrm>
          <a:prstGeom prst="rect">
            <a:avLst/>
          </a:prstGeom>
          <a:noFill/>
        </p:spPr>
        <p:txBody>
          <a:bodyPr wrap="square" lIns="182843" tIns="91422" rIns="182843" bIns="91422" rtlCol="0">
            <a:spAutoFit/>
          </a:bodyPr>
          <a:lstStyle/>
          <a:p>
            <a:pPr algn="ctr"/>
            <a:r>
              <a:rPr lang="id-ID" b="1" dirty="0" smtClean="0">
                <a:solidFill>
                  <a:schemeClr val="tx2"/>
                </a:solidFill>
                <a:latin typeface="微软雅黑" panose="020B0503020204020204" pitchFamily="34" charset="-122"/>
              </a:rPr>
              <a:t>Photography</a:t>
            </a:r>
            <a:endParaRPr lang="en-US" b="1" dirty="0">
              <a:solidFill>
                <a:schemeClr val="tx2"/>
              </a:solidFill>
              <a:latin typeface="微软雅黑" panose="020B0503020204020204" pitchFamily="34" charset="-122"/>
            </a:endParaRPr>
          </a:p>
        </p:txBody>
      </p:sp>
      <p:sp>
        <p:nvSpPr>
          <p:cNvPr id="106" name="TextBox 105"/>
          <p:cNvSpPr txBox="1"/>
          <p:nvPr/>
        </p:nvSpPr>
        <p:spPr>
          <a:xfrm>
            <a:off x="18491859" y="8588271"/>
            <a:ext cx="3735179" cy="2031289"/>
          </a:xfrm>
          <a:prstGeom prst="rect">
            <a:avLst/>
          </a:prstGeom>
          <a:noFill/>
        </p:spPr>
        <p:txBody>
          <a:bodyPr wrap="square" lIns="182843" tIns="91422" rIns="182843" bIns="91422" rtlCol="0">
            <a:spAutoFit/>
          </a:bodyPr>
          <a:lstStyle/>
          <a:p>
            <a:pPr algn="ctr"/>
            <a:r>
              <a:rPr lang="en-US" sz="2400" dirty="0">
                <a:latin typeface="微软雅黑" panose="020B0503020204020204" pitchFamily="34" charset="-122"/>
                <a:cs typeface="Aparajita" panose="020B0604020202020204" pitchFamily="34" charset="0"/>
              </a:rPr>
              <a:t>Lorem ipsum dolor sit amet, consectetur adipiscing elit. Curabitur elementum posuere pretium. </a:t>
            </a:r>
          </a:p>
        </p:txBody>
      </p:sp>
      <p:sp>
        <p:nvSpPr>
          <p:cNvPr id="107" name="TextBox 106"/>
          <p:cNvSpPr txBox="1"/>
          <p:nvPr/>
        </p:nvSpPr>
        <p:spPr>
          <a:xfrm>
            <a:off x="18370040" y="7938118"/>
            <a:ext cx="3978820" cy="738664"/>
          </a:xfrm>
          <a:prstGeom prst="rect">
            <a:avLst/>
          </a:prstGeom>
          <a:noFill/>
        </p:spPr>
        <p:txBody>
          <a:bodyPr wrap="square" lIns="182843" tIns="91422" rIns="182843" bIns="91422" rtlCol="0">
            <a:spAutoFit/>
          </a:bodyPr>
          <a:lstStyle/>
          <a:p>
            <a:pPr algn="ctr"/>
            <a:r>
              <a:rPr lang="id-ID" b="1" dirty="0" smtClean="0">
                <a:solidFill>
                  <a:schemeClr val="tx2"/>
                </a:solidFill>
                <a:latin typeface="微软雅黑" panose="020B0503020204020204" pitchFamily="34" charset="-122"/>
                <a:cs typeface="Aparajita" panose="020B0604020202020204" pitchFamily="34" charset="0"/>
              </a:rPr>
              <a:t>Advertising</a:t>
            </a:r>
            <a:endParaRPr lang="en-US" b="1" dirty="0">
              <a:solidFill>
                <a:schemeClr val="tx2"/>
              </a:solidFill>
              <a:latin typeface="微软雅黑" panose="020B0503020204020204" pitchFamily="34" charset="-122"/>
              <a:cs typeface="Aparajita" panose="020B0604020202020204" pitchFamily="34" charset="0"/>
            </a:endParaRPr>
          </a:p>
        </p:txBody>
      </p:sp>
      <p:sp>
        <p:nvSpPr>
          <p:cNvPr id="108" name="AutoShape 8"/>
          <p:cNvSpPr>
            <a:spLocks/>
          </p:cNvSpPr>
          <p:nvPr/>
        </p:nvSpPr>
        <p:spPr bwMode="auto">
          <a:xfrm>
            <a:off x="19788468" y="5021583"/>
            <a:ext cx="1276018" cy="1063626"/>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endParaRPr lang="en-US" dirty="0">
              <a:latin typeface="微软雅黑" panose="020B0503020204020204" pitchFamily="34" charset="-122"/>
            </a:endParaRPr>
          </a:p>
        </p:txBody>
      </p:sp>
      <p:grpSp>
        <p:nvGrpSpPr>
          <p:cNvPr id="109" name="Group 4700"/>
          <p:cNvGrpSpPr>
            <a:grpSpLocks/>
          </p:cNvGrpSpPr>
          <p:nvPr/>
        </p:nvGrpSpPr>
        <p:grpSpPr bwMode="auto">
          <a:xfrm>
            <a:off x="9012065" y="5106337"/>
            <a:ext cx="1086651" cy="1086934"/>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114" name="AutoShape 96"/>
          <p:cNvSpPr>
            <a:spLocks/>
          </p:cNvSpPr>
          <p:nvPr/>
        </p:nvSpPr>
        <p:spPr bwMode="auto">
          <a:xfrm>
            <a:off x="3620675" y="5156114"/>
            <a:ext cx="944550" cy="944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4421637" y="5135367"/>
            <a:ext cx="1206034" cy="959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6008975" y="483017"/>
            <a:ext cx="12359700" cy="2079087"/>
            <a:chOff x="5988388" y="483017"/>
            <a:chExt cx="12359700" cy="2079087"/>
          </a:xfrm>
        </p:grpSpPr>
        <p:sp>
          <p:nvSpPr>
            <p:cNvPr id="82" name="TextBox 8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7193017" y="3840275"/>
            <a:ext cx="2833434" cy="2744626"/>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grpSp>
        <p:nvGrpSpPr>
          <p:cNvPr id="24" name="Group 23"/>
          <p:cNvGrpSpPr/>
          <p:nvPr/>
        </p:nvGrpSpPr>
        <p:grpSpPr>
          <a:xfrm>
            <a:off x="3835772" y="3490786"/>
            <a:ext cx="1966598" cy="5129784"/>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grpSp>
        <p:nvGrpSpPr>
          <p:cNvPr id="27" name="Group 26"/>
          <p:cNvGrpSpPr/>
          <p:nvPr/>
        </p:nvGrpSpPr>
        <p:grpSpPr>
          <a:xfrm>
            <a:off x="8365278" y="3520217"/>
            <a:ext cx="2250772" cy="5129770"/>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微软雅黑" panose="020B0503020204020204" pitchFamily="34" charset="-122"/>
              </a:endParaRPr>
            </a:p>
          </p:txBody>
        </p:sp>
      </p:grpSp>
      <p:sp>
        <p:nvSpPr>
          <p:cNvPr id="30" name="TextBox 29"/>
          <p:cNvSpPr txBox="1"/>
          <p:nvPr/>
        </p:nvSpPr>
        <p:spPr>
          <a:xfrm>
            <a:off x="2345397" y="9072474"/>
            <a:ext cx="4996802" cy="2462204"/>
          </a:xfrm>
          <a:prstGeom prst="rect">
            <a:avLst/>
          </a:prstGeom>
          <a:noFill/>
        </p:spPr>
        <p:txBody>
          <a:bodyPr wrap="square" lIns="243785" tIns="121892" rIns="243785" bIns="121892" rtlCol="0">
            <a:spAutoFit/>
          </a:bodyPr>
          <a:lstStyle/>
          <a:p>
            <a:pPr algn="ctr"/>
            <a:r>
              <a:rPr lang="en-US" sz="14400" b="1" dirty="0">
                <a:solidFill>
                  <a:schemeClr val="accent2"/>
                </a:solidFill>
                <a:latin typeface="微软雅黑" panose="020B0503020204020204" pitchFamily="34" charset="-122"/>
              </a:rPr>
              <a:t>55%</a:t>
            </a:r>
          </a:p>
        </p:txBody>
      </p:sp>
      <p:sp>
        <p:nvSpPr>
          <p:cNvPr id="31" name="TextBox 30"/>
          <p:cNvSpPr txBox="1"/>
          <p:nvPr/>
        </p:nvSpPr>
        <p:spPr>
          <a:xfrm>
            <a:off x="6795964" y="8977056"/>
            <a:ext cx="5441403" cy="2462204"/>
          </a:xfrm>
          <a:prstGeom prst="rect">
            <a:avLst/>
          </a:prstGeom>
          <a:noFill/>
        </p:spPr>
        <p:txBody>
          <a:bodyPr wrap="square" lIns="243785" tIns="121892" rIns="243785" bIns="121892" rtlCol="0">
            <a:spAutoFit/>
          </a:bodyPr>
          <a:lstStyle/>
          <a:p>
            <a:pPr algn="ctr"/>
            <a:r>
              <a:rPr lang="en-US" sz="14400" b="1" dirty="0">
                <a:solidFill>
                  <a:schemeClr val="accent3"/>
                </a:solidFill>
                <a:latin typeface="微软雅黑" panose="020B0503020204020204" pitchFamily="34" charset="-122"/>
              </a:rPr>
              <a:t>65%</a:t>
            </a:r>
          </a:p>
        </p:txBody>
      </p:sp>
      <p:sp>
        <p:nvSpPr>
          <p:cNvPr id="32" name="TextBox 31"/>
          <p:cNvSpPr txBox="1"/>
          <p:nvPr/>
        </p:nvSpPr>
        <p:spPr>
          <a:xfrm>
            <a:off x="2781772" y="11110462"/>
            <a:ext cx="4161346" cy="1354189"/>
          </a:xfrm>
          <a:prstGeom prst="rect">
            <a:avLst/>
          </a:prstGeom>
          <a:noFill/>
        </p:spPr>
        <p:txBody>
          <a:bodyPr wrap="square" lIns="0" tIns="121892" rIns="0" bIns="0" rtlCol="0">
            <a:spAutoFit/>
          </a:bodyPr>
          <a:lstStyle/>
          <a:p>
            <a:pPr algn="ctr"/>
            <a:r>
              <a:rPr lang="en-US" sz="2000" dirty="0">
                <a:latin typeface="微软雅黑" panose="020B0503020204020204" pitchFamily="34" charset="-122"/>
                <a:cs typeface="Aparajita" panose="020B0604020202020204" pitchFamily="34" charset="0"/>
              </a:rPr>
              <a:t>Lorem ipsum dolor sit amet,consectetur adipisicing elit, sed do eiusmod tempor incididunt ut.</a:t>
            </a:r>
          </a:p>
        </p:txBody>
      </p:sp>
      <p:sp>
        <p:nvSpPr>
          <p:cNvPr id="33" name="TextBox 32"/>
          <p:cNvSpPr txBox="1"/>
          <p:nvPr/>
        </p:nvSpPr>
        <p:spPr>
          <a:xfrm>
            <a:off x="7416899" y="11141418"/>
            <a:ext cx="4161346" cy="1354189"/>
          </a:xfrm>
          <a:prstGeom prst="rect">
            <a:avLst/>
          </a:prstGeom>
          <a:noFill/>
        </p:spPr>
        <p:txBody>
          <a:bodyPr wrap="square" lIns="0" tIns="121892" rIns="0" bIns="0" rtlCol="0">
            <a:spAutoFit/>
          </a:bodyPr>
          <a:lstStyle/>
          <a:p>
            <a:pPr algn="ctr"/>
            <a:r>
              <a:rPr lang="en-US" sz="2000" dirty="0">
                <a:latin typeface="微软雅黑" panose="020B0503020204020204" pitchFamily="34" charset="-122"/>
                <a:cs typeface="Aparajita" panose="020B0604020202020204" pitchFamily="34" charset="0"/>
              </a:rPr>
              <a:t>Lorem ipsum dolor sit amet,consectetur adipisicing elit, sed do eiusmod tempor incididunt ut.</a:t>
            </a:r>
          </a:p>
        </p:txBody>
      </p:sp>
      <p:sp>
        <p:nvSpPr>
          <p:cNvPr id="34" name="TextBox 33"/>
          <p:cNvSpPr txBox="1"/>
          <p:nvPr/>
        </p:nvSpPr>
        <p:spPr>
          <a:xfrm>
            <a:off x="3581096" y="8770135"/>
            <a:ext cx="2569561" cy="769438"/>
          </a:xfrm>
          <a:prstGeom prst="rect">
            <a:avLst/>
          </a:prstGeom>
          <a:noFill/>
        </p:spPr>
        <p:txBody>
          <a:bodyPr wrap="square" lIns="0" tIns="121892" rIns="0" bIns="0" rtlCol="0">
            <a:spAutoFit/>
          </a:bodyPr>
          <a:lstStyle/>
          <a:p>
            <a:pPr algn="ctr"/>
            <a:r>
              <a:rPr lang="en-US" sz="4200" dirty="0">
                <a:solidFill>
                  <a:schemeClr val="tx2"/>
                </a:solidFill>
                <a:latin typeface="微软雅黑" panose="020B0503020204020204" pitchFamily="34" charset="-122"/>
                <a:cs typeface="Aparajita" panose="020B0604020202020204" pitchFamily="34" charset="0"/>
              </a:rPr>
              <a:t>Men</a:t>
            </a:r>
          </a:p>
        </p:txBody>
      </p:sp>
      <p:sp>
        <p:nvSpPr>
          <p:cNvPr id="35" name="TextBox 34"/>
          <p:cNvSpPr txBox="1"/>
          <p:nvPr/>
        </p:nvSpPr>
        <p:spPr>
          <a:xfrm>
            <a:off x="8188798" y="8750379"/>
            <a:ext cx="2569561" cy="769438"/>
          </a:xfrm>
          <a:prstGeom prst="rect">
            <a:avLst/>
          </a:prstGeom>
          <a:noFill/>
        </p:spPr>
        <p:txBody>
          <a:bodyPr wrap="square" lIns="0" tIns="121892" rIns="0" bIns="0" rtlCol="0">
            <a:spAutoFit/>
          </a:bodyPr>
          <a:lstStyle/>
          <a:p>
            <a:pPr algn="ctr"/>
            <a:r>
              <a:rPr lang="en-US" sz="4200" dirty="0">
                <a:solidFill>
                  <a:schemeClr val="tx2"/>
                </a:solidFill>
                <a:latin typeface="微软雅黑" panose="020B0503020204020204" pitchFamily="34" charset="-122"/>
                <a:cs typeface="Aparajita" panose="020B0604020202020204" pitchFamily="34" charset="0"/>
              </a:rPr>
              <a:t>Women</a:t>
            </a:r>
          </a:p>
        </p:txBody>
      </p:sp>
      <p:sp>
        <p:nvSpPr>
          <p:cNvPr id="7" name="Freeform 6"/>
          <p:cNvSpPr>
            <a:spLocks noChangeArrowheads="1"/>
          </p:cNvSpPr>
          <p:nvPr/>
        </p:nvSpPr>
        <p:spPr bwMode="auto">
          <a:xfrm>
            <a:off x="14374159" y="3831187"/>
            <a:ext cx="3141548" cy="2744626"/>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243785" tIns="121892" rIns="243785" bIns="121892" anchor="ctr"/>
          <a:lstStyle/>
          <a:p>
            <a:endParaRPr lang="en-US" dirty="0">
              <a:latin typeface="微软雅黑" panose="020B0503020204020204" pitchFamily="34" charset="-122"/>
            </a:endParaRPr>
          </a:p>
        </p:txBody>
      </p:sp>
      <p:sp>
        <p:nvSpPr>
          <p:cNvPr id="8" name="Freeform 7"/>
          <p:cNvSpPr>
            <a:spLocks noChangeArrowheads="1"/>
          </p:cNvSpPr>
          <p:nvPr/>
        </p:nvSpPr>
        <p:spPr bwMode="auto">
          <a:xfrm>
            <a:off x="13193734" y="4997341"/>
            <a:ext cx="2743911" cy="2834170"/>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9" name="Freeform 8"/>
          <p:cNvSpPr>
            <a:spLocks noChangeArrowheads="1"/>
          </p:cNvSpPr>
          <p:nvPr/>
        </p:nvSpPr>
        <p:spPr bwMode="auto">
          <a:xfrm>
            <a:off x="13193734" y="7506653"/>
            <a:ext cx="2743911" cy="3142370"/>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0" name="Freeform 9"/>
          <p:cNvSpPr>
            <a:spLocks noChangeArrowheads="1"/>
          </p:cNvSpPr>
          <p:nvPr/>
        </p:nvSpPr>
        <p:spPr bwMode="auto">
          <a:xfrm>
            <a:off x="14374159" y="9085127"/>
            <a:ext cx="2818860" cy="2744626"/>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1" name="Freeform 10"/>
          <p:cNvSpPr>
            <a:spLocks noChangeArrowheads="1"/>
          </p:cNvSpPr>
          <p:nvPr/>
        </p:nvSpPr>
        <p:spPr bwMode="auto">
          <a:xfrm>
            <a:off x="16866161" y="9085127"/>
            <a:ext cx="3156126" cy="2744626"/>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2" name="Freeform 11"/>
          <p:cNvSpPr>
            <a:spLocks noChangeArrowheads="1"/>
          </p:cNvSpPr>
          <p:nvPr/>
        </p:nvSpPr>
        <p:spPr bwMode="auto">
          <a:xfrm>
            <a:off x="18443525" y="7835107"/>
            <a:ext cx="2743911" cy="2819594"/>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3" name="Freeform 12"/>
          <p:cNvSpPr>
            <a:spLocks noChangeArrowheads="1"/>
          </p:cNvSpPr>
          <p:nvPr/>
        </p:nvSpPr>
        <p:spPr bwMode="auto">
          <a:xfrm>
            <a:off x="18445240" y="5006338"/>
            <a:ext cx="2743911" cy="3156944"/>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14" name="Freeform 13"/>
          <p:cNvSpPr>
            <a:spLocks noChangeArrowheads="1"/>
          </p:cNvSpPr>
          <p:nvPr/>
        </p:nvSpPr>
        <p:spPr bwMode="auto">
          <a:xfrm>
            <a:off x="19050051" y="5484626"/>
            <a:ext cx="487159" cy="472708"/>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latin typeface="微软雅黑" panose="020B0503020204020204" pitchFamily="34" charset="-122"/>
            </a:endParaRPr>
          </a:p>
        </p:txBody>
      </p:sp>
      <p:sp>
        <p:nvSpPr>
          <p:cNvPr id="23" name="TextBox 22"/>
          <p:cNvSpPr txBox="1"/>
          <p:nvPr/>
        </p:nvSpPr>
        <p:spPr>
          <a:xfrm>
            <a:off x="15731825" y="5908153"/>
            <a:ext cx="3067987" cy="3200763"/>
          </a:xfrm>
          <a:prstGeom prst="rect">
            <a:avLst/>
          </a:prstGeom>
          <a:noFill/>
        </p:spPr>
        <p:txBody>
          <a:bodyPr wrap="square" lIns="243731" tIns="121864" rIns="243731" bIns="121864" rtlCol="0">
            <a:spAutoFit/>
          </a:bodyPr>
          <a:lstStyle/>
          <a:p>
            <a:pPr algn="ctr"/>
            <a:r>
              <a:rPr lang="ru-RU" sz="19200" dirty="0">
                <a:solidFill>
                  <a:schemeClr val="tx1">
                    <a:lumMod val="65000"/>
                    <a:lumOff val="35000"/>
                  </a:schemeClr>
                </a:solidFill>
                <a:latin typeface="Sosa Regular"/>
                <a:cs typeface="Sosa Regular"/>
              </a:rPr>
              <a:t>:</a:t>
            </a:r>
          </a:p>
        </p:txBody>
      </p:sp>
      <p:cxnSp>
        <p:nvCxnSpPr>
          <p:cNvPr id="38" name="Straight Connector 37"/>
          <p:cNvCxnSpPr/>
          <p:nvPr/>
        </p:nvCxnSpPr>
        <p:spPr>
          <a:xfrm>
            <a:off x="12201525" y="4093832"/>
            <a:ext cx="0" cy="7490686"/>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5508918" y="10238154"/>
            <a:ext cx="1094943" cy="821736"/>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sp>
        <p:nvSpPr>
          <p:cNvPr id="42" name="Freeform 45"/>
          <p:cNvSpPr>
            <a:spLocks noEditPoints="1"/>
          </p:cNvSpPr>
          <p:nvPr/>
        </p:nvSpPr>
        <p:spPr bwMode="auto">
          <a:xfrm>
            <a:off x="15460552" y="4305815"/>
            <a:ext cx="1112032" cy="1112322"/>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3" name="Group 42"/>
          <p:cNvGrpSpPr/>
          <p:nvPr/>
        </p:nvGrpSpPr>
        <p:grpSpPr>
          <a:xfrm>
            <a:off x="19535203" y="8582473"/>
            <a:ext cx="979937" cy="1048318"/>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47" name="Freeform 73"/>
          <p:cNvSpPr>
            <a:spLocks noEditPoints="1"/>
          </p:cNvSpPr>
          <p:nvPr/>
        </p:nvSpPr>
        <p:spPr bwMode="auto">
          <a:xfrm>
            <a:off x="17836092" y="10124851"/>
            <a:ext cx="919405" cy="1048318"/>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82843" tIns="91422" rIns="182843" bIns="91422" numCol="1" anchor="t" anchorCtr="0" compatLnSpc="1">
            <a:prstTxWarp prst="textNoShape">
              <a:avLst/>
            </a:prstTxWarp>
          </a:bodyPr>
          <a:lstStyle/>
          <a:p>
            <a:endParaRPr lang="id-ID" dirty="0">
              <a:latin typeface="微软雅黑" panose="020B0503020204020204" pitchFamily="34" charset="-122"/>
            </a:endParaRPr>
          </a:p>
        </p:txBody>
      </p:sp>
      <p:grpSp>
        <p:nvGrpSpPr>
          <p:cNvPr id="48" name="Group 47"/>
          <p:cNvGrpSpPr/>
          <p:nvPr/>
        </p:nvGrpSpPr>
        <p:grpSpPr>
          <a:xfrm>
            <a:off x="19710336" y="6211047"/>
            <a:ext cx="716981" cy="1048318"/>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1" name="Group 50"/>
          <p:cNvGrpSpPr/>
          <p:nvPr/>
        </p:nvGrpSpPr>
        <p:grpSpPr>
          <a:xfrm>
            <a:off x="17862311" y="4558507"/>
            <a:ext cx="1049939" cy="883690"/>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59" name="Group 58"/>
          <p:cNvGrpSpPr/>
          <p:nvPr/>
        </p:nvGrpSpPr>
        <p:grpSpPr>
          <a:xfrm>
            <a:off x="13943296" y="8339719"/>
            <a:ext cx="738980" cy="1083338"/>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9" name="Group 68"/>
          <p:cNvGrpSpPr/>
          <p:nvPr/>
        </p:nvGrpSpPr>
        <p:grpSpPr>
          <a:xfrm>
            <a:off x="14060772" y="6108276"/>
            <a:ext cx="837628" cy="783400"/>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79" name="Group 78"/>
          <p:cNvGrpSpPr/>
          <p:nvPr/>
        </p:nvGrpSpPr>
        <p:grpSpPr>
          <a:xfrm>
            <a:off x="6008975" y="483017"/>
            <a:ext cx="12359700" cy="2079087"/>
            <a:chOff x="5988388" y="483017"/>
            <a:chExt cx="12359700" cy="2079087"/>
          </a:xfrm>
        </p:grpSpPr>
        <p:sp>
          <p:nvSpPr>
            <p:cNvPr id="80" name="TextBox 79"/>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12570601" y="3546621"/>
          <a:ext cx="10382917" cy="8147050"/>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790540" y="3403158"/>
            <a:ext cx="10632810" cy="4290468"/>
            <a:chOff x="36062" y="2273094"/>
            <a:chExt cx="3889391" cy="2145234"/>
          </a:xfrm>
        </p:grpSpPr>
        <p:sp>
          <p:nvSpPr>
            <p:cNvPr id="8" name="TextBox 7"/>
            <p:cNvSpPr txBox="1"/>
            <p:nvPr/>
          </p:nvSpPr>
          <p:spPr>
            <a:xfrm>
              <a:off x="40839" y="3491920"/>
              <a:ext cx="3884614" cy="926408"/>
            </a:xfrm>
            <a:prstGeom prst="rect">
              <a:avLst/>
            </a:prstGeom>
            <a:noFill/>
          </p:spPr>
          <p:txBody>
            <a:bodyPr wrap="square" rtlCol="0">
              <a:spAutoFit/>
            </a:bodyPr>
            <a:lstStyle/>
            <a:p>
              <a:pPr>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200" dirty="0">
                <a:latin typeface="微软雅黑" panose="020B0503020204020204" pitchFamily="34" charset="-122"/>
                <a:cs typeface="Aparajita" panose="020B0604020202020204" pitchFamily="34" charset="0"/>
              </a:endParaRPr>
            </a:p>
          </p:txBody>
        </p:sp>
        <p:sp>
          <p:nvSpPr>
            <p:cNvPr id="9" name="TextBox 8"/>
            <p:cNvSpPr txBox="1"/>
            <p:nvPr/>
          </p:nvSpPr>
          <p:spPr>
            <a:xfrm>
              <a:off x="36062" y="2273094"/>
              <a:ext cx="1166937"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Yearly Sales</a:t>
              </a:r>
            </a:p>
          </p:txBody>
        </p:sp>
        <p:sp>
          <p:nvSpPr>
            <p:cNvPr id="10" name="TextBox 9"/>
            <p:cNvSpPr txBox="1"/>
            <p:nvPr/>
          </p:nvSpPr>
          <p:spPr>
            <a:xfrm>
              <a:off x="1427790" y="2829196"/>
              <a:ext cx="2497663" cy="706347"/>
            </a:xfrm>
            <a:prstGeom prst="rect">
              <a:avLst/>
            </a:prstGeom>
            <a:noFill/>
          </p:spPr>
          <p:txBody>
            <a:bodyPr wrap="square" rtlCol="0">
              <a:spAutoFit/>
            </a:bodyPr>
            <a:lstStyle/>
            <a:p>
              <a:pPr>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congue convallis. </a:t>
              </a:r>
              <a:endParaRPr lang="en-US" sz="2200" dirty="0">
                <a:latin typeface="微软雅黑" panose="020B0503020204020204" pitchFamily="34" charset="-122"/>
                <a:cs typeface="Aparajita" panose="020B0604020202020204" pitchFamily="34" charset="0"/>
              </a:endParaRPr>
            </a:p>
          </p:txBody>
        </p:sp>
        <p:sp>
          <p:nvSpPr>
            <p:cNvPr id="11" name="TextBox 10"/>
            <p:cNvSpPr txBox="1"/>
            <p:nvPr/>
          </p:nvSpPr>
          <p:spPr>
            <a:xfrm>
              <a:off x="36062" y="2627024"/>
              <a:ext cx="1164638" cy="877163"/>
            </a:xfrm>
            <a:prstGeom prst="rect">
              <a:avLst/>
            </a:prstGeom>
            <a:noFill/>
          </p:spPr>
          <p:txBody>
            <a:bodyPr wrap="none" rtlCol="0">
              <a:spAutoFit/>
            </a:bodyPr>
            <a:lstStyle/>
            <a:p>
              <a:r>
                <a:rPr lang="id-ID" sz="10800" b="1" dirty="0">
                  <a:solidFill>
                    <a:schemeClr val="accent1"/>
                  </a:solidFill>
                  <a:latin typeface="微软雅黑" panose="020B0503020204020204" pitchFamily="34" charset="-122"/>
                  <a:cs typeface="Aparajita" panose="020B0604020202020204" pitchFamily="34" charset="0"/>
                </a:rPr>
                <a:t>74%</a:t>
              </a:r>
            </a:p>
          </p:txBody>
        </p:sp>
      </p:grpSp>
      <p:grpSp>
        <p:nvGrpSpPr>
          <p:cNvPr id="12" name="Group 11"/>
          <p:cNvGrpSpPr/>
          <p:nvPr/>
        </p:nvGrpSpPr>
        <p:grpSpPr>
          <a:xfrm>
            <a:off x="1984010" y="8140264"/>
            <a:ext cx="5370415" cy="1387732"/>
            <a:chOff x="2317209" y="7927358"/>
            <a:chExt cx="5370416" cy="1387732"/>
          </a:xfrm>
        </p:grpSpPr>
        <p:grpSp>
          <p:nvGrpSpPr>
            <p:cNvPr id="13" name="Group 12"/>
            <p:cNvGrpSpPr/>
            <p:nvPr/>
          </p:nvGrpSpPr>
          <p:grpSpPr>
            <a:xfrm>
              <a:off x="3208254" y="7927358"/>
              <a:ext cx="4479371" cy="1387732"/>
              <a:chOff x="8198838" y="3829029"/>
              <a:chExt cx="2240269" cy="693866"/>
            </a:xfrm>
          </p:grpSpPr>
          <p:sp>
            <p:nvSpPr>
              <p:cNvPr id="15" name="TextBox 14"/>
              <p:cNvSpPr txBox="1"/>
              <p:nvPr/>
            </p:nvSpPr>
            <p:spPr>
              <a:xfrm>
                <a:off x="8198838" y="3829029"/>
                <a:ext cx="736932"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Title </a:t>
                </a:r>
              </a:p>
            </p:txBody>
          </p:sp>
          <p:sp>
            <p:nvSpPr>
              <p:cNvPr id="16" name="TextBox 15"/>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dirty="0">
                <a:latin typeface="微软雅黑" panose="020B0503020204020204" pitchFamily="34" charset="-122"/>
                <a:ea typeface="SimSun" charset="0"/>
              </a:endParaRPr>
            </a:p>
          </p:txBody>
        </p:sp>
      </p:grpSp>
      <p:grpSp>
        <p:nvGrpSpPr>
          <p:cNvPr id="17" name="Group 16"/>
          <p:cNvGrpSpPr/>
          <p:nvPr/>
        </p:nvGrpSpPr>
        <p:grpSpPr>
          <a:xfrm>
            <a:off x="6929099" y="8210645"/>
            <a:ext cx="5453024" cy="1400630"/>
            <a:chOff x="7262301" y="7997738"/>
            <a:chExt cx="5453023" cy="1400630"/>
          </a:xfrm>
        </p:grpSpPr>
        <p:grpSp>
          <p:nvGrpSpPr>
            <p:cNvPr id="18" name="Group 17"/>
            <p:cNvGrpSpPr/>
            <p:nvPr/>
          </p:nvGrpSpPr>
          <p:grpSpPr>
            <a:xfrm>
              <a:off x="8235952" y="8010636"/>
              <a:ext cx="4479372" cy="1387732"/>
              <a:chOff x="8198838" y="3829029"/>
              <a:chExt cx="2240269" cy="693866"/>
            </a:xfrm>
          </p:grpSpPr>
          <p:sp>
            <p:nvSpPr>
              <p:cNvPr id="20" name="TextBox 19"/>
              <p:cNvSpPr txBox="1"/>
              <p:nvPr/>
            </p:nvSpPr>
            <p:spPr>
              <a:xfrm>
                <a:off x="8198838" y="3829029"/>
                <a:ext cx="736932"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Title </a:t>
                </a:r>
              </a:p>
            </p:txBody>
          </p:sp>
          <p:sp>
            <p:nvSpPr>
              <p:cNvPr id="21" name="TextBox 20"/>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972901" y="9886704"/>
            <a:ext cx="5381524" cy="1387732"/>
            <a:chOff x="2306101" y="9673798"/>
            <a:chExt cx="5381524" cy="1387732"/>
          </a:xfrm>
        </p:grpSpPr>
        <p:grpSp>
          <p:nvGrpSpPr>
            <p:cNvPr id="23" name="Group 22"/>
            <p:cNvGrpSpPr/>
            <p:nvPr/>
          </p:nvGrpSpPr>
          <p:grpSpPr>
            <a:xfrm>
              <a:off x="3208254" y="9673798"/>
              <a:ext cx="4479371" cy="1387732"/>
              <a:chOff x="8198838" y="3829029"/>
              <a:chExt cx="2240269" cy="693866"/>
            </a:xfrm>
          </p:grpSpPr>
          <p:sp>
            <p:nvSpPr>
              <p:cNvPr id="25" name="TextBox 24"/>
              <p:cNvSpPr txBox="1"/>
              <p:nvPr/>
            </p:nvSpPr>
            <p:spPr>
              <a:xfrm>
                <a:off x="8198838" y="3829029"/>
                <a:ext cx="736932"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Title </a:t>
                </a:r>
              </a:p>
            </p:txBody>
          </p:sp>
          <p:sp>
            <p:nvSpPr>
              <p:cNvPr id="26" name="TextBox 25"/>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6995940" y="9900712"/>
            <a:ext cx="5403279" cy="1387732"/>
            <a:chOff x="7329141" y="9687806"/>
            <a:chExt cx="5403279" cy="1387732"/>
          </a:xfrm>
        </p:grpSpPr>
        <p:grpSp>
          <p:nvGrpSpPr>
            <p:cNvPr id="28" name="Group 27"/>
            <p:cNvGrpSpPr/>
            <p:nvPr/>
          </p:nvGrpSpPr>
          <p:grpSpPr>
            <a:xfrm>
              <a:off x="8253049" y="9687806"/>
              <a:ext cx="4479371" cy="1387732"/>
              <a:chOff x="8198838" y="3829029"/>
              <a:chExt cx="2240269" cy="693866"/>
            </a:xfrm>
          </p:grpSpPr>
          <p:sp>
            <p:nvSpPr>
              <p:cNvPr id="30" name="TextBox 29"/>
              <p:cNvSpPr txBox="1"/>
              <p:nvPr/>
            </p:nvSpPr>
            <p:spPr>
              <a:xfrm>
                <a:off x="8198838" y="3829029"/>
                <a:ext cx="736932" cy="353943"/>
              </a:xfrm>
              <a:prstGeom prst="rect">
                <a:avLst/>
              </a:prstGeom>
              <a:noFill/>
            </p:spPr>
            <p:txBody>
              <a:bodyPr wrap="none" rtlCol="0">
                <a:spAutoFit/>
              </a:bodyPr>
              <a:lstStyle/>
              <a:p>
                <a:r>
                  <a:rPr lang="id-ID" sz="4000" b="1" dirty="0">
                    <a:solidFill>
                      <a:schemeClr val="tx2"/>
                    </a:solidFill>
                    <a:latin typeface="微软雅黑" panose="020B0503020204020204" pitchFamily="34" charset="-122"/>
                    <a:cs typeface="Aparajita" panose="020B0604020202020204" pitchFamily="34" charset="0"/>
                  </a:rPr>
                  <a:t>Title </a:t>
                </a:r>
              </a:p>
            </p:txBody>
          </p:sp>
          <p:sp>
            <p:nvSpPr>
              <p:cNvPr id="31" name="TextBox 30"/>
              <p:cNvSpPr txBox="1"/>
              <p:nvPr/>
            </p:nvSpPr>
            <p:spPr>
              <a:xfrm>
                <a:off x="8198838" y="4138174"/>
                <a:ext cx="2240269" cy="384721"/>
              </a:xfrm>
              <a:prstGeom prst="rect">
                <a:avLst/>
              </a:prstGeom>
              <a:noFill/>
            </p:spPr>
            <p:txBody>
              <a:bodyPr wrap="square" rtlCol="0">
                <a:spAutoFit/>
              </a:bodyPr>
              <a:lstStyle/>
              <a:p>
                <a:r>
                  <a:rPr lang="pt-BR" sz="2200" dirty="0">
                    <a:latin typeface="微软雅黑" panose="020B0503020204020204" pitchFamily="34" charset="-122"/>
                    <a:cs typeface="Aparajita" panose="020B0604020202020204" pitchFamily="34" charset="0"/>
                  </a:rPr>
                  <a:t>Lorem ipsum dolor sit amet, consectetur adipiscing elit.</a:t>
                </a:r>
                <a:endParaRPr lang="en-US" sz="2200" b="1" dirty="0">
                  <a:latin typeface="微软雅黑" panose="020B0503020204020204" pitchFamily="34" charset="-122"/>
                  <a:cs typeface="Aparajita" panose="020B0604020202020204" pitchFamily="34" charset="0"/>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101578" tIns="101578" rIns="101578" bIns="101578" anchor="ctr"/>
            <a:lstStyle/>
            <a:p>
              <a:pPr defTabSz="914013">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6008975" y="483017"/>
            <a:ext cx="12359700" cy="2079087"/>
            <a:chOff x="5988388" y="483017"/>
            <a:chExt cx="12359700" cy="2079087"/>
          </a:xfrm>
        </p:grpSpPr>
        <p:sp>
          <p:nvSpPr>
            <p:cNvPr id="35" name="TextBox 34"/>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35446323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2084599" y="7084747"/>
          <a:ext cx="9968899" cy="5350062"/>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12189017" y="3769198"/>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12957593" y="3824193"/>
            <a:ext cx="7304193" cy="2995522"/>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40" name="TextBox 39"/>
            <p:cNvSpPr txBox="1"/>
            <p:nvPr/>
          </p:nvSpPr>
          <p:spPr>
            <a:xfrm>
              <a:off x="6825803" y="1912096"/>
              <a:ext cx="857170" cy="353934"/>
            </a:xfrm>
            <a:prstGeom prst="rect">
              <a:avLst/>
            </a:prstGeom>
            <a:noFill/>
          </p:spPr>
          <p:txBody>
            <a:bodyPr wrap="none" lIns="91422" tIns="45711" rIns="91422" bIns="45711" rtlCol="0">
              <a:spAutoFit/>
            </a:bodyPr>
            <a:lstStyle/>
            <a:p>
              <a:r>
                <a:rPr lang="id-ID" sz="4000" b="1" dirty="0" smtClean="0">
                  <a:latin typeface="微软雅黑" panose="020B0503020204020204" pitchFamily="34" charset="-122"/>
                  <a:cs typeface="Aparajita" panose="020B0604020202020204" pitchFamily="34" charset="0"/>
                </a:rPr>
                <a:t>Shoes</a:t>
              </a:r>
              <a:endParaRPr lang="id-ID" sz="4000" b="1" dirty="0">
                <a:latin typeface="微软雅黑" panose="020B0503020204020204" pitchFamily="34" charset="-122"/>
                <a:cs typeface="Aparajita" panose="020B0604020202020204" pitchFamily="34" charset="0"/>
              </a:endParaRPr>
            </a:p>
          </p:txBody>
        </p:sp>
        <p:sp>
          <p:nvSpPr>
            <p:cNvPr id="41" name="TextBox 40"/>
            <p:cNvSpPr txBox="1"/>
            <p:nvPr/>
          </p:nvSpPr>
          <p:spPr>
            <a:xfrm>
              <a:off x="7635869" y="2386052"/>
              <a:ext cx="2497663" cy="692488"/>
            </a:xfrm>
            <a:prstGeom prst="rect">
              <a:avLst/>
            </a:prstGeom>
            <a:noFill/>
          </p:spPr>
          <p:txBody>
            <a:bodyPr wrap="square" lIns="91422" tIns="45711" rIns="91422" bIns="45711" rtlCol="0">
              <a:spAutoFit/>
            </a:bodyPr>
            <a:lstStyle/>
            <a:p>
              <a:pPr>
                <a:lnSpc>
                  <a:spcPct val="140000"/>
                </a:lnSpc>
              </a:pPr>
              <a:r>
                <a:rPr lang="en-US" sz="2000" dirty="0">
                  <a:latin typeface="微软雅黑" panose="020B0503020204020204" pitchFamily="34" charset="-122"/>
                  <a:cs typeface="Aparajita" panose="020B0604020202020204" pitchFamily="34" charset="0"/>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4" name="Group 3"/>
          <p:cNvGrpSpPr/>
          <p:nvPr/>
        </p:nvGrpSpPr>
        <p:grpSpPr>
          <a:xfrm>
            <a:off x="3156582" y="3645953"/>
            <a:ext cx="7304193" cy="2995520"/>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sp>
            <p:nvSpPr>
              <p:cNvPr id="35" name="TextBox 34"/>
              <p:cNvSpPr txBox="1"/>
              <p:nvPr/>
            </p:nvSpPr>
            <p:spPr>
              <a:xfrm>
                <a:off x="1924022" y="1822976"/>
                <a:ext cx="801115" cy="353934"/>
              </a:xfrm>
              <a:prstGeom prst="rect">
                <a:avLst/>
              </a:prstGeom>
              <a:noFill/>
            </p:spPr>
            <p:txBody>
              <a:bodyPr wrap="none" lIns="91422" tIns="45711" rIns="91422" bIns="45711" rtlCol="0">
                <a:spAutoFit/>
              </a:bodyPr>
              <a:lstStyle/>
              <a:p>
                <a:r>
                  <a:rPr lang="id-ID" sz="4000" b="1" dirty="0" smtClean="0">
                    <a:latin typeface="微软雅黑" panose="020B0503020204020204" pitchFamily="34" charset="-122"/>
                    <a:cs typeface="Aparajita" panose="020B0604020202020204" pitchFamily="34" charset="0"/>
                  </a:rPr>
                  <a:t>Pants</a:t>
                </a:r>
                <a:endParaRPr lang="id-ID" sz="4000" b="1" dirty="0">
                  <a:latin typeface="微软雅黑" panose="020B0503020204020204" pitchFamily="34" charset="-122"/>
                  <a:cs typeface="Aparajita" panose="020B0604020202020204" pitchFamily="34" charset="0"/>
                </a:endParaRPr>
              </a:p>
            </p:txBody>
          </p:sp>
          <p:sp>
            <p:nvSpPr>
              <p:cNvPr id="36" name="TextBox 35"/>
              <p:cNvSpPr txBox="1"/>
              <p:nvPr/>
            </p:nvSpPr>
            <p:spPr>
              <a:xfrm>
                <a:off x="2734087" y="2374912"/>
                <a:ext cx="2497663" cy="692488"/>
              </a:xfrm>
              <a:prstGeom prst="rect">
                <a:avLst/>
              </a:prstGeom>
              <a:noFill/>
            </p:spPr>
            <p:txBody>
              <a:bodyPr wrap="square" lIns="91422" tIns="45711" rIns="91422" bIns="45711" rtlCol="0">
                <a:spAutoFit/>
              </a:bodyPr>
              <a:lstStyle/>
              <a:p>
                <a:pPr>
                  <a:lnSpc>
                    <a:spcPct val="140000"/>
                  </a:lnSpc>
                </a:pPr>
                <a:r>
                  <a:rPr lang="en-US" sz="2000" dirty="0">
                    <a:latin typeface="微软雅黑" panose="020B0503020204020204" pitchFamily="34" charset="-122"/>
                    <a:cs typeface="Aparajita" panose="020B0604020202020204" pitchFamily="34" charset="0"/>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微软雅黑" panose="020B0503020204020204" pitchFamily="34" charset="-122"/>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12303957" y="7084897"/>
          <a:ext cx="9968899" cy="5350062"/>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6008975" y="483017"/>
            <a:ext cx="12359700" cy="2079087"/>
            <a:chOff x="5988388" y="483017"/>
            <a:chExt cx="12359700" cy="2079087"/>
          </a:xfrm>
        </p:grpSpPr>
        <p:sp>
          <p:nvSpPr>
            <p:cNvPr id="46" name="TextBox 45"/>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5977890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806001" y="8558254"/>
            <a:ext cx="20940713" cy="2888461"/>
            <a:chOff x="-27767" y="2273094"/>
            <a:chExt cx="9910833" cy="791550"/>
          </a:xfrm>
        </p:grpSpPr>
        <p:sp>
          <p:nvSpPr>
            <p:cNvPr id="51" name="TextBox 50"/>
            <p:cNvSpPr txBox="1"/>
            <p:nvPr/>
          </p:nvSpPr>
          <p:spPr>
            <a:xfrm>
              <a:off x="-27767" y="2809261"/>
              <a:ext cx="9909706" cy="255383"/>
            </a:xfrm>
            <a:prstGeom prst="rect">
              <a:avLst/>
            </a:prstGeom>
            <a:noFill/>
          </p:spPr>
          <p:txBody>
            <a:bodyPr wrap="square" rtlCol="0">
              <a:spAutoFit/>
            </a:bodyPr>
            <a:lstStyle/>
            <a:p>
              <a:pPr algn="just">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200" dirty="0">
                <a:latin typeface="微软雅黑" panose="020B0503020204020204" pitchFamily="34" charset="-122"/>
                <a:cs typeface="Aparajita" panose="020B0604020202020204" pitchFamily="34" charset="0"/>
              </a:endParaRPr>
            </a:p>
          </p:txBody>
        </p:sp>
        <p:sp>
          <p:nvSpPr>
            <p:cNvPr id="53" name="TextBox 52"/>
            <p:cNvSpPr txBox="1"/>
            <p:nvPr/>
          </p:nvSpPr>
          <p:spPr>
            <a:xfrm>
              <a:off x="-6117" y="2273094"/>
              <a:ext cx="1834768" cy="193988"/>
            </a:xfrm>
            <a:prstGeom prst="rect">
              <a:avLst/>
            </a:prstGeom>
            <a:noFill/>
          </p:spPr>
          <p:txBody>
            <a:bodyPr wrap="none" rtlCol="0">
              <a:spAutoFit/>
            </a:bodyPr>
            <a:lstStyle/>
            <a:p>
              <a:r>
                <a:rPr lang="id-ID" sz="4000" b="1" dirty="0">
                  <a:latin typeface="微软雅黑" panose="020B0503020204020204" pitchFamily="34" charset="-122"/>
                  <a:cs typeface="Aparajita" panose="020B0604020202020204" pitchFamily="34" charset="0"/>
                </a:rPr>
                <a:t>Service Circles</a:t>
              </a:r>
            </a:p>
          </p:txBody>
        </p:sp>
        <p:sp>
          <p:nvSpPr>
            <p:cNvPr id="54" name="TextBox 53"/>
            <p:cNvSpPr txBox="1"/>
            <p:nvPr/>
          </p:nvSpPr>
          <p:spPr>
            <a:xfrm>
              <a:off x="1484170" y="2497033"/>
              <a:ext cx="8398896" cy="266523"/>
            </a:xfrm>
            <a:prstGeom prst="rect">
              <a:avLst/>
            </a:prstGeom>
            <a:noFill/>
          </p:spPr>
          <p:txBody>
            <a:bodyPr wrap="square" rtlCol="0">
              <a:spAutoFit/>
            </a:bodyPr>
            <a:lstStyle/>
            <a:p>
              <a:pPr algn="just">
                <a:lnSpc>
                  <a:spcPct val="130000"/>
                </a:lnSpc>
              </a:pPr>
              <a:r>
                <a:rPr lang="pt-BR" sz="2200" dirty="0">
                  <a:latin typeface="微软雅黑" panose="020B0503020204020204" pitchFamily="34" charset="-122"/>
                  <a:cs typeface="Aparajita" panose="020B0604020202020204" pitchFamily="34" charset="0"/>
                </a:rPr>
                <a:t>Lorem ipsum dolor sit amet, consectetur adipiscing elit. Aliquam tincidunt ante nec sem Pellentesque vel mauris quis nisl ornare rutrum in id risus. Proin vehicula ut sem et tempus. Interdum et malesuada fames ac ante ipsum primis in faucibus.</a:t>
              </a:r>
              <a:endParaRPr lang="en-US" sz="2200" dirty="0">
                <a:latin typeface="微软雅黑" panose="020B0503020204020204" pitchFamily="34" charset="-122"/>
                <a:cs typeface="Aparajita" panose="020B0604020202020204" pitchFamily="34" charset="0"/>
              </a:endParaRPr>
            </a:p>
          </p:txBody>
        </p:sp>
        <p:sp>
          <p:nvSpPr>
            <p:cNvPr id="55" name="TextBox 54"/>
            <p:cNvSpPr txBox="1"/>
            <p:nvPr/>
          </p:nvSpPr>
          <p:spPr>
            <a:xfrm>
              <a:off x="-27767" y="2408813"/>
              <a:ext cx="1554534" cy="480753"/>
            </a:xfrm>
            <a:prstGeom prst="rect">
              <a:avLst/>
            </a:prstGeom>
            <a:noFill/>
          </p:spPr>
          <p:txBody>
            <a:bodyPr wrap="square" rtlCol="0">
              <a:spAutoFit/>
            </a:bodyPr>
            <a:lstStyle/>
            <a:p>
              <a:r>
                <a:rPr lang="id-ID" sz="10800" b="1" dirty="0">
                  <a:solidFill>
                    <a:schemeClr val="accent2"/>
                  </a:solidFill>
                  <a:latin typeface="微软雅黑" panose="020B0503020204020204" pitchFamily="34" charset="-122"/>
                  <a:cs typeface="Aparajita" panose="020B0604020202020204" pitchFamily="34" charset="0"/>
                </a:rPr>
                <a:t>45%</a:t>
              </a:r>
            </a:p>
          </p:txBody>
        </p:sp>
      </p:grpSp>
      <p:grpSp>
        <p:nvGrpSpPr>
          <p:cNvPr id="12" name="Group 11"/>
          <p:cNvGrpSpPr/>
          <p:nvPr/>
        </p:nvGrpSpPr>
        <p:grpSpPr>
          <a:xfrm>
            <a:off x="6008975" y="483017"/>
            <a:ext cx="12359700" cy="2079087"/>
            <a:chOff x="5988388" y="483017"/>
            <a:chExt cx="12359700" cy="2079087"/>
          </a:xfrm>
        </p:grpSpPr>
        <p:sp>
          <p:nvSpPr>
            <p:cNvPr id="13" name="TextBox 12"/>
            <p:cNvSpPr txBox="1"/>
            <p:nvPr/>
          </p:nvSpPr>
          <p:spPr>
            <a:xfrm>
              <a:off x="5988388" y="483017"/>
              <a:ext cx="12359700" cy="1446532"/>
            </a:xfrm>
            <a:prstGeom prst="rect">
              <a:avLst/>
            </a:prstGeom>
            <a:noFill/>
          </p:spPr>
          <p:txBody>
            <a:bodyPr wrap="square" lIns="91422" tIns="45711" rIns="91422" bIns="45711" rtlCol="0">
              <a:spAutoFit/>
            </a:bodyPr>
            <a:lstStyle/>
            <a:p>
              <a:pPr algn="ctr"/>
              <a:r>
                <a:rPr lang="id-ID" sz="8800" b="1" dirty="0" smtClean="0">
                  <a:solidFill>
                    <a:schemeClr val="tx2"/>
                  </a:solidFill>
                  <a:latin typeface="微软雅黑" panose="020B0503020204020204" pitchFamily="34" charset="-122"/>
                  <a:cs typeface="Aparajita" panose="020B0604020202020204" pitchFamily="34" charset="0"/>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grpSp>
        <p:nvGrpSpPr>
          <p:cNvPr id="2" name="Group 1"/>
          <p:cNvGrpSpPr/>
          <p:nvPr/>
        </p:nvGrpSpPr>
        <p:grpSpPr>
          <a:xfrm>
            <a:off x="3904123" y="1723350"/>
            <a:ext cx="3175191" cy="5328881"/>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0" rIns="0" bIns="0" numCol="1" spcCol="1270" anchor="ctr" anchorCtr="0">
                <a:noAutofit/>
              </a:bodyPr>
              <a:lstStyle/>
              <a:p>
                <a:pPr lvl="0" algn="l"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Video</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3" name="Group 2"/>
          <p:cNvGrpSpPr/>
          <p:nvPr/>
        </p:nvGrpSpPr>
        <p:grpSpPr>
          <a:xfrm>
            <a:off x="5746707" y="5158436"/>
            <a:ext cx="2132816" cy="3788369"/>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Photos</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4" name="Group 3"/>
          <p:cNvGrpSpPr/>
          <p:nvPr/>
        </p:nvGrpSpPr>
        <p:grpSpPr>
          <a:xfrm>
            <a:off x="7228535" y="5158436"/>
            <a:ext cx="2132817" cy="3788369"/>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Slideshow</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5" name="Group 4"/>
          <p:cNvGrpSpPr/>
          <p:nvPr/>
        </p:nvGrpSpPr>
        <p:grpSpPr>
          <a:xfrm>
            <a:off x="8710364" y="5158436"/>
            <a:ext cx="2132817" cy="3788369"/>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Vegas</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6" name="Group 5"/>
          <p:cNvGrpSpPr/>
          <p:nvPr/>
        </p:nvGrpSpPr>
        <p:grpSpPr>
          <a:xfrm>
            <a:off x="11030991" y="1723350"/>
            <a:ext cx="3175191" cy="5328881"/>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0" rIns="0" bIns="0" numCol="1" spcCol="1270" anchor="ctr" anchorCtr="0">
                <a:noAutofit/>
              </a:bodyPr>
              <a:lstStyle/>
              <a:p>
                <a:pPr lvl="0" algn="l"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Audio</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7" name="Group 6"/>
          <p:cNvGrpSpPr/>
          <p:nvPr/>
        </p:nvGrpSpPr>
        <p:grpSpPr>
          <a:xfrm>
            <a:off x="12873575" y="5158436"/>
            <a:ext cx="2132816" cy="3788369"/>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Mastering</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8" name="Group 7"/>
          <p:cNvGrpSpPr/>
          <p:nvPr/>
        </p:nvGrpSpPr>
        <p:grpSpPr>
          <a:xfrm>
            <a:off x="14355403" y="5158436"/>
            <a:ext cx="2132817" cy="3788369"/>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Mixing</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9" name="Group 8"/>
          <p:cNvGrpSpPr/>
          <p:nvPr/>
        </p:nvGrpSpPr>
        <p:grpSpPr>
          <a:xfrm>
            <a:off x="16676030" y="1723350"/>
            <a:ext cx="3175191" cy="5328881"/>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50800" tIns="0" rIns="0" bIns="0" numCol="1" spcCol="1270" anchor="ctr" anchorCtr="0">
                <a:noAutofit/>
              </a:bodyPr>
              <a:lstStyle/>
              <a:p>
                <a:pPr lvl="0" algn="l"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Voice</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grpSp>
        <p:nvGrpSpPr>
          <p:cNvPr id="57" name="Group 56"/>
          <p:cNvGrpSpPr/>
          <p:nvPr/>
        </p:nvGrpSpPr>
        <p:grpSpPr>
          <a:xfrm>
            <a:off x="18502618" y="5158436"/>
            <a:ext cx="2132816" cy="3788369"/>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50800" bIns="0" numCol="1" spcCol="1270" anchor="ctr" anchorCtr="0">
                <a:noAutofit/>
              </a:bodyPr>
              <a:lstStyle/>
              <a:p>
                <a:pPr lvl="0" algn="r" defTabSz="889000">
                  <a:lnSpc>
                    <a:spcPct val="90000"/>
                  </a:lnSpc>
                  <a:spcBef>
                    <a:spcPct val="0"/>
                  </a:spcBef>
                  <a:spcAft>
                    <a:spcPct val="35000"/>
                  </a:spcAft>
                </a:pPr>
                <a:r>
                  <a:rPr lang="es-HN" sz="2000" b="0" kern="1200" dirty="0" smtClean="0">
                    <a:solidFill>
                      <a:schemeClr val="tx1"/>
                    </a:solidFill>
                    <a:latin typeface="微软雅黑" panose="020B0503020204020204" pitchFamily="34" charset="-122"/>
                    <a:cs typeface="Aparajita" panose="020B0604020202020204" pitchFamily="34" charset="0"/>
                  </a:rPr>
                  <a:t>Mastering</a:t>
                </a:r>
                <a:endParaRPr lang="en-US" sz="3600" b="0" kern="1200" dirty="0">
                  <a:solidFill>
                    <a:schemeClr val="tx1"/>
                  </a:solidFill>
                  <a:latin typeface="微软雅黑" panose="020B0503020204020204" pitchFamily="34" charset="-122"/>
                  <a:cs typeface="Aparajita" panose="020B0604020202020204" pitchFamily="34" charset="0"/>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3017347" y="11368347"/>
            <a:ext cx="2991627"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sp>
        <p:nvSpPr>
          <p:cNvPr id="52" name="Freeform 1"/>
          <p:cNvSpPr>
            <a:spLocks noChangeArrowheads="1"/>
          </p:cNvSpPr>
          <p:nvPr/>
        </p:nvSpPr>
        <p:spPr bwMode="auto">
          <a:xfrm>
            <a:off x="3206400" y="2867918"/>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82843" tIns="91422" rIns="182843" bIns="91422" anchor="ctr"/>
          <a:lstStyle/>
          <a:p>
            <a:endParaRPr lang="en-US" dirty="0">
              <a:solidFill>
                <a:schemeClr val="tx1">
                  <a:lumMod val="50000"/>
                  <a:lumOff val="50000"/>
                </a:schemeClr>
              </a:solidFill>
              <a:latin typeface="微软雅黑" panose="020B0503020204020204" pitchFamily="34" charset="-122"/>
            </a:endParaRPr>
          </a:p>
        </p:txBody>
      </p:sp>
      <p:sp>
        <p:nvSpPr>
          <p:cNvPr id="53" name="Freeform 2"/>
          <p:cNvSpPr>
            <a:spLocks noChangeArrowheads="1"/>
          </p:cNvSpPr>
          <p:nvPr/>
        </p:nvSpPr>
        <p:spPr bwMode="auto">
          <a:xfrm>
            <a:off x="4228837" y="3795480"/>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4" name="Freeform 1"/>
          <p:cNvSpPr>
            <a:spLocks noChangeArrowheads="1"/>
          </p:cNvSpPr>
          <p:nvPr/>
        </p:nvSpPr>
        <p:spPr bwMode="auto">
          <a:xfrm>
            <a:off x="6240905" y="4602302"/>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5" name="Freeform 2"/>
          <p:cNvSpPr>
            <a:spLocks noChangeArrowheads="1"/>
          </p:cNvSpPr>
          <p:nvPr/>
        </p:nvSpPr>
        <p:spPr bwMode="auto">
          <a:xfrm>
            <a:off x="7263343" y="5529866"/>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6" name="Freeform 1"/>
          <p:cNvSpPr>
            <a:spLocks noChangeArrowheads="1"/>
          </p:cNvSpPr>
          <p:nvPr/>
        </p:nvSpPr>
        <p:spPr bwMode="auto">
          <a:xfrm>
            <a:off x="9321039" y="2867918"/>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7" name="Freeform 2"/>
          <p:cNvSpPr>
            <a:spLocks noChangeArrowheads="1"/>
          </p:cNvSpPr>
          <p:nvPr/>
        </p:nvSpPr>
        <p:spPr bwMode="auto">
          <a:xfrm>
            <a:off x="10343473" y="3795480"/>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8" name="Freeform 1"/>
          <p:cNvSpPr>
            <a:spLocks noChangeArrowheads="1"/>
          </p:cNvSpPr>
          <p:nvPr/>
        </p:nvSpPr>
        <p:spPr bwMode="auto">
          <a:xfrm>
            <a:off x="12401173" y="4602302"/>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59" name="Freeform 2"/>
          <p:cNvSpPr>
            <a:spLocks noChangeArrowheads="1"/>
          </p:cNvSpPr>
          <p:nvPr/>
        </p:nvSpPr>
        <p:spPr bwMode="auto">
          <a:xfrm>
            <a:off x="13423610" y="5529866"/>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60" name="Freeform 1"/>
          <p:cNvSpPr>
            <a:spLocks noChangeArrowheads="1"/>
          </p:cNvSpPr>
          <p:nvPr/>
        </p:nvSpPr>
        <p:spPr bwMode="auto">
          <a:xfrm>
            <a:off x="15536388" y="2867918"/>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61" name="Freeform 2"/>
          <p:cNvSpPr>
            <a:spLocks noChangeArrowheads="1"/>
          </p:cNvSpPr>
          <p:nvPr/>
        </p:nvSpPr>
        <p:spPr bwMode="auto">
          <a:xfrm>
            <a:off x="16558830" y="3795480"/>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62" name="Freeform 1"/>
          <p:cNvSpPr>
            <a:spLocks noChangeArrowheads="1"/>
          </p:cNvSpPr>
          <p:nvPr/>
        </p:nvSpPr>
        <p:spPr bwMode="auto">
          <a:xfrm>
            <a:off x="18678600" y="4498630"/>
            <a:ext cx="2509608" cy="3671336"/>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63" name="Freeform 2"/>
          <p:cNvSpPr>
            <a:spLocks noChangeArrowheads="1"/>
          </p:cNvSpPr>
          <p:nvPr/>
        </p:nvSpPr>
        <p:spPr bwMode="auto">
          <a:xfrm>
            <a:off x="19701035" y="5426192"/>
            <a:ext cx="464741" cy="460540"/>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2843" tIns="91422" rIns="182843" bIns="91422" anchor="ctr"/>
          <a:lstStyle/>
          <a:p>
            <a:endParaRPr lang="en-US" dirty="0">
              <a:latin typeface="微软雅黑" panose="020B0503020204020204" pitchFamily="34" charset="-122"/>
            </a:endParaRPr>
          </a:p>
        </p:txBody>
      </p:sp>
      <p:sp>
        <p:nvSpPr>
          <p:cNvPr id="64" name="Freeform 3"/>
          <p:cNvSpPr>
            <a:spLocks noChangeArrowheads="1"/>
          </p:cNvSpPr>
          <p:nvPr/>
        </p:nvSpPr>
        <p:spPr bwMode="auto">
          <a:xfrm>
            <a:off x="3991021" y="9980896"/>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65" name="Freeform 3"/>
          <p:cNvSpPr>
            <a:spLocks noChangeArrowheads="1"/>
          </p:cNvSpPr>
          <p:nvPr/>
        </p:nvSpPr>
        <p:spPr bwMode="auto">
          <a:xfrm>
            <a:off x="7025535" y="9980896"/>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66" name="Freeform 3"/>
          <p:cNvSpPr>
            <a:spLocks noChangeArrowheads="1"/>
          </p:cNvSpPr>
          <p:nvPr/>
        </p:nvSpPr>
        <p:spPr bwMode="auto">
          <a:xfrm>
            <a:off x="10066427" y="9980896"/>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67" name="Freeform 3"/>
          <p:cNvSpPr>
            <a:spLocks noChangeArrowheads="1"/>
          </p:cNvSpPr>
          <p:nvPr/>
        </p:nvSpPr>
        <p:spPr bwMode="auto">
          <a:xfrm>
            <a:off x="16310332" y="10003718"/>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68" name="Oval 67"/>
          <p:cNvSpPr/>
          <p:nvPr/>
        </p:nvSpPr>
        <p:spPr>
          <a:xfrm>
            <a:off x="4342914" y="6531459"/>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4460956" y="6774419"/>
            <a:ext cx="0" cy="320648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10468640" y="6515581"/>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10566086" y="6758547"/>
            <a:ext cx="0" cy="3222354"/>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6672248" y="6499715"/>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6790292" y="6742673"/>
            <a:ext cx="0" cy="3238506"/>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7378061" y="8169275"/>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7496105" y="8412229"/>
            <a:ext cx="0" cy="1591494"/>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3527239" y="8176225"/>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3645284" y="8419179"/>
            <a:ext cx="0" cy="156172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9797114" y="8186665"/>
            <a:ext cx="258763" cy="258830"/>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9915156" y="8429616"/>
            <a:ext cx="0" cy="1551280"/>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9434763" y="9981174"/>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81" name="Freeform 3"/>
          <p:cNvSpPr>
            <a:spLocks noChangeArrowheads="1"/>
          </p:cNvSpPr>
          <p:nvPr/>
        </p:nvSpPr>
        <p:spPr bwMode="auto">
          <a:xfrm>
            <a:off x="13161745" y="9980896"/>
            <a:ext cx="960088" cy="1323664"/>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243785" tIns="121892" rIns="243785" bIns="121892" anchor="ctr"/>
          <a:lstStyle/>
          <a:p>
            <a:endParaRPr lang="en-US" dirty="0">
              <a:latin typeface="微软雅黑" panose="020B0503020204020204" pitchFamily="34" charset="-122"/>
            </a:endParaRPr>
          </a:p>
        </p:txBody>
      </p:sp>
      <p:sp>
        <p:nvSpPr>
          <p:cNvPr id="82" name="Subtitle 21"/>
          <p:cNvSpPr txBox="1">
            <a:spLocks/>
          </p:cNvSpPr>
          <p:nvPr/>
        </p:nvSpPr>
        <p:spPr>
          <a:xfrm>
            <a:off x="6052496" y="11365491"/>
            <a:ext cx="3052489"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sp>
        <p:nvSpPr>
          <p:cNvPr id="83" name="Subtitle 21"/>
          <p:cNvSpPr txBox="1">
            <a:spLocks/>
          </p:cNvSpPr>
          <p:nvPr/>
        </p:nvSpPr>
        <p:spPr>
          <a:xfrm>
            <a:off x="9104986" y="11380065"/>
            <a:ext cx="3096538"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sp>
        <p:nvSpPr>
          <p:cNvPr id="84" name="Subtitle 21"/>
          <p:cNvSpPr txBox="1">
            <a:spLocks/>
          </p:cNvSpPr>
          <p:nvPr/>
        </p:nvSpPr>
        <p:spPr>
          <a:xfrm>
            <a:off x="12201523" y="11378191"/>
            <a:ext cx="2903611"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sp>
        <p:nvSpPr>
          <p:cNvPr id="85" name="Subtitle 21"/>
          <p:cNvSpPr txBox="1">
            <a:spLocks/>
          </p:cNvSpPr>
          <p:nvPr/>
        </p:nvSpPr>
        <p:spPr>
          <a:xfrm>
            <a:off x="15346683" y="11365491"/>
            <a:ext cx="3021991"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sp>
        <p:nvSpPr>
          <p:cNvPr id="86" name="Subtitle 21"/>
          <p:cNvSpPr txBox="1">
            <a:spLocks/>
          </p:cNvSpPr>
          <p:nvPr/>
        </p:nvSpPr>
        <p:spPr>
          <a:xfrm>
            <a:off x="18475449" y="11380065"/>
            <a:ext cx="3038384" cy="757186"/>
          </a:xfrm>
          <a:prstGeom prst="rect">
            <a:avLst/>
          </a:prstGeom>
        </p:spPr>
        <p:txBody>
          <a:bodyPr vert="horz" lIns="243785" tIns="121892" rIns="243785" bIns="121892"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Devices from costumers</a:t>
            </a:r>
          </a:p>
          <a:p>
            <a:pPr algn="ctr">
              <a:spcBef>
                <a:spcPts val="200"/>
              </a:spcBef>
            </a:pPr>
            <a:r>
              <a:rPr lang="en-US" sz="1800" dirty="0">
                <a:solidFill>
                  <a:schemeClr val="tx1"/>
                </a:solidFill>
                <a:latin typeface="微软雅黑" panose="020B0503020204020204" pitchFamily="34" charset="-122"/>
                <a:cs typeface="Aparajita" panose="020B0604020202020204" pitchFamily="34" charset="0"/>
              </a:rPr>
              <a:t>Lorem ipsum dolor sit</a:t>
            </a:r>
          </a:p>
        </p:txBody>
      </p:sp>
      <p:grpSp>
        <p:nvGrpSpPr>
          <p:cNvPr id="40" name="Group 39"/>
          <p:cNvGrpSpPr/>
          <p:nvPr/>
        </p:nvGrpSpPr>
        <p:grpSpPr>
          <a:xfrm>
            <a:off x="6008975" y="483017"/>
            <a:ext cx="12359700" cy="2079087"/>
            <a:chOff x="5988388" y="483017"/>
            <a:chExt cx="12359700" cy="2079087"/>
          </a:xfrm>
        </p:grpSpPr>
        <p:sp>
          <p:nvSpPr>
            <p:cNvPr id="41" name="TextBox 40"/>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9470050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3833327" y="2612930"/>
            <a:ext cx="2781904" cy="4621988"/>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8481087" y="4533260"/>
            <a:ext cx="2781902" cy="4621988"/>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7725059" y="8533480"/>
            <a:ext cx="2781904" cy="4621988"/>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4094180" y="4985388"/>
            <a:ext cx="2382819" cy="7563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Success</a:t>
            </a:r>
          </a:p>
        </p:txBody>
      </p:sp>
      <p:sp>
        <p:nvSpPr>
          <p:cNvPr id="66" name="Content Placeholder 2"/>
          <p:cNvSpPr txBox="1">
            <a:spLocks/>
          </p:cNvSpPr>
          <p:nvPr/>
        </p:nvSpPr>
        <p:spPr bwMode="auto">
          <a:xfrm>
            <a:off x="3473684" y="5507297"/>
            <a:ext cx="3841516" cy="1296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a:t>
            </a:r>
          </a:p>
        </p:txBody>
      </p:sp>
      <p:sp>
        <p:nvSpPr>
          <p:cNvPr id="67" name="Freeform 66"/>
          <p:cNvSpPr/>
          <p:nvPr/>
        </p:nvSpPr>
        <p:spPr bwMode="auto">
          <a:xfrm>
            <a:off x="8668924" y="6918468"/>
            <a:ext cx="2382819" cy="7563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Marketing</a:t>
            </a:r>
          </a:p>
        </p:txBody>
      </p:sp>
      <p:sp>
        <p:nvSpPr>
          <p:cNvPr id="68" name="Content Placeholder 2"/>
          <p:cNvSpPr txBox="1">
            <a:spLocks/>
          </p:cNvSpPr>
          <p:nvPr/>
        </p:nvSpPr>
        <p:spPr bwMode="auto">
          <a:xfrm>
            <a:off x="8048428" y="7440377"/>
            <a:ext cx="3838771" cy="1296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a:t>
            </a:r>
          </a:p>
        </p:txBody>
      </p:sp>
      <p:sp>
        <p:nvSpPr>
          <p:cNvPr id="69" name="L-Shape 68"/>
          <p:cNvSpPr/>
          <p:nvPr/>
        </p:nvSpPr>
        <p:spPr bwMode="auto">
          <a:xfrm rot="5400000">
            <a:off x="13103074" y="6531608"/>
            <a:ext cx="2781902" cy="4621988"/>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4167073" y="8040921"/>
            <a:ext cx="542505" cy="852210"/>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243785" tIns="121892" rIns="243785" bIns="121892" anchor="ctr"/>
          <a:lstStyle/>
          <a:p>
            <a:pPr>
              <a:defRPr/>
            </a:pPr>
            <a:endParaRPr lang="en-US" dirty="0">
              <a:solidFill>
                <a:schemeClr val="accent2"/>
              </a:solidFill>
              <a:latin typeface="微软雅黑" panose="020B0503020204020204" pitchFamily="34" charset="-122"/>
              <a:ea typeface="SimSun" charset="0"/>
            </a:endParaRPr>
          </a:p>
        </p:txBody>
      </p:sp>
      <p:sp>
        <p:nvSpPr>
          <p:cNvPr id="71" name="Freeform 70"/>
          <p:cNvSpPr/>
          <p:nvPr/>
        </p:nvSpPr>
        <p:spPr bwMode="auto">
          <a:xfrm>
            <a:off x="13277374" y="8901242"/>
            <a:ext cx="2382819" cy="7563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Great Idea</a:t>
            </a:r>
          </a:p>
        </p:txBody>
      </p:sp>
      <p:sp>
        <p:nvSpPr>
          <p:cNvPr id="72" name="Content Placeholder 2"/>
          <p:cNvSpPr txBox="1">
            <a:spLocks/>
          </p:cNvSpPr>
          <p:nvPr/>
        </p:nvSpPr>
        <p:spPr bwMode="auto">
          <a:xfrm>
            <a:off x="12656880" y="9423151"/>
            <a:ext cx="3843884" cy="1296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a:t>
            </a:r>
          </a:p>
        </p:txBody>
      </p:sp>
      <p:sp>
        <p:nvSpPr>
          <p:cNvPr id="73" name="Freeform 72"/>
          <p:cNvSpPr/>
          <p:nvPr/>
        </p:nvSpPr>
        <p:spPr bwMode="auto">
          <a:xfrm>
            <a:off x="17927688" y="10908390"/>
            <a:ext cx="2382819" cy="7563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121892" tIns="121892" rIns="121892" bIns="121892" spcCol="3385"/>
          <a:lstStyle/>
          <a:p>
            <a:pPr algn="ctr" defTabSz="1422080">
              <a:lnSpc>
                <a:spcPct val="90000"/>
              </a:lnSpc>
              <a:spcAft>
                <a:spcPct val="35000"/>
              </a:spcAft>
              <a:defRPr/>
            </a:pPr>
            <a:r>
              <a:rPr lang="en-US" sz="3200" b="1" dirty="0">
                <a:solidFill>
                  <a:schemeClr val="tx2"/>
                </a:solidFill>
                <a:latin typeface="微软雅黑" panose="020B0503020204020204" pitchFamily="34" charset="-122"/>
                <a:cs typeface="Aparajita" panose="020B0604020202020204" pitchFamily="34" charset="0"/>
              </a:rPr>
              <a:t>Keynote</a:t>
            </a:r>
          </a:p>
        </p:txBody>
      </p:sp>
      <p:sp>
        <p:nvSpPr>
          <p:cNvPr id="74" name="Content Placeholder 2"/>
          <p:cNvSpPr txBox="1">
            <a:spLocks/>
          </p:cNvSpPr>
          <p:nvPr/>
        </p:nvSpPr>
        <p:spPr bwMode="auto">
          <a:xfrm>
            <a:off x="17307193" y="11432055"/>
            <a:ext cx="3827916" cy="1296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243785" tIns="121892" rIns="243785" bIns="121892"/>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a:t>
            </a:r>
          </a:p>
        </p:txBody>
      </p:sp>
      <p:sp>
        <p:nvSpPr>
          <p:cNvPr id="20" name="AutoShape 12"/>
          <p:cNvSpPr>
            <a:spLocks/>
          </p:cNvSpPr>
          <p:nvPr/>
        </p:nvSpPr>
        <p:spPr bwMode="auto">
          <a:xfrm>
            <a:off x="9533663" y="6215600"/>
            <a:ext cx="623688" cy="686236"/>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8845875" y="10205330"/>
            <a:ext cx="674660" cy="674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5004649" y="4379063"/>
            <a:ext cx="601997" cy="602154"/>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101578" tIns="101578" rIns="101578" bIns="101578" anchor="ctr"/>
          <a:lstStyle/>
          <a:p>
            <a:pPr defTabSz="91419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6008975" y="483017"/>
            <a:ext cx="12359700" cy="2079087"/>
            <a:chOff x="5988388" y="483017"/>
            <a:chExt cx="12359700" cy="2079087"/>
          </a:xfrm>
        </p:grpSpPr>
        <p:sp>
          <p:nvSpPr>
            <p:cNvPr id="28" name="TextBox 27"/>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3282987" y="4942110"/>
            <a:ext cx="17911260" cy="1435796"/>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38100" tIns="38100" rIns="38100" bIns="38100" anchor="ctr"/>
            <a:lstStyle/>
            <a:p>
              <a:pPr lvl="0">
                <a:defRPr sz="3200">
                  <a:solidFill>
                    <a:srgbClr val="FFFFFF"/>
                  </a:solidFill>
                  <a:latin typeface="Helvetica Light"/>
                  <a:ea typeface="Helvetica Light"/>
                  <a:cs typeface="Helvetica Light"/>
                  <a:sym typeface="Helvetica Light"/>
                </a:defRPr>
              </a:pPr>
              <a:endParaRPr/>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5600" dirty="0">
                  <a:solidFill>
                    <a:schemeClr val="tx2"/>
                  </a:solidFill>
                  <a:latin typeface="微软雅黑" panose="020B0503020204020204" pitchFamily="34" charset="-122"/>
                  <a:cs typeface="Aparajita" panose="020B0604020202020204" pitchFamily="34" charset="0"/>
                </a:rPr>
                <a:t>85%</a:t>
              </a:r>
            </a:p>
          </p:txBody>
        </p:sp>
      </p:grpSp>
      <p:grpSp>
        <p:nvGrpSpPr>
          <p:cNvPr id="18" name="Group 17"/>
          <p:cNvGrpSpPr/>
          <p:nvPr/>
        </p:nvGrpSpPr>
        <p:grpSpPr>
          <a:xfrm>
            <a:off x="3237008" y="7091517"/>
            <a:ext cx="17957238" cy="1432734"/>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38100" tIns="38100" rIns="38100" bIns="38100" anchor="ctr"/>
            <a:lstStyle/>
            <a:p>
              <a:pPr lvl="0">
                <a:defRPr sz="3200">
                  <a:solidFill>
                    <a:srgbClr val="FFFFFF"/>
                  </a:solidFill>
                  <a:latin typeface="Helvetica Light"/>
                  <a:ea typeface="Helvetica Light"/>
                  <a:cs typeface="Helvetica Light"/>
                  <a:sym typeface="Helvetica Light"/>
                </a:defRPr>
              </a:pPr>
              <a:endParaRPr/>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5600" dirty="0">
                  <a:solidFill>
                    <a:schemeClr val="tx2"/>
                  </a:solidFill>
                  <a:latin typeface="微软雅黑" panose="020B0503020204020204" pitchFamily="34" charset="-122"/>
                  <a:cs typeface="Aparajita" panose="020B0604020202020204" pitchFamily="34" charset="0"/>
                </a:rPr>
                <a:t>60%</a:t>
              </a:r>
            </a:p>
          </p:txBody>
        </p:sp>
      </p:grpSp>
      <p:grpSp>
        <p:nvGrpSpPr>
          <p:cNvPr id="204" name="Group 203"/>
          <p:cNvGrpSpPr/>
          <p:nvPr/>
        </p:nvGrpSpPr>
        <p:grpSpPr>
          <a:xfrm>
            <a:off x="6008975" y="483017"/>
            <a:ext cx="12359700" cy="2079087"/>
            <a:chOff x="5988388" y="483017"/>
            <a:chExt cx="12359700" cy="2079087"/>
          </a:xfrm>
        </p:grpSpPr>
        <p:sp>
          <p:nvSpPr>
            <p:cNvPr id="206" name="TextBox 205"/>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13705307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8084218" y="5557441"/>
            <a:ext cx="4422644" cy="442379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a:p>
        </p:txBody>
      </p:sp>
      <p:sp>
        <p:nvSpPr>
          <p:cNvPr id="214" name="Shape 3922"/>
          <p:cNvSpPr/>
          <p:nvPr/>
        </p:nvSpPr>
        <p:spPr>
          <a:xfrm>
            <a:off x="11787103" y="5557441"/>
            <a:ext cx="4422646" cy="442379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16" name="Group 3929"/>
          <p:cNvGrpSpPr/>
          <p:nvPr/>
        </p:nvGrpSpPr>
        <p:grpSpPr>
          <a:xfrm>
            <a:off x="9802959" y="6525579"/>
            <a:ext cx="985167" cy="2487522"/>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a:p>
          </p:txBody>
        </p:sp>
      </p:grpSp>
      <p:grpSp>
        <p:nvGrpSpPr>
          <p:cNvPr id="217" name="Group 3932"/>
          <p:cNvGrpSpPr/>
          <p:nvPr/>
        </p:nvGrpSpPr>
        <p:grpSpPr>
          <a:xfrm>
            <a:off x="13426682" y="6530909"/>
            <a:ext cx="1143492" cy="2482194"/>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a:p>
          </p:txBody>
        </p:sp>
      </p:grpSp>
      <p:sp>
        <p:nvSpPr>
          <p:cNvPr id="222" name="Shape 3958"/>
          <p:cNvSpPr/>
          <p:nvPr/>
        </p:nvSpPr>
        <p:spPr>
          <a:xfrm>
            <a:off x="5764300" y="3787281"/>
            <a:ext cx="3692648" cy="265257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sp>
        <p:nvSpPr>
          <p:cNvPr id="223" name="Shape 3959"/>
          <p:cNvSpPr/>
          <p:nvPr/>
        </p:nvSpPr>
        <p:spPr>
          <a:xfrm>
            <a:off x="5865873" y="9434564"/>
            <a:ext cx="3591075" cy="2099716"/>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sp>
        <p:nvSpPr>
          <p:cNvPr id="224" name="Shape 3960"/>
          <p:cNvSpPr/>
          <p:nvPr/>
        </p:nvSpPr>
        <p:spPr>
          <a:xfrm>
            <a:off x="5662726" y="7394081"/>
            <a:ext cx="2962062" cy="59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sp>
        <p:nvSpPr>
          <p:cNvPr id="225" name="Shape 3961"/>
          <p:cNvSpPr/>
          <p:nvPr/>
        </p:nvSpPr>
        <p:spPr>
          <a:xfrm>
            <a:off x="14920704" y="3787281"/>
            <a:ext cx="4225909" cy="265257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sp>
        <p:nvSpPr>
          <p:cNvPr id="226" name="Shape 3962"/>
          <p:cNvSpPr/>
          <p:nvPr/>
        </p:nvSpPr>
        <p:spPr>
          <a:xfrm>
            <a:off x="14902307" y="9434564"/>
            <a:ext cx="4117337" cy="2099716"/>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sp>
        <p:nvSpPr>
          <p:cNvPr id="227" name="Shape 3963"/>
          <p:cNvSpPr/>
          <p:nvPr/>
        </p:nvSpPr>
        <p:spPr>
          <a:xfrm>
            <a:off x="15702853" y="7394081"/>
            <a:ext cx="3189827" cy="5926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82843" tIns="91422" rIns="182843" bIns="91422"/>
          <a:lstStyle/>
          <a:p>
            <a:pPr lvl="0"/>
            <a:endParaRPr dirty="0">
              <a:latin typeface="微软雅黑" panose="020B0503020204020204" pitchFamily="34" charset="-122"/>
            </a:endParaRPr>
          </a:p>
        </p:txBody>
      </p:sp>
      <p:grpSp>
        <p:nvGrpSpPr>
          <p:cNvPr id="240" name="Group 239"/>
          <p:cNvGrpSpPr/>
          <p:nvPr/>
        </p:nvGrpSpPr>
        <p:grpSpPr>
          <a:xfrm>
            <a:off x="2654251" y="2124171"/>
            <a:ext cx="3428107" cy="3327470"/>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微软雅黑" panose="020B0503020204020204" pitchFamily="34" charset="-122"/>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Make Money</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bg1"/>
                  </a:solidFill>
                  <a:latin typeface="微软雅黑" panose="020B0503020204020204" pitchFamily="34" charset="-122"/>
                  <a:ea typeface="SimSun" charset="0"/>
                </a:endParaRPr>
              </a:p>
            </p:txBody>
          </p:sp>
        </p:grpSp>
      </p:grpSp>
      <p:grpSp>
        <p:nvGrpSpPr>
          <p:cNvPr id="247" name="Group 246"/>
          <p:cNvGrpSpPr/>
          <p:nvPr/>
        </p:nvGrpSpPr>
        <p:grpSpPr>
          <a:xfrm>
            <a:off x="18552077" y="2136959"/>
            <a:ext cx="3428107" cy="3327470"/>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Live Longer</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grpSp>
        <p:nvGrpSpPr>
          <p:cNvPr id="251" name="Group 250"/>
          <p:cNvGrpSpPr/>
          <p:nvPr/>
        </p:nvGrpSpPr>
        <p:grpSpPr>
          <a:xfrm>
            <a:off x="2654251" y="9470411"/>
            <a:ext cx="3428107" cy="3327470"/>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Local</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grpSp>
        <p:nvGrpSpPr>
          <p:cNvPr id="257" name="Group 256"/>
          <p:cNvGrpSpPr/>
          <p:nvPr/>
        </p:nvGrpSpPr>
        <p:grpSpPr>
          <a:xfrm>
            <a:off x="2654251" y="5728351"/>
            <a:ext cx="3428107" cy="3327470"/>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Travel</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grpSp>
      <p:grpSp>
        <p:nvGrpSpPr>
          <p:cNvPr id="265" name="Group 264"/>
          <p:cNvGrpSpPr/>
          <p:nvPr/>
        </p:nvGrpSpPr>
        <p:grpSpPr>
          <a:xfrm>
            <a:off x="18552077" y="5741134"/>
            <a:ext cx="3428107" cy="3327460"/>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Life</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grpSp>
        <p:nvGrpSpPr>
          <p:cNvPr id="269" name="Group 268"/>
          <p:cNvGrpSpPr/>
          <p:nvPr/>
        </p:nvGrpSpPr>
        <p:grpSpPr>
          <a:xfrm>
            <a:off x="18552077" y="9483195"/>
            <a:ext cx="3428107" cy="3327470"/>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latin typeface="微软雅黑" panose="020B0503020204020204" pitchFamily="34" charset="-122"/>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1917" tIns="60958" rIns="121917" bIns="60958"/>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3200" dirty="0">
                  <a:solidFill>
                    <a:schemeClr val="tx2"/>
                  </a:solidFill>
                  <a:latin typeface="微软雅黑" panose="020B0503020204020204" pitchFamily="34" charset="-122"/>
                  <a:cs typeface="Aparajita" panose="020B0604020202020204" pitchFamily="34" charset="0"/>
                </a:rPr>
                <a:t>Shopping</a:t>
              </a:r>
            </a:p>
            <a:p>
              <a:pPr algn="ctr">
                <a:spcBef>
                  <a:spcPct val="20000"/>
                </a:spcBef>
                <a:buFont typeface="Arial" charset="0"/>
                <a:buNone/>
              </a:pPr>
              <a:r>
                <a:rPr lang="en-US" sz="2400" dirty="0">
                  <a:latin typeface="微软雅黑" panose="020B0503020204020204" pitchFamily="34" charset="-122"/>
                  <a:cs typeface="Aparajita" panose="020B0604020202020204" pitchFamily="34" charset="0"/>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21917" tIns="60958" rIns="121917" bIns="60958" anchor="ctr"/>
            <a:lstStyle/>
            <a:p>
              <a:pPr>
                <a:defRPr/>
              </a:pPr>
              <a:endParaRPr lang="en-US" dirty="0">
                <a:latin typeface="微软雅黑" panose="020B0503020204020204" pitchFamily="34" charset="-122"/>
                <a:ea typeface="SimSun" charset="0"/>
              </a:endParaRPr>
            </a:p>
          </p:txBody>
        </p:sp>
      </p:grpSp>
      <p:grpSp>
        <p:nvGrpSpPr>
          <p:cNvPr id="51" name="Group 50"/>
          <p:cNvGrpSpPr/>
          <p:nvPr/>
        </p:nvGrpSpPr>
        <p:grpSpPr>
          <a:xfrm>
            <a:off x="6008975" y="483017"/>
            <a:ext cx="12359700" cy="2079087"/>
            <a:chOff x="5988388" y="483017"/>
            <a:chExt cx="12359700" cy="2079087"/>
          </a:xfrm>
        </p:grpSpPr>
        <p:sp>
          <p:nvSpPr>
            <p:cNvPr id="52" name="TextBox 51"/>
            <p:cNvSpPr txBox="1"/>
            <p:nvPr/>
          </p:nvSpPr>
          <p:spPr>
            <a:xfrm>
              <a:off x="5988388" y="483017"/>
              <a:ext cx="12359700" cy="1323421"/>
            </a:xfrm>
            <a:prstGeom prst="rect">
              <a:avLst/>
            </a:prstGeom>
            <a:noFill/>
          </p:spPr>
          <p:txBody>
            <a:bodyPr wrap="square" lIns="91422" tIns="45711" rIns="91422" bIns="45711" rtlCol="0">
              <a:spAutoFit/>
            </a:bodyPr>
            <a:lstStyle/>
            <a:p>
              <a:pPr algn="ctr"/>
              <a:r>
                <a:rPr lang="id-ID" sz="8000" b="1" dirty="0" smtClean="0">
                  <a:solidFill>
                    <a:schemeClr val="tx2"/>
                  </a:solidFill>
                  <a:latin typeface="微软雅黑" panose="020B0503020204020204" pitchFamily="34" charset="-122"/>
                  <a:cs typeface="Aparajita" panose="020B0604020202020204" pitchFamily="34" charset="0"/>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217490" tIns="108745" rIns="217490" bIns="108745"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微软雅黑" panose="020B0503020204020204" pitchFamily="34" charset="-122"/>
                  <a:cs typeface="Aparajita" panose="020B0604020202020204" pitchFamily="34" charset="0"/>
                </a:rPr>
                <a:t>Your </a:t>
              </a:r>
              <a:r>
                <a:rPr lang="en-US" sz="3100" dirty="0" smtClean="0">
                  <a:latin typeface="微软雅黑" panose="020B0503020204020204" pitchFamily="34" charset="-122"/>
                  <a:cs typeface="Aparajita" panose="020B0604020202020204" pitchFamily="34" charset="0"/>
                </a:rPr>
                <a:t>great subtitle </a:t>
              </a:r>
              <a:r>
                <a:rPr lang="en-US" sz="3100" dirty="0" smtClean="0">
                  <a:solidFill>
                    <a:schemeClr val="accent1"/>
                  </a:solidFill>
                  <a:latin typeface="微软雅黑" panose="020B0503020204020204" pitchFamily="34" charset="-122"/>
                  <a:cs typeface="Aparajita" panose="020B0604020202020204" pitchFamily="34" charset="0"/>
                </a:rPr>
                <a:t>in this line</a:t>
              </a:r>
              <a:endParaRPr lang="en-US" sz="3100" dirty="0">
                <a:solidFill>
                  <a:schemeClr val="accent1"/>
                </a:solidFill>
                <a:latin typeface="微软雅黑" panose="020B0503020204020204" pitchFamily="34" charset="-122"/>
                <a:cs typeface="Aparajita" panose="020B0604020202020204" pitchFamily="34" charset="0"/>
              </a:endParaRP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xmlns:p14="http://schemas.microsoft.com/office/powerpoint/2010/mai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占位符 2"/>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7802" b="7802"/>
          <a:stretch>
            <a:fillRect/>
          </a:stretch>
        </p:blipFill>
        <p:spPr>
          <a:xfrm>
            <a:off x="0" y="0"/>
            <a:ext cx="24377650" cy="13716000"/>
          </a:xfrm>
        </p:spPr>
      </p:pic>
      <p:sp>
        <p:nvSpPr>
          <p:cNvPr id="5" name="Rectangle 4"/>
          <p:cNvSpPr/>
          <p:nvPr/>
        </p:nvSpPr>
        <p:spPr>
          <a:xfrm rot="5400000">
            <a:off x="5330826" y="-5330826"/>
            <a:ext cx="13716000" cy="24377651"/>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243731" tIns="121864" rIns="243731" bIns="121864" rtlCol="0" anchor="ctr"/>
          <a:lstStyle/>
          <a:p>
            <a:pPr algn="ctr"/>
            <a:endParaRPr lang="en-US" dirty="0">
              <a:latin typeface="微软雅黑" panose="020B0503020204020204" pitchFamily="34" charset="-122"/>
            </a:endParaRPr>
          </a:p>
        </p:txBody>
      </p:sp>
      <p:grpSp>
        <p:nvGrpSpPr>
          <p:cNvPr id="17" name="Group 4688"/>
          <p:cNvGrpSpPr>
            <a:grpSpLocks/>
          </p:cNvGrpSpPr>
          <p:nvPr/>
        </p:nvGrpSpPr>
        <p:grpSpPr bwMode="auto">
          <a:xfrm>
            <a:off x="10172774" y="2124611"/>
            <a:ext cx="4090172" cy="3887524"/>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微软雅黑" panose="020B0503020204020204" pitchFamily="34" charset="-122"/>
                <a:ea typeface="SimSun" charset="0"/>
              </a:endParaRPr>
            </a:p>
          </p:txBody>
        </p:sp>
      </p:grpSp>
      <p:sp>
        <p:nvSpPr>
          <p:cNvPr id="23" name="AutoShape 5"/>
          <p:cNvSpPr>
            <a:spLocks/>
          </p:cNvSpPr>
          <p:nvPr/>
        </p:nvSpPr>
        <p:spPr bwMode="auto">
          <a:xfrm>
            <a:off x="6982304" y="5352662"/>
            <a:ext cx="10469715" cy="3987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90" tIns="50790" rIns="50790" bIns="50790" anchor="ctr"/>
          <a:lstStyle/>
          <a:p>
            <a:pPr algn="ctr">
              <a:defRPr/>
            </a:pPr>
            <a:r>
              <a:rPr lang="es-ES" sz="9200" dirty="0">
                <a:solidFill>
                  <a:schemeClr val="bg1"/>
                </a:solidFill>
                <a:latin typeface="微软雅黑" panose="020B0503020204020204" pitchFamily="34" charset="-122"/>
                <a:cs typeface="Aparajita" panose="020B0604020202020204" pitchFamily="34" charset="0"/>
              </a:rPr>
              <a:t>COFFEE BREAK</a:t>
            </a:r>
          </a:p>
        </p:txBody>
      </p:sp>
      <p:sp>
        <p:nvSpPr>
          <p:cNvPr id="24" name="Line 4"/>
          <p:cNvSpPr>
            <a:spLocks noChangeShapeType="1"/>
          </p:cNvSpPr>
          <p:nvPr/>
        </p:nvSpPr>
        <p:spPr bwMode="auto">
          <a:xfrm flipV="1">
            <a:off x="9824219" y="8272016"/>
            <a:ext cx="4795207"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5600">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8079898" y="8420756"/>
            <a:ext cx="8481253" cy="26749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647570">
              <a:lnSpc>
                <a:spcPct val="120000"/>
              </a:lnSpc>
              <a:spcBef>
                <a:spcPts val="1700"/>
              </a:spcBef>
              <a:defRPr/>
            </a:pPr>
            <a:r>
              <a:rPr lang="en-US" sz="2600" dirty="0">
                <a:solidFill>
                  <a:schemeClr val="bg1"/>
                </a:solidFill>
                <a:latin typeface="微软雅黑" panose="020B0503020204020204" pitchFamily="34" charset="-122"/>
                <a:cs typeface="Aparajita" panose="020B0604020202020204" pitchFamily="34" charset="0"/>
              </a:rPr>
              <a:t>Lorem ipsum dolor sit amet, consectetur adipiscing elit. In in tortor in urna pulvinar blandit. Aliquam dolor nulla, interdum non quam ac, ultricies porttitor tellus. Vivamus vitae vestibulum mauris.</a:t>
            </a:r>
            <a:endParaRPr lang="es-ES" sz="2600" dirty="0">
              <a:solidFill>
                <a:schemeClr val="bg1"/>
              </a:solidFill>
              <a:latin typeface="微软雅黑" panose="020B0503020204020204" pitchFamily="34" charset="-122"/>
              <a:cs typeface="Aparajita" panose="020B0604020202020204" pitchFamily="34" charset="0"/>
            </a:endParaRPr>
          </a:p>
        </p:txBody>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light prueba">
      <a:dk1>
        <a:srgbClr val="445469"/>
      </a:dk1>
      <a:lt1>
        <a:sysClr val="window" lastClr="FFFFFF"/>
      </a:lt1>
      <a:dk2>
        <a:srgbClr val="445469"/>
      </a:dk2>
      <a:lt2>
        <a:srgbClr val="FFFFFF"/>
      </a:lt2>
      <a:accent1>
        <a:srgbClr val="1EA185"/>
      </a:accent1>
      <a:accent2>
        <a:srgbClr val="9BBB5C"/>
      </a:accent2>
      <a:accent3>
        <a:srgbClr val="F29B26"/>
      </a:accent3>
      <a:accent4>
        <a:srgbClr val="BD392F"/>
      </a:accent4>
      <a:accent5>
        <a:srgbClr val="445469"/>
      </a:accent5>
      <a:accent6>
        <a:srgbClr val="445469"/>
      </a:accent6>
      <a:hlink>
        <a:srgbClr val="F33B48"/>
      </a:hlink>
      <a:folHlink>
        <a:srgbClr val="FFC000"/>
      </a:folHlink>
    </a:clrScheme>
    <a:fontScheme name="自定义 1">
      <a:majorFont>
        <a:latin typeface="微软雅黑"/>
        <a:ea typeface=""/>
        <a:cs typeface=""/>
      </a:majorFont>
      <a:minorFont>
        <a:latin typeface="微软雅黑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otagua light prueba">
    <a:dk1>
      <a:srgbClr val="445469"/>
    </a:dk1>
    <a:lt1>
      <a:sysClr val="window" lastClr="FFFFFF"/>
    </a:lt1>
    <a:dk2>
      <a:srgbClr val="445469"/>
    </a:dk2>
    <a:lt2>
      <a:srgbClr val="FFFFFF"/>
    </a:lt2>
    <a:accent1>
      <a:srgbClr val="1EA185"/>
    </a:accent1>
    <a:accent2>
      <a:srgbClr val="9BBB5C"/>
    </a:accent2>
    <a:accent3>
      <a:srgbClr val="F29B26"/>
    </a:accent3>
    <a:accent4>
      <a:srgbClr val="BD392F"/>
    </a:accent4>
    <a:accent5>
      <a:srgbClr val="445469"/>
    </a:accent5>
    <a:accent6>
      <a:srgbClr val="445469"/>
    </a:accent6>
    <a:hlink>
      <a:srgbClr val="F33B48"/>
    </a:hlink>
    <a:folHlink>
      <a:srgbClr val="FFC000"/>
    </a:folHlink>
  </a:clrScheme>
</a:themeOverride>
</file>

<file path=docProps/app.xml><?xml version="1.0" encoding="utf-8"?>
<Properties xmlns="http://schemas.openxmlformats.org/officeDocument/2006/extended-properties" xmlns:vt="http://schemas.openxmlformats.org/officeDocument/2006/docPropsVTypes">
  <Template/>
  <TotalTime>7914</TotalTime>
  <Words>9438</Words>
  <Application>Microsoft Office PowerPoint</Application>
  <PresentationFormat>自定义</PresentationFormat>
  <Paragraphs>1444</Paragraphs>
  <Slides>121</Slides>
  <Notes>9</Notes>
  <HiddenSlides>0</HiddenSlides>
  <MMClips>0</MMClips>
  <ScaleCrop>false</ScaleCrop>
  <HeadingPairs>
    <vt:vector size="6" baseType="variant">
      <vt:variant>
        <vt:lpstr>已用的字体</vt:lpstr>
      </vt:variant>
      <vt:variant>
        <vt:i4>20</vt:i4>
      </vt:variant>
      <vt:variant>
        <vt:lpstr>主题</vt:lpstr>
      </vt:variant>
      <vt:variant>
        <vt:i4>1</vt:i4>
      </vt:variant>
      <vt:variant>
        <vt:lpstr>幻灯片标题</vt:lpstr>
      </vt:variant>
      <vt:variant>
        <vt:i4>121</vt:i4>
      </vt:variant>
    </vt:vector>
  </HeadingPairs>
  <TitlesOfParts>
    <vt:vector size="142" baseType="lpstr">
      <vt:lpstr>Aparajita</vt:lpstr>
      <vt:lpstr>Franchise</vt:lpstr>
      <vt:lpstr>Gill Sans</vt:lpstr>
      <vt:lpstr>Helvetica Light</vt:lpstr>
      <vt:lpstr>Kontrapunkt Bob Bold</vt:lpstr>
      <vt:lpstr>Lato Bold</vt:lpstr>
      <vt:lpstr>Lato Regular</vt:lpstr>
      <vt:lpstr>ＭＳ Ｐゴシック</vt:lpstr>
      <vt:lpstr>Open Sans Light</vt:lpstr>
      <vt:lpstr>Raavi</vt:lpstr>
      <vt:lpstr>Raleway Light</vt:lpstr>
      <vt:lpstr>Sosa Regular</vt:lpstr>
      <vt:lpstr>Source Sans Pro ExtraLight</vt:lpstr>
      <vt:lpstr>SimSun</vt:lpstr>
      <vt:lpstr>微软雅黑</vt:lpstr>
      <vt:lpstr>微软雅黑 Light</vt:lpstr>
      <vt:lpstr>Arial</vt:lpstr>
      <vt:lpstr>Calibri</vt:lpstr>
      <vt:lpstr>Helvetica</vt:lpstr>
      <vt:lpstr>Verdana</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阳光 男孩</cp:lastModifiedBy>
  <cp:revision>2005</cp:revision>
  <dcterms:created xsi:type="dcterms:W3CDTF">2014-11-12T21:47:38Z</dcterms:created>
  <dcterms:modified xsi:type="dcterms:W3CDTF">2018-11-27T12:30:03Z</dcterms:modified>
</cp:coreProperties>
</file>