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3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9" r:id="rId3"/>
    <p:sldId id="258" r:id="rId4"/>
    <p:sldId id="274" r:id="rId5"/>
    <p:sldId id="275" r:id="rId6"/>
    <p:sldId id="276" r:id="rId7"/>
    <p:sldId id="277" r:id="rId8"/>
    <p:sldId id="278" r:id="rId9"/>
    <p:sldId id="270" r:id="rId10"/>
    <p:sldId id="279" r:id="rId11"/>
    <p:sldId id="28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87" r:id="rId20"/>
    <p:sldId id="288" r:id="rId21"/>
    <p:sldId id="272" r:id="rId22"/>
    <p:sldId id="289" r:id="rId23"/>
    <p:sldId id="290" r:id="rId24"/>
    <p:sldId id="291" r:id="rId25"/>
    <p:sldId id="292" r:id="rId26"/>
    <p:sldId id="293" r:id="rId27"/>
    <p:sldId id="273" r:id="rId28"/>
    <p:sldId id="294" r:id="rId29"/>
    <p:sldId id="295" r:id="rId30"/>
    <p:sldId id="296" r:id="rId31"/>
    <p:sldId id="297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29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4F5"/>
    <a:srgbClr val="CFD8DB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9" autoAdjust="0"/>
    <p:restoredTop sz="96201" autoAdjust="0"/>
  </p:normalViewPr>
  <p:slideViewPr>
    <p:cSldViewPr snapToGrid="0">
      <p:cViewPr varScale="1">
        <p:scale>
          <a:sx n="89" d="100"/>
          <a:sy n="89" d="100"/>
        </p:scale>
        <p:origin x="70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Rectangle 342">
            <a:extLst>
              <a:ext uri="{FF2B5EF4-FFF2-40B4-BE49-F238E27FC236}">
                <a16:creationId xmlns:a16="http://schemas.microsoft.com/office/drawing/2014/main" xmlns="" id="{BBB9F4AE-E83D-4AF7-87BC-3B131E9305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1379538"/>
            <a:ext cx="12187238" cy="4057650"/>
          </a:xfrm>
          <a:prstGeom prst="rect">
            <a:avLst/>
          </a:prstGeom>
          <a:blipFill>
            <a:blip r:embed="rId2"/>
            <a:srcRect/>
            <a:stretch>
              <a:fillRect t="-62828" b="-6243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9" name="Freeform 343">
            <a:extLst>
              <a:ext uri="{FF2B5EF4-FFF2-40B4-BE49-F238E27FC236}">
                <a16:creationId xmlns:a16="http://schemas.microsoft.com/office/drawing/2014/main" xmlns="" id="{9ABA9CC1-AC4B-416B-9EA6-43AC5834F586}"/>
              </a:ext>
            </a:extLst>
          </p:cNvPr>
          <p:cNvSpPr>
            <a:spLocks/>
          </p:cNvSpPr>
          <p:nvPr userDrawn="1"/>
        </p:nvSpPr>
        <p:spPr bwMode="auto">
          <a:xfrm>
            <a:off x="8875713" y="5964238"/>
            <a:ext cx="3313113" cy="887413"/>
          </a:xfrm>
          <a:custGeom>
            <a:avLst/>
            <a:gdLst>
              <a:gd name="T0" fmla="*/ 0 w 2087"/>
              <a:gd name="T1" fmla="*/ 0 h 559"/>
              <a:gd name="T2" fmla="*/ 267 w 2087"/>
              <a:gd name="T3" fmla="*/ 559 h 559"/>
              <a:gd name="T4" fmla="*/ 2087 w 2087"/>
              <a:gd name="T5" fmla="*/ 559 h 559"/>
              <a:gd name="T6" fmla="*/ 2087 w 2087"/>
              <a:gd name="T7" fmla="*/ 0 h 559"/>
              <a:gd name="T8" fmla="*/ 0 w 2087"/>
              <a:gd name="T9" fmla="*/ 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559">
                <a:moveTo>
                  <a:pt x="0" y="0"/>
                </a:moveTo>
                <a:lnTo>
                  <a:pt x="267" y="559"/>
                </a:lnTo>
                <a:lnTo>
                  <a:pt x="2087" y="559"/>
                </a:lnTo>
                <a:lnTo>
                  <a:pt x="20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0" name="Freeform 344">
            <a:extLst>
              <a:ext uri="{FF2B5EF4-FFF2-40B4-BE49-F238E27FC236}">
                <a16:creationId xmlns:a16="http://schemas.microsoft.com/office/drawing/2014/main" xmlns="" id="{9C20E6C6-0417-4D9D-A4CC-F34FD9BC9228}"/>
              </a:ext>
            </a:extLst>
          </p:cNvPr>
          <p:cNvSpPr>
            <a:spLocks/>
          </p:cNvSpPr>
          <p:nvPr userDrawn="1"/>
        </p:nvSpPr>
        <p:spPr bwMode="auto">
          <a:xfrm>
            <a:off x="1588" y="4829176"/>
            <a:ext cx="3313113" cy="887413"/>
          </a:xfrm>
          <a:custGeom>
            <a:avLst/>
            <a:gdLst>
              <a:gd name="T0" fmla="*/ 2087 w 2087"/>
              <a:gd name="T1" fmla="*/ 559 h 559"/>
              <a:gd name="T2" fmla="*/ 1819 w 2087"/>
              <a:gd name="T3" fmla="*/ 0 h 559"/>
              <a:gd name="T4" fmla="*/ 0 w 2087"/>
              <a:gd name="T5" fmla="*/ 0 h 559"/>
              <a:gd name="T6" fmla="*/ 0 w 2087"/>
              <a:gd name="T7" fmla="*/ 559 h 559"/>
              <a:gd name="T8" fmla="*/ 2087 w 2087"/>
              <a:gd name="T9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559">
                <a:moveTo>
                  <a:pt x="2087" y="559"/>
                </a:moveTo>
                <a:lnTo>
                  <a:pt x="1819" y="0"/>
                </a:lnTo>
                <a:lnTo>
                  <a:pt x="0" y="0"/>
                </a:lnTo>
                <a:lnTo>
                  <a:pt x="0" y="559"/>
                </a:lnTo>
                <a:lnTo>
                  <a:pt x="2087" y="5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1" name="Freeform 345">
            <a:extLst>
              <a:ext uri="{FF2B5EF4-FFF2-40B4-BE49-F238E27FC236}">
                <a16:creationId xmlns:a16="http://schemas.microsoft.com/office/drawing/2014/main" xmlns="" id="{19F1D9A7-17C4-44C7-AEF4-3B7461D034F0}"/>
              </a:ext>
            </a:extLst>
          </p:cNvPr>
          <p:cNvSpPr>
            <a:spLocks/>
          </p:cNvSpPr>
          <p:nvPr userDrawn="1"/>
        </p:nvSpPr>
        <p:spPr bwMode="auto">
          <a:xfrm>
            <a:off x="3454400" y="484188"/>
            <a:ext cx="8734425" cy="3373438"/>
          </a:xfrm>
          <a:custGeom>
            <a:avLst/>
            <a:gdLst>
              <a:gd name="T0" fmla="*/ 5502 w 5502"/>
              <a:gd name="T1" fmla="*/ 0 h 2125"/>
              <a:gd name="T2" fmla="*/ 0 w 5502"/>
              <a:gd name="T3" fmla="*/ 0 h 2125"/>
              <a:gd name="T4" fmla="*/ 1017 w 5502"/>
              <a:gd name="T5" fmla="*/ 2125 h 2125"/>
              <a:gd name="T6" fmla="*/ 5502 w 5502"/>
              <a:gd name="T7" fmla="*/ 2125 h 2125"/>
              <a:gd name="T8" fmla="*/ 5502 w 5502"/>
              <a:gd name="T9" fmla="*/ 0 h 2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02" h="2125">
                <a:moveTo>
                  <a:pt x="5502" y="0"/>
                </a:moveTo>
                <a:lnTo>
                  <a:pt x="0" y="0"/>
                </a:lnTo>
                <a:lnTo>
                  <a:pt x="1017" y="2125"/>
                </a:lnTo>
                <a:lnTo>
                  <a:pt x="5502" y="2125"/>
                </a:lnTo>
                <a:lnTo>
                  <a:pt x="55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2" name="Freeform 346">
            <a:extLst>
              <a:ext uri="{FF2B5EF4-FFF2-40B4-BE49-F238E27FC236}">
                <a16:creationId xmlns:a16="http://schemas.microsoft.com/office/drawing/2014/main" xmlns="" id="{C461BBF1-1011-4B77-9026-0EFF15E7684B}"/>
              </a:ext>
            </a:extLst>
          </p:cNvPr>
          <p:cNvSpPr>
            <a:spLocks/>
          </p:cNvSpPr>
          <p:nvPr userDrawn="1"/>
        </p:nvSpPr>
        <p:spPr bwMode="auto">
          <a:xfrm>
            <a:off x="1588" y="909638"/>
            <a:ext cx="5326063" cy="1417638"/>
          </a:xfrm>
          <a:custGeom>
            <a:avLst/>
            <a:gdLst>
              <a:gd name="T0" fmla="*/ 3355 w 3355"/>
              <a:gd name="T1" fmla="*/ 893 h 893"/>
              <a:gd name="T2" fmla="*/ 0 w 3355"/>
              <a:gd name="T3" fmla="*/ 893 h 893"/>
              <a:gd name="T4" fmla="*/ 0 w 3355"/>
              <a:gd name="T5" fmla="*/ 0 h 893"/>
              <a:gd name="T6" fmla="*/ 2927 w 3355"/>
              <a:gd name="T7" fmla="*/ 0 h 893"/>
              <a:gd name="T8" fmla="*/ 3355 w 3355"/>
              <a:gd name="T9" fmla="*/ 893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5" h="893">
                <a:moveTo>
                  <a:pt x="3355" y="893"/>
                </a:moveTo>
                <a:lnTo>
                  <a:pt x="0" y="893"/>
                </a:lnTo>
                <a:lnTo>
                  <a:pt x="0" y="0"/>
                </a:lnTo>
                <a:lnTo>
                  <a:pt x="2927" y="0"/>
                </a:lnTo>
                <a:lnTo>
                  <a:pt x="3355" y="8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66700" dist="38100" dir="189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20694" y="2096903"/>
            <a:ext cx="5324475" cy="44496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22282" y="852488"/>
            <a:ext cx="5324475" cy="1233864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1" name="文本占位符 13">
            <a:extLst>
              <a:ext uri="{FF2B5EF4-FFF2-40B4-BE49-F238E27FC236}">
                <a16:creationId xmlns:a16="http://schemas.microsoft.com/office/drawing/2014/main" xmlns="" id="{B842722D-29E2-4848-B2CD-E4812D7701B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922282" y="2963005"/>
            <a:ext cx="53244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xmlns="" id="{7711FBDC-6C90-49E0-B7E0-73DC2F6A6FCE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2281" y="3259276"/>
            <a:ext cx="53244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6">
            <a:extLst>
              <a:ext uri="{FF2B5EF4-FFF2-40B4-BE49-F238E27FC236}">
                <a16:creationId xmlns:a16="http://schemas.microsoft.com/office/drawing/2014/main" xmlns="" id="{C1CABCD7-436C-4D59-8B97-51A22422B7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3176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AutoShape 33">
            <a:extLst>
              <a:ext uri="{FF2B5EF4-FFF2-40B4-BE49-F238E27FC236}">
                <a16:creationId xmlns:a16="http://schemas.microsoft.com/office/drawing/2014/main" xmlns="" id="{80952943-A2EA-4F50-85B8-5C64D6DC37C8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-1343025" y="2547938"/>
            <a:ext cx="438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xmlns="" id="{C1AF032A-DC42-41E2-9AE2-FCAC85CA9FA3}"/>
              </a:ext>
            </a:extLst>
          </p:cNvPr>
          <p:cNvSpPr>
            <a:spLocks/>
          </p:cNvSpPr>
          <p:nvPr userDrawn="1"/>
        </p:nvSpPr>
        <p:spPr bwMode="auto">
          <a:xfrm>
            <a:off x="2373313" y="2403476"/>
            <a:ext cx="9818688" cy="2132013"/>
          </a:xfrm>
          <a:custGeom>
            <a:avLst/>
            <a:gdLst>
              <a:gd name="T0" fmla="*/ 6185 w 6185"/>
              <a:gd name="T1" fmla="*/ 0 h 1343"/>
              <a:gd name="T2" fmla="*/ 0 w 6185"/>
              <a:gd name="T3" fmla="*/ 0 h 1343"/>
              <a:gd name="T4" fmla="*/ 946 w 6185"/>
              <a:gd name="T5" fmla="*/ 1343 h 1343"/>
              <a:gd name="T6" fmla="*/ 6185 w 6185"/>
              <a:gd name="T7" fmla="*/ 1343 h 1343"/>
              <a:gd name="T8" fmla="*/ 6185 w 6185"/>
              <a:gd name="T9" fmla="*/ 0 h 1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85" h="1343">
                <a:moveTo>
                  <a:pt x="6185" y="0"/>
                </a:moveTo>
                <a:lnTo>
                  <a:pt x="0" y="0"/>
                </a:lnTo>
                <a:lnTo>
                  <a:pt x="946" y="1343"/>
                </a:lnTo>
                <a:lnTo>
                  <a:pt x="6185" y="1343"/>
                </a:lnTo>
                <a:lnTo>
                  <a:pt x="618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xmlns="" id="{B4D447B1-3DD4-449F-B284-4390CDE7A599}"/>
              </a:ext>
            </a:extLst>
          </p:cNvPr>
          <p:cNvSpPr>
            <a:spLocks/>
          </p:cNvSpPr>
          <p:nvPr userDrawn="1"/>
        </p:nvSpPr>
        <p:spPr bwMode="auto">
          <a:xfrm>
            <a:off x="0" y="1638301"/>
            <a:ext cx="4384675" cy="2009775"/>
          </a:xfrm>
          <a:custGeom>
            <a:avLst/>
            <a:gdLst>
              <a:gd name="T0" fmla="*/ 0 w 2762"/>
              <a:gd name="T1" fmla="*/ 0 h 1266"/>
              <a:gd name="T2" fmla="*/ 1869 w 2762"/>
              <a:gd name="T3" fmla="*/ 0 h 1266"/>
              <a:gd name="T4" fmla="*/ 2762 w 2762"/>
              <a:gd name="T5" fmla="*/ 1266 h 1266"/>
              <a:gd name="T6" fmla="*/ 892 w 2762"/>
              <a:gd name="T7" fmla="*/ 1266 h 1266"/>
              <a:gd name="T8" fmla="*/ 0 w 2762"/>
              <a:gd name="T9" fmla="*/ 0 h 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2" h="1266">
                <a:moveTo>
                  <a:pt x="0" y="0"/>
                </a:moveTo>
                <a:lnTo>
                  <a:pt x="1869" y="0"/>
                </a:lnTo>
                <a:lnTo>
                  <a:pt x="2762" y="1266"/>
                </a:lnTo>
                <a:lnTo>
                  <a:pt x="892" y="126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809043" y="25209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810159" y="341630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42">
            <a:extLst>
              <a:ext uri="{FF2B5EF4-FFF2-40B4-BE49-F238E27FC236}">
                <a16:creationId xmlns:a16="http://schemas.microsoft.com/office/drawing/2014/main" xmlns="" id="{C985EB09-9739-4541-8118-671C2BD7B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1379538"/>
            <a:ext cx="12187238" cy="4057650"/>
          </a:xfrm>
          <a:prstGeom prst="rect">
            <a:avLst/>
          </a:prstGeom>
          <a:blipFill>
            <a:blip r:embed="rId2"/>
            <a:srcRect/>
            <a:stretch>
              <a:fillRect t="-62828" b="-6243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C8F65B4C-9FC3-4B7C-BA52-4BF9B3C1C0B2}"/>
              </a:ext>
            </a:extLst>
          </p:cNvPr>
          <p:cNvSpPr>
            <a:spLocks/>
          </p:cNvSpPr>
          <p:nvPr userDrawn="1"/>
        </p:nvSpPr>
        <p:spPr bwMode="auto">
          <a:xfrm>
            <a:off x="2348435" y="1618457"/>
            <a:ext cx="8515350" cy="3498850"/>
          </a:xfrm>
          <a:custGeom>
            <a:avLst/>
            <a:gdLst>
              <a:gd name="T0" fmla="*/ 0 w 5364"/>
              <a:gd name="T1" fmla="*/ 0 h 2204"/>
              <a:gd name="T2" fmla="*/ 1055 w 5364"/>
              <a:gd name="T3" fmla="*/ 2204 h 2204"/>
              <a:gd name="T4" fmla="*/ 5364 w 5364"/>
              <a:gd name="T5" fmla="*/ 2204 h 2204"/>
              <a:gd name="T6" fmla="*/ 4309 w 5364"/>
              <a:gd name="T7" fmla="*/ 0 h 2204"/>
              <a:gd name="T8" fmla="*/ 0 w 5364"/>
              <a:gd name="T9" fmla="*/ 0 h 2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64" h="2204">
                <a:moveTo>
                  <a:pt x="0" y="0"/>
                </a:moveTo>
                <a:lnTo>
                  <a:pt x="1055" y="2204"/>
                </a:lnTo>
                <a:lnTo>
                  <a:pt x="5364" y="2204"/>
                </a:lnTo>
                <a:lnTo>
                  <a:pt x="430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AB85788-2258-467C-8AE7-D46EAD2576DD}"/>
              </a:ext>
            </a:extLst>
          </p:cNvPr>
          <p:cNvSpPr>
            <a:spLocks/>
          </p:cNvSpPr>
          <p:nvPr userDrawn="1"/>
        </p:nvSpPr>
        <p:spPr bwMode="auto">
          <a:xfrm>
            <a:off x="9451995" y="4667270"/>
            <a:ext cx="2740005" cy="1377912"/>
          </a:xfrm>
          <a:custGeom>
            <a:avLst/>
            <a:gdLst>
              <a:gd name="connsiteX0" fmla="*/ 0 w 2740005"/>
              <a:gd name="connsiteY0" fmla="*/ 0 h 1377912"/>
              <a:gd name="connsiteX1" fmla="*/ 2740005 w 2740005"/>
              <a:gd name="connsiteY1" fmla="*/ 0 h 1377912"/>
              <a:gd name="connsiteX2" fmla="*/ 2740005 w 2740005"/>
              <a:gd name="connsiteY2" fmla="*/ 1377912 h 1377912"/>
              <a:gd name="connsiteX3" fmla="*/ 658144 w 2740005"/>
              <a:gd name="connsiteY3" fmla="*/ 1377912 h 1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0005" h="1377912">
                <a:moveTo>
                  <a:pt x="0" y="0"/>
                </a:moveTo>
                <a:lnTo>
                  <a:pt x="2740005" y="0"/>
                </a:lnTo>
                <a:lnTo>
                  <a:pt x="2740005" y="1377912"/>
                </a:lnTo>
                <a:lnTo>
                  <a:pt x="658144" y="1377912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Freeform 344">
            <a:extLst>
              <a:ext uri="{FF2B5EF4-FFF2-40B4-BE49-F238E27FC236}">
                <a16:creationId xmlns:a16="http://schemas.microsoft.com/office/drawing/2014/main" xmlns="" id="{725AA29F-0645-4186-B0BB-479F87BF8C30}"/>
              </a:ext>
            </a:extLst>
          </p:cNvPr>
          <p:cNvSpPr>
            <a:spLocks/>
          </p:cNvSpPr>
          <p:nvPr userDrawn="1"/>
        </p:nvSpPr>
        <p:spPr bwMode="auto">
          <a:xfrm>
            <a:off x="1588" y="4829176"/>
            <a:ext cx="3313113" cy="887413"/>
          </a:xfrm>
          <a:custGeom>
            <a:avLst/>
            <a:gdLst>
              <a:gd name="T0" fmla="*/ 2087 w 2087"/>
              <a:gd name="T1" fmla="*/ 559 h 559"/>
              <a:gd name="T2" fmla="*/ 1819 w 2087"/>
              <a:gd name="T3" fmla="*/ 0 h 559"/>
              <a:gd name="T4" fmla="*/ 0 w 2087"/>
              <a:gd name="T5" fmla="*/ 0 h 559"/>
              <a:gd name="T6" fmla="*/ 0 w 2087"/>
              <a:gd name="T7" fmla="*/ 559 h 559"/>
              <a:gd name="T8" fmla="*/ 2087 w 2087"/>
              <a:gd name="T9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559">
                <a:moveTo>
                  <a:pt x="2087" y="559"/>
                </a:moveTo>
                <a:lnTo>
                  <a:pt x="1819" y="0"/>
                </a:lnTo>
                <a:lnTo>
                  <a:pt x="0" y="0"/>
                </a:lnTo>
                <a:lnTo>
                  <a:pt x="0" y="559"/>
                </a:lnTo>
                <a:lnTo>
                  <a:pt x="2087" y="5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46">
            <a:extLst>
              <a:ext uri="{FF2B5EF4-FFF2-40B4-BE49-F238E27FC236}">
                <a16:creationId xmlns:a16="http://schemas.microsoft.com/office/drawing/2014/main" xmlns="" id="{BC37C251-EBCC-41ED-83B7-BFE78F401F9E}"/>
              </a:ext>
            </a:extLst>
          </p:cNvPr>
          <p:cNvSpPr>
            <a:spLocks/>
          </p:cNvSpPr>
          <p:nvPr userDrawn="1"/>
        </p:nvSpPr>
        <p:spPr bwMode="auto">
          <a:xfrm>
            <a:off x="1588" y="909638"/>
            <a:ext cx="5326063" cy="1417638"/>
          </a:xfrm>
          <a:custGeom>
            <a:avLst/>
            <a:gdLst>
              <a:gd name="T0" fmla="*/ 3355 w 3355"/>
              <a:gd name="T1" fmla="*/ 893 h 893"/>
              <a:gd name="T2" fmla="*/ 0 w 3355"/>
              <a:gd name="T3" fmla="*/ 893 h 893"/>
              <a:gd name="T4" fmla="*/ 0 w 3355"/>
              <a:gd name="T5" fmla="*/ 0 h 893"/>
              <a:gd name="T6" fmla="*/ 2927 w 3355"/>
              <a:gd name="T7" fmla="*/ 0 h 893"/>
              <a:gd name="T8" fmla="*/ 3355 w 3355"/>
              <a:gd name="T9" fmla="*/ 893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5" h="893">
                <a:moveTo>
                  <a:pt x="3355" y="893"/>
                </a:moveTo>
                <a:lnTo>
                  <a:pt x="0" y="893"/>
                </a:lnTo>
                <a:lnTo>
                  <a:pt x="0" y="0"/>
                </a:lnTo>
                <a:lnTo>
                  <a:pt x="2927" y="0"/>
                </a:lnTo>
                <a:lnTo>
                  <a:pt x="3355" y="8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66700" dist="38100" dir="189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47265" y="1755440"/>
            <a:ext cx="4914378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47265" y="4061676"/>
            <a:ext cx="491437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047266" y="3765405"/>
            <a:ext cx="491437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920693" y="2444254"/>
            <a:ext cx="5324475" cy="444960"/>
          </a:xfrm>
        </p:spPr>
        <p:txBody>
          <a:bodyPr/>
          <a:lstStyle/>
          <a:p>
            <a:r>
              <a:rPr lang="zh-CN" altLang="en-US" dirty="0"/>
              <a:t>工作报告</a:t>
            </a:r>
            <a:r>
              <a:rPr lang="en-US" altLang="zh-CN" dirty="0"/>
              <a:t>/</a:t>
            </a:r>
            <a:r>
              <a:rPr lang="zh-CN" altLang="en-US" dirty="0"/>
              <a:t>个人总结</a:t>
            </a:r>
            <a:r>
              <a:rPr lang="en-US" altLang="zh-CN" dirty="0"/>
              <a:t>/</a:t>
            </a:r>
            <a:r>
              <a:rPr lang="zh-CN" altLang="en-US" dirty="0"/>
              <a:t>企业介绍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922281" y="1199839"/>
            <a:ext cx="5324475" cy="1233864"/>
          </a:xfrm>
        </p:spPr>
        <p:txBody>
          <a:bodyPr>
            <a:normAutofit/>
          </a:bodyPr>
          <a:lstStyle/>
          <a:p>
            <a:r>
              <a:rPr lang="zh-CN" altLang="en-US" dirty="0"/>
              <a:t>扁平几何工作报告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商务通用主题模板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DBCF35-0E8D-4113-A04C-4566120F17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525" y="1123949"/>
            <a:ext cx="12211052" cy="4854821"/>
            <a:chOff x="-9525" y="1123949"/>
            <a:chExt cx="12211052" cy="4854821"/>
          </a:xfrm>
        </p:grpSpPr>
        <p:sp>
          <p:nvSpPr>
            <p:cNvPr id="6" name="iṩlîḑe">
              <a:extLst>
                <a:ext uri="{FF2B5EF4-FFF2-40B4-BE49-F238E27FC236}">
                  <a16:creationId xmlns:a16="http://schemas.microsoft.com/office/drawing/2014/main" xmlns="" id="{5371F2F1-BB9E-4A00-8CB6-F8A72B9C1365}"/>
                </a:ext>
              </a:extLst>
            </p:cNvPr>
            <p:cNvSpPr/>
            <p:nvPr/>
          </p:nvSpPr>
          <p:spPr>
            <a:xfrm>
              <a:off x="-9525" y="1123949"/>
              <a:ext cx="12211052" cy="1089363"/>
            </a:xfrm>
            <a:prstGeom prst="rect">
              <a:avLst/>
            </a:prstGeom>
            <a:blipFill>
              <a:blip r:embed="rId3"/>
              <a:stretch>
                <a:fillRect t="-327418" b="-31987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sḻïďé">
              <a:extLst>
                <a:ext uri="{FF2B5EF4-FFF2-40B4-BE49-F238E27FC236}">
                  <a16:creationId xmlns:a16="http://schemas.microsoft.com/office/drawing/2014/main" xmlns="" id="{375962AC-694D-4ED2-BD13-27A5B1423B4E}"/>
                </a:ext>
              </a:extLst>
            </p:cNvPr>
            <p:cNvSpPr/>
            <p:nvPr/>
          </p:nvSpPr>
          <p:spPr>
            <a:xfrm>
              <a:off x="-9525" y="1822022"/>
              <a:ext cx="12211052" cy="398188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1200" b="1" dirty="0"/>
            </a:p>
          </p:txBody>
        </p:sp>
        <p:sp>
          <p:nvSpPr>
            <p:cNvPr id="8" name="ísḷïḑe">
              <a:extLst>
                <a:ext uri="{FF2B5EF4-FFF2-40B4-BE49-F238E27FC236}">
                  <a16:creationId xmlns:a16="http://schemas.microsoft.com/office/drawing/2014/main" xmlns="" id="{E01BDC6D-FA62-4A25-9FBC-FBC9C928F1E3}"/>
                </a:ext>
              </a:extLst>
            </p:cNvPr>
            <p:cNvSpPr/>
            <p:nvPr/>
          </p:nvSpPr>
          <p:spPr>
            <a:xfrm>
              <a:off x="969022" y="2348880"/>
              <a:ext cx="3050876" cy="1752600"/>
            </a:xfrm>
            <a:prstGeom prst="rect">
              <a:avLst/>
            </a:prstGeom>
            <a:noFill/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ḻíḍé">
              <a:extLst>
                <a:ext uri="{FF2B5EF4-FFF2-40B4-BE49-F238E27FC236}">
                  <a16:creationId xmlns:a16="http://schemas.microsoft.com/office/drawing/2014/main" xmlns="" id="{0D5AC665-7A59-488C-B377-BB5A69F19D53}"/>
                </a:ext>
              </a:extLst>
            </p:cNvPr>
            <p:cNvSpPr/>
            <p:nvPr/>
          </p:nvSpPr>
          <p:spPr>
            <a:xfrm>
              <a:off x="2315295" y="2607700"/>
              <a:ext cx="358327" cy="37322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Sļïḍé">
              <a:extLst>
                <a:ext uri="{FF2B5EF4-FFF2-40B4-BE49-F238E27FC236}">
                  <a16:creationId xmlns:a16="http://schemas.microsoft.com/office/drawing/2014/main" xmlns="" id="{29C59403-6685-4765-BA08-54222FD006EE}"/>
                </a:ext>
              </a:extLst>
            </p:cNvPr>
            <p:cNvGrpSpPr/>
            <p:nvPr/>
          </p:nvGrpSpPr>
          <p:grpSpPr>
            <a:xfrm>
              <a:off x="1440428" y="3072953"/>
              <a:ext cx="2108064" cy="910743"/>
              <a:chOff x="2222567" y="3072953"/>
              <a:chExt cx="2108064" cy="910743"/>
            </a:xfrm>
          </p:grpSpPr>
          <p:sp>
            <p:nvSpPr>
              <p:cNvPr id="32" name="îŝḷíḑê">
                <a:extLst>
                  <a:ext uri="{FF2B5EF4-FFF2-40B4-BE49-F238E27FC236}">
                    <a16:creationId xmlns:a16="http://schemas.microsoft.com/office/drawing/2014/main" xmlns="" id="{D4E6A49A-BE4E-456A-BD81-32EECDB26244}"/>
                  </a:ext>
                </a:extLst>
              </p:cNvPr>
              <p:cNvSpPr txBox="1"/>
              <p:nvPr/>
            </p:nvSpPr>
            <p:spPr>
              <a:xfrm>
                <a:off x="2222567" y="3072953"/>
                <a:ext cx="2108064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3" name="íSḷíḋê">
                <a:extLst>
                  <a:ext uri="{FF2B5EF4-FFF2-40B4-BE49-F238E27FC236}">
                    <a16:creationId xmlns:a16="http://schemas.microsoft.com/office/drawing/2014/main" xmlns="" id="{9DBD0E6B-1ECC-4E6D-9B90-A7230ABC10AF}"/>
                  </a:ext>
                </a:extLst>
              </p:cNvPr>
              <p:cNvSpPr/>
              <p:nvPr/>
            </p:nvSpPr>
            <p:spPr bwMode="auto">
              <a:xfrm>
                <a:off x="2222568" y="34262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1" name="iṣlíḍe">
              <a:extLst>
                <a:ext uri="{FF2B5EF4-FFF2-40B4-BE49-F238E27FC236}">
                  <a16:creationId xmlns:a16="http://schemas.microsoft.com/office/drawing/2014/main" xmlns="" id="{17B82707-C0A9-49E6-BCF3-104D0A05B727}"/>
                </a:ext>
              </a:extLst>
            </p:cNvPr>
            <p:cNvSpPr/>
            <p:nvPr/>
          </p:nvSpPr>
          <p:spPr>
            <a:xfrm>
              <a:off x="4570562" y="2348880"/>
              <a:ext cx="3050876" cy="17526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ḻîḍé">
              <a:extLst>
                <a:ext uri="{FF2B5EF4-FFF2-40B4-BE49-F238E27FC236}">
                  <a16:creationId xmlns:a16="http://schemas.microsoft.com/office/drawing/2014/main" xmlns="" id="{1C596CDA-3D64-40E6-BCE8-843F424414A5}"/>
                </a:ext>
              </a:extLst>
            </p:cNvPr>
            <p:cNvSpPr txBox="1"/>
            <p:nvPr/>
          </p:nvSpPr>
          <p:spPr>
            <a:xfrm>
              <a:off x="5012126" y="3072951"/>
              <a:ext cx="210806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3" name="ïSḷïḑe">
              <a:extLst>
                <a:ext uri="{FF2B5EF4-FFF2-40B4-BE49-F238E27FC236}">
                  <a16:creationId xmlns:a16="http://schemas.microsoft.com/office/drawing/2014/main" xmlns="" id="{389F0397-9C2D-4018-A159-62357C4283A8}"/>
                </a:ext>
              </a:extLst>
            </p:cNvPr>
            <p:cNvSpPr/>
            <p:nvPr/>
          </p:nvSpPr>
          <p:spPr>
            <a:xfrm>
              <a:off x="5886995" y="2607700"/>
              <a:ext cx="358327" cy="37322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ş1îdê">
              <a:extLst>
                <a:ext uri="{FF2B5EF4-FFF2-40B4-BE49-F238E27FC236}">
                  <a16:creationId xmlns:a16="http://schemas.microsoft.com/office/drawing/2014/main" xmlns="" id="{8000ABBA-8134-4D00-9C23-0A3A340E49EA}"/>
                </a:ext>
              </a:extLst>
            </p:cNvPr>
            <p:cNvSpPr/>
            <p:nvPr/>
          </p:nvSpPr>
          <p:spPr bwMode="auto">
            <a:xfrm>
              <a:off x="5012126" y="34262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şľïḍê">
              <a:extLst>
                <a:ext uri="{FF2B5EF4-FFF2-40B4-BE49-F238E27FC236}">
                  <a16:creationId xmlns:a16="http://schemas.microsoft.com/office/drawing/2014/main" xmlns="" id="{89589155-5B6C-4E0A-ACE7-13697169CC3C}"/>
                </a:ext>
              </a:extLst>
            </p:cNvPr>
            <p:cNvSpPr/>
            <p:nvPr/>
          </p:nvSpPr>
          <p:spPr>
            <a:xfrm>
              <a:off x="8112424" y="2348880"/>
              <a:ext cx="3050876" cy="1752600"/>
            </a:xfrm>
            <a:prstGeom prst="rect">
              <a:avLst/>
            </a:prstGeom>
            <a:noFill/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iṧļîḓé">
              <a:extLst>
                <a:ext uri="{FF2B5EF4-FFF2-40B4-BE49-F238E27FC236}">
                  <a16:creationId xmlns:a16="http://schemas.microsoft.com/office/drawing/2014/main" xmlns="" id="{A5474CE8-7BC2-4DB7-AD27-7C37510D6DE0}"/>
                </a:ext>
              </a:extLst>
            </p:cNvPr>
            <p:cNvGrpSpPr/>
            <p:nvPr/>
          </p:nvGrpSpPr>
          <p:grpSpPr>
            <a:xfrm>
              <a:off x="8583831" y="2607700"/>
              <a:ext cx="2108063" cy="1375996"/>
              <a:chOff x="7861369" y="2607700"/>
              <a:chExt cx="2108063" cy="1375996"/>
            </a:xfrm>
          </p:grpSpPr>
          <p:sp>
            <p:nvSpPr>
              <p:cNvPr id="29" name="ïšḻïḓê">
                <a:extLst>
                  <a:ext uri="{FF2B5EF4-FFF2-40B4-BE49-F238E27FC236}">
                    <a16:creationId xmlns:a16="http://schemas.microsoft.com/office/drawing/2014/main" xmlns="" id="{52DDB4CE-3F15-4B4F-A536-F92A7A3A9CFF}"/>
                  </a:ext>
                </a:extLst>
              </p:cNvPr>
              <p:cNvSpPr txBox="1"/>
              <p:nvPr/>
            </p:nvSpPr>
            <p:spPr>
              <a:xfrm>
                <a:off x="7861369" y="3072952"/>
                <a:ext cx="2108063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0" name="ïṧḻïḑè">
                <a:extLst>
                  <a:ext uri="{FF2B5EF4-FFF2-40B4-BE49-F238E27FC236}">
                    <a16:creationId xmlns:a16="http://schemas.microsoft.com/office/drawing/2014/main" xmlns="" id="{E666A9F1-BDBF-4C64-A57E-A5A8CB0475A4}"/>
                  </a:ext>
                </a:extLst>
              </p:cNvPr>
              <p:cNvSpPr/>
              <p:nvPr/>
            </p:nvSpPr>
            <p:spPr>
              <a:xfrm>
                <a:off x="8740901" y="2607700"/>
                <a:ext cx="358327" cy="373224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şlíḓé">
                <a:extLst>
                  <a:ext uri="{FF2B5EF4-FFF2-40B4-BE49-F238E27FC236}">
                    <a16:creationId xmlns:a16="http://schemas.microsoft.com/office/drawing/2014/main" xmlns="" id="{C44A8A8E-D225-4503-ABFD-EE20DAA90741}"/>
                  </a:ext>
                </a:extLst>
              </p:cNvPr>
              <p:cNvSpPr/>
              <p:nvPr/>
            </p:nvSpPr>
            <p:spPr bwMode="auto">
              <a:xfrm>
                <a:off x="7861369" y="34262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7" name="íṩľîďè">
              <a:extLst>
                <a:ext uri="{FF2B5EF4-FFF2-40B4-BE49-F238E27FC236}">
                  <a16:creationId xmlns:a16="http://schemas.microsoft.com/office/drawing/2014/main" xmlns="" id="{0D06C0F6-4B8F-4A23-AD1E-81A24D228736}"/>
                </a:ext>
              </a:extLst>
            </p:cNvPr>
            <p:cNvSpPr/>
            <p:nvPr/>
          </p:nvSpPr>
          <p:spPr>
            <a:xfrm>
              <a:off x="8112424" y="4226170"/>
              <a:ext cx="3050876" cy="1752600"/>
            </a:xfrm>
            <a:prstGeom prst="rect">
              <a:avLst/>
            </a:prstGeom>
            <a:noFill/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ṡļíďé">
              <a:extLst>
                <a:ext uri="{FF2B5EF4-FFF2-40B4-BE49-F238E27FC236}">
                  <a16:creationId xmlns:a16="http://schemas.microsoft.com/office/drawing/2014/main" xmlns="" id="{29DC0842-2ECD-4D6C-B9D3-20A3920A9948}"/>
                </a:ext>
              </a:extLst>
            </p:cNvPr>
            <p:cNvSpPr txBox="1"/>
            <p:nvPr/>
          </p:nvSpPr>
          <p:spPr>
            <a:xfrm>
              <a:off x="8583831" y="4995994"/>
              <a:ext cx="210806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îšľiḑé">
              <a:extLst>
                <a:ext uri="{FF2B5EF4-FFF2-40B4-BE49-F238E27FC236}">
                  <a16:creationId xmlns:a16="http://schemas.microsoft.com/office/drawing/2014/main" xmlns="" id="{70ADC7BD-80AA-47BF-BCD8-0DA776BADAF9}"/>
                </a:ext>
              </a:extLst>
            </p:cNvPr>
            <p:cNvSpPr/>
            <p:nvPr/>
          </p:nvSpPr>
          <p:spPr>
            <a:xfrm>
              <a:off x="9458698" y="4452327"/>
              <a:ext cx="358327" cy="37322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lîḋê">
              <a:extLst>
                <a:ext uri="{FF2B5EF4-FFF2-40B4-BE49-F238E27FC236}">
                  <a16:creationId xmlns:a16="http://schemas.microsoft.com/office/drawing/2014/main" xmlns="" id="{BFF18F2A-CE52-4AA7-ACC7-FCE2B9F6DED2}"/>
                </a:ext>
              </a:extLst>
            </p:cNvPr>
            <p:cNvSpPr/>
            <p:nvPr/>
          </p:nvSpPr>
          <p:spPr bwMode="auto">
            <a:xfrm>
              <a:off x="8583831" y="531667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iṣľîde">
              <a:extLst>
                <a:ext uri="{FF2B5EF4-FFF2-40B4-BE49-F238E27FC236}">
                  <a16:creationId xmlns:a16="http://schemas.microsoft.com/office/drawing/2014/main" xmlns="" id="{AF7604B9-BC73-444B-BF4F-380206846118}"/>
                </a:ext>
              </a:extLst>
            </p:cNvPr>
            <p:cNvSpPr/>
            <p:nvPr/>
          </p:nvSpPr>
          <p:spPr>
            <a:xfrm>
              <a:off x="4570562" y="4226170"/>
              <a:ext cx="3050876" cy="1752600"/>
            </a:xfrm>
            <a:prstGeom prst="rect">
              <a:avLst/>
            </a:prstGeom>
            <a:noFill/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$lïḑe">
              <a:extLst>
                <a:ext uri="{FF2B5EF4-FFF2-40B4-BE49-F238E27FC236}">
                  <a16:creationId xmlns:a16="http://schemas.microsoft.com/office/drawing/2014/main" xmlns="" id="{41F63491-0C42-44FC-A904-4B2A15AD8865}"/>
                </a:ext>
              </a:extLst>
            </p:cNvPr>
            <p:cNvSpPr txBox="1"/>
            <p:nvPr/>
          </p:nvSpPr>
          <p:spPr>
            <a:xfrm>
              <a:off x="5012125" y="4995993"/>
              <a:ext cx="210806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3" name="íśḻîḋè">
              <a:extLst>
                <a:ext uri="{FF2B5EF4-FFF2-40B4-BE49-F238E27FC236}">
                  <a16:creationId xmlns:a16="http://schemas.microsoft.com/office/drawing/2014/main" xmlns="" id="{61B22BF3-C398-421B-B505-4554BF516D80}"/>
                </a:ext>
              </a:extLst>
            </p:cNvPr>
            <p:cNvSpPr/>
            <p:nvPr/>
          </p:nvSpPr>
          <p:spPr>
            <a:xfrm>
              <a:off x="5886995" y="4452327"/>
              <a:ext cx="358327" cy="37322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ṩḷídé">
              <a:extLst>
                <a:ext uri="{FF2B5EF4-FFF2-40B4-BE49-F238E27FC236}">
                  <a16:creationId xmlns:a16="http://schemas.microsoft.com/office/drawing/2014/main" xmlns="" id="{9979D7BB-8906-4178-A9BB-C26FB6CAEE1B}"/>
                </a:ext>
              </a:extLst>
            </p:cNvPr>
            <p:cNvSpPr/>
            <p:nvPr/>
          </p:nvSpPr>
          <p:spPr bwMode="auto">
            <a:xfrm>
              <a:off x="5012125" y="531667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lîḑê">
              <a:extLst>
                <a:ext uri="{FF2B5EF4-FFF2-40B4-BE49-F238E27FC236}">
                  <a16:creationId xmlns:a16="http://schemas.microsoft.com/office/drawing/2014/main" xmlns="" id="{0BF5E733-EE26-450D-B654-45D6E305A3E4}"/>
                </a:ext>
              </a:extLst>
            </p:cNvPr>
            <p:cNvSpPr/>
            <p:nvPr/>
          </p:nvSpPr>
          <p:spPr>
            <a:xfrm>
              <a:off x="969022" y="4226170"/>
              <a:ext cx="3050876" cy="1752600"/>
            </a:xfrm>
            <a:prstGeom prst="rect">
              <a:avLst/>
            </a:prstGeom>
            <a:noFill/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lîḑè">
              <a:extLst>
                <a:ext uri="{FF2B5EF4-FFF2-40B4-BE49-F238E27FC236}">
                  <a16:creationId xmlns:a16="http://schemas.microsoft.com/office/drawing/2014/main" xmlns="" id="{5B05E853-D2AE-4991-BA5F-9BF8D07C6C3B}"/>
                </a:ext>
              </a:extLst>
            </p:cNvPr>
            <p:cNvSpPr txBox="1"/>
            <p:nvPr/>
          </p:nvSpPr>
          <p:spPr>
            <a:xfrm>
              <a:off x="1440427" y="4995993"/>
              <a:ext cx="210806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7" name="ïSlîḑê">
              <a:extLst>
                <a:ext uri="{FF2B5EF4-FFF2-40B4-BE49-F238E27FC236}">
                  <a16:creationId xmlns:a16="http://schemas.microsoft.com/office/drawing/2014/main" xmlns="" id="{A38879B2-E874-4AFA-8CE7-CC7F0FD50D12}"/>
                </a:ext>
              </a:extLst>
            </p:cNvPr>
            <p:cNvSpPr/>
            <p:nvPr/>
          </p:nvSpPr>
          <p:spPr>
            <a:xfrm>
              <a:off x="2315295" y="4452327"/>
              <a:ext cx="358327" cy="37322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líḓè">
              <a:extLst>
                <a:ext uri="{FF2B5EF4-FFF2-40B4-BE49-F238E27FC236}">
                  <a16:creationId xmlns:a16="http://schemas.microsoft.com/office/drawing/2014/main" xmlns="" id="{E93E40A4-14B5-4EE3-B7A3-2DDAB613B556}"/>
                </a:ext>
              </a:extLst>
            </p:cNvPr>
            <p:cNvSpPr/>
            <p:nvPr/>
          </p:nvSpPr>
          <p:spPr bwMode="auto">
            <a:xfrm>
              <a:off x="1440427" y="531667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59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3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2784869-1457-4744-AFDE-44CAC402F4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824" y="1283751"/>
            <a:ext cx="10828664" cy="4668572"/>
            <a:chOff x="691824" y="1283751"/>
            <a:chExt cx="10828664" cy="4668572"/>
          </a:xfrm>
        </p:grpSpPr>
        <p:grpSp>
          <p:nvGrpSpPr>
            <p:cNvPr id="6" name="ïṥ1iďê">
              <a:extLst>
                <a:ext uri="{FF2B5EF4-FFF2-40B4-BE49-F238E27FC236}">
                  <a16:creationId xmlns:a16="http://schemas.microsoft.com/office/drawing/2014/main" xmlns="" id="{AE738068-B1F7-48CD-9482-EE9A7D8AEBD5}"/>
                </a:ext>
              </a:extLst>
            </p:cNvPr>
            <p:cNvGrpSpPr/>
            <p:nvPr/>
          </p:nvGrpSpPr>
          <p:grpSpPr>
            <a:xfrm>
              <a:off x="691824" y="1702940"/>
              <a:ext cx="2517570" cy="3671336"/>
              <a:chOff x="1919538" y="1815235"/>
              <a:chExt cx="2517570" cy="3671336"/>
            </a:xfrm>
          </p:grpSpPr>
          <p:grpSp>
            <p:nvGrpSpPr>
              <p:cNvPr id="23" name="iś1iḍé">
                <a:extLst>
                  <a:ext uri="{FF2B5EF4-FFF2-40B4-BE49-F238E27FC236}">
                    <a16:creationId xmlns:a16="http://schemas.microsoft.com/office/drawing/2014/main" xmlns="" id="{ACA4DDFA-8474-431D-91FC-7C9C417D334D}"/>
                  </a:ext>
                </a:extLst>
              </p:cNvPr>
              <p:cNvGrpSpPr/>
              <p:nvPr/>
            </p:nvGrpSpPr>
            <p:grpSpPr>
              <a:xfrm>
                <a:off x="3492783" y="1815235"/>
                <a:ext cx="944325" cy="3671336"/>
                <a:chOff x="2331493" y="1339850"/>
                <a:chExt cx="765085" cy="2974488"/>
              </a:xfrm>
            </p:grpSpPr>
            <p:sp>
              <p:nvSpPr>
                <p:cNvPr id="27" name="ïsļíḍe">
                  <a:extLst>
                    <a:ext uri="{FF2B5EF4-FFF2-40B4-BE49-F238E27FC236}">
                      <a16:creationId xmlns:a16="http://schemas.microsoft.com/office/drawing/2014/main" xmlns="" id="{B7FA9341-6A09-4B3D-A305-299ACB0F7281}"/>
                    </a:ext>
                  </a:extLst>
                </p:cNvPr>
                <p:cNvSpPr/>
                <p:nvPr/>
              </p:nvSpPr>
              <p:spPr bwMode="auto">
                <a:xfrm>
                  <a:off x="234673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solidFill>
                  <a:schemeClr val="tx1">
                    <a:lumMod val="90000"/>
                    <a:lumOff val="10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ṧḷîḓe">
                  <a:extLst>
                    <a:ext uri="{FF2B5EF4-FFF2-40B4-BE49-F238E27FC236}">
                      <a16:creationId xmlns:a16="http://schemas.microsoft.com/office/drawing/2014/main" xmlns="" id="{4C536341-6A3E-47A6-98B4-B24A18D8A5F3}"/>
                    </a:ext>
                  </a:extLst>
                </p:cNvPr>
                <p:cNvSpPr/>
                <p:nvPr/>
              </p:nvSpPr>
              <p:spPr bwMode="auto">
                <a:xfrm>
                  <a:off x="233149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25000"/>
                        <a:lumOff val="7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25000"/>
                        <a:lumOff val="7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25000"/>
                        <a:lumOff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ṧḻide">
                  <a:extLst>
                    <a:ext uri="{FF2B5EF4-FFF2-40B4-BE49-F238E27FC236}">
                      <a16:creationId xmlns:a16="http://schemas.microsoft.com/office/drawing/2014/main" xmlns="" id="{7A079D42-3BF5-4817-8294-CAC020871983}"/>
                    </a:ext>
                  </a:extLst>
                </p:cNvPr>
                <p:cNvSpPr/>
                <p:nvPr/>
              </p:nvSpPr>
              <p:spPr bwMode="auto">
                <a:xfrm>
                  <a:off x="2385423" y="1573205"/>
                  <a:ext cx="594276" cy="2524374"/>
                </a:xfrm>
                <a:custGeom>
                  <a:avLst/>
                  <a:gdLst>
                    <a:gd name="T0" fmla="*/ 0 w 573"/>
                    <a:gd name="T1" fmla="*/ 325 h 2434"/>
                    <a:gd name="T2" fmla="*/ 573 w 573"/>
                    <a:gd name="T3" fmla="*/ 0 h 2434"/>
                    <a:gd name="T4" fmla="*/ 573 w 573"/>
                    <a:gd name="T5" fmla="*/ 2434 h 2434"/>
                    <a:gd name="T6" fmla="*/ 0 w 573"/>
                    <a:gd name="T7" fmla="*/ 2114 h 2434"/>
                    <a:gd name="T8" fmla="*/ 0 w 573"/>
                    <a:gd name="T9" fmla="*/ 325 h 2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3" h="2434">
                      <a:moveTo>
                        <a:pt x="0" y="325"/>
                      </a:moveTo>
                      <a:lnTo>
                        <a:pt x="573" y="0"/>
                      </a:lnTo>
                      <a:lnTo>
                        <a:pt x="573" y="2434"/>
                      </a:lnTo>
                      <a:lnTo>
                        <a:pt x="0" y="2114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ľïḑé">
                <a:extLst>
                  <a:ext uri="{FF2B5EF4-FFF2-40B4-BE49-F238E27FC236}">
                    <a16:creationId xmlns:a16="http://schemas.microsoft.com/office/drawing/2014/main" xmlns="" id="{CA7337AE-740D-4B7E-ABB2-7DEAF8F1CD7A}"/>
                  </a:ext>
                </a:extLst>
              </p:cNvPr>
              <p:cNvGrpSpPr/>
              <p:nvPr/>
            </p:nvGrpSpPr>
            <p:grpSpPr>
              <a:xfrm>
                <a:off x="1919538" y="3074859"/>
                <a:ext cx="1573248" cy="2005923"/>
                <a:chOff x="1295400" y="2360386"/>
                <a:chExt cx="1274633" cy="1625182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5" name="íṩḷïďé">
                  <a:extLst>
                    <a:ext uri="{FF2B5EF4-FFF2-40B4-BE49-F238E27FC236}">
                      <a16:creationId xmlns:a16="http://schemas.microsoft.com/office/drawing/2014/main" xmlns="" id="{86286094-547E-465E-B38E-4529F7D171B5}"/>
                    </a:ext>
                  </a:extLst>
                </p:cNvPr>
                <p:cNvSpPr/>
                <p:nvPr/>
              </p:nvSpPr>
              <p:spPr bwMode="auto">
                <a:xfrm>
                  <a:off x="1793223" y="2360386"/>
                  <a:ext cx="322548" cy="323584"/>
                </a:xfrm>
                <a:prstGeom prst="ellipse">
                  <a:avLst/>
                </a:pr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ṡ1îḑê">
                  <a:extLst>
                    <a:ext uri="{FF2B5EF4-FFF2-40B4-BE49-F238E27FC236}">
                      <a16:creationId xmlns:a16="http://schemas.microsoft.com/office/drawing/2014/main" xmlns="" id="{0B36BF57-87B2-4B04-AA95-4463C947DC67}"/>
                    </a:ext>
                  </a:extLst>
                </p:cNvPr>
                <p:cNvSpPr/>
                <p:nvPr/>
              </p:nvSpPr>
              <p:spPr bwMode="auto">
                <a:xfrm>
                  <a:off x="1295400" y="2708861"/>
                  <a:ext cx="1274633" cy="1276707"/>
                </a:xfrm>
                <a:custGeom>
                  <a:avLst/>
                  <a:gdLst>
                    <a:gd name="T0" fmla="*/ 357 w 829"/>
                    <a:gd name="T1" fmla="*/ 0 h 831"/>
                    <a:gd name="T2" fmla="*/ 482 w 829"/>
                    <a:gd name="T3" fmla="*/ 0 h 831"/>
                    <a:gd name="T4" fmla="*/ 594 w 829"/>
                    <a:gd name="T5" fmla="*/ 112 h 831"/>
                    <a:gd name="T6" fmla="*/ 754 w 829"/>
                    <a:gd name="T7" fmla="*/ 43 h 831"/>
                    <a:gd name="T8" fmla="*/ 794 w 829"/>
                    <a:gd name="T9" fmla="*/ 112 h 831"/>
                    <a:gd name="T10" fmla="*/ 594 w 829"/>
                    <a:gd name="T11" fmla="*/ 205 h 831"/>
                    <a:gd name="T12" fmla="*/ 504 w 829"/>
                    <a:gd name="T13" fmla="*/ 115 h 831"/>
                    <a:gd name="T14" fmla="*/ 506 w 829"/>
                    <a:gd name="T15" fmla="*/ 352 h 831"/>
                    <a:gd name="T16" fmla="*/ 602 w 829"/>
                    <a:gd name="T17" fmla="*/ 512 h 831"/>
                    <a:gd name="T18" fmla="*/ 648 w 829"/>
                    <a:gd name="T19" fmla="*/ 712 h 831"/>
                    <a:gd name="T20" fmla="*/ 546 w 829"/>
                    <a:gd name="T21" fmla="*/ 744 h 831"/>
                    <a:gd name="T22" fmla="*/ 517 w 829"/>
                    <a:gd name="T23" fmla="*/ 560 h 831"/>
                    <a:gd name="T24" fmla="*/ 429 w 829"/>
                    <a:gd name="T25" fmla="*/ 432 h 831"/>
                    <a:gd name="T26" fmla="*/ 429 w 829"/>
                    <a:gd name="T27" fmla="*/ 571 h 831"/>
                    <a:gd name="T28" fmla="*/ 333 w 829"/>
                    <a:gd name="T29" fmla="*/ 777 h 831"/>
                    <a:gd name="T30" fmla="*/ 237 w 829"/>
                    <a:gd name="T31" fmla="*/ 749 h 831"/>
                    <a:gd name="T32" fmla="*/ 324 w 829"/>
                    <a:gd name="T33" fmla="*/ 547 h 831"/>
                    <a:gd name="T34" fmla="*/ 336 w 829"/>
                    <a:gd name="T35" fmla="*/ 120 h 831"/>
                    <a:gd name="T36" fmla="*/ 250 w 829"/>
                    <a:gd name="T37" fmla="*/ 200 h 831"/>
                    <a:gd name="T38" fmla="*/ 53 w 829"/>
                    <a:gd name="T39" fmla="*/ 123 h 831"/>
                    <a:gd name="T40" fmla="*/ 85 w 829"/>
                    <a:gd name="T41" fmla="*/ 43 h 831"/>
                    <a:gd name="T42" fmla="*/ 237 w 829"/>
                    <a:gd name="T43" fmla="*/ 109 h 831"/>
                    <a:gd name="T44" fmla="*/ 357 w 829"/>
                    <a:gd name="T45" fmla="*/ 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29" h="831">
                      <a:moveTo>
                        <a:pt x="357" y="0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594" y="112"/>
                        <a:pt x="594" y="112"/>
                        <a:pt x="594" y="112"/>
                      </a:cubicBezTo>
                      <a:cubicBezTo>
                        <a:pt x="754" y="43"/>
                        <a:pt x="754" y="43"/>
                        <a:pt x="754" y="43"/>
                      </a:cubicBezTo>
                      <a:cubicBezTo>
                        <a:pt x="754" y="43"/>
                        <a:pt x="829" y="37"/>
                        <a:pt x="794" y="112"/>
                      </a:cubicBezTo>
                      <a:cubicBezTo>
                        <a:pt x="594" y="205"/>
                        <a:pt x="594" y="205"/>
                        <a:pt x="594" y="205"/>
                      </a:cubicBezTo>
                      <a:cubicBezTo>
                        <a:pt x="504" y="115"/>
                        <a:pt x="504" y="115"/>
                        <a:pt x="504" y="115"/>
                      </a:cubicBezTo>
                      <a:cubicBezTo>
                        <a:pt x="506" y="352"/>
                        <a:pt x="506" y="352"/>
                        <a:pt x="506" y="352"/>
                      </a:cubicBezTo>
                      <a:cubicBezTo>
                        <a:pt x="602" y="512"/>
                        <a:pt x="602" y="512"/>
                        <a:pt x="602" y="512"/>
                      </a:cubicBezTo>
                      <a:cubicBezTo>
                        <a:pt x="648" y="712"/>
                        <a:pt x="648" y="712"/>
                        <a:pt x="648" y="712"/>
                      </a:cubicBezTo>
                      <a:cubicBezTo>
                        <a:pt x="648" y="712"/>
                        <a:pt x="629" y="809"/>
                        <a:pt x="546" y="744"/>
                      </a:cubicBezTo>
                      <a:cubicBezTo>
                        <a:pt x="517" y="560"/>
                        <a:pt x="517" y="560"/>
                        <a:pt x="517" y="560"/>
                      </a:cubicBezTo>
                      <a:cubicBezTo>
                        <a:pt x="429" y="432"/>
                        <a:pt x="429" y="432"/>
                        <a:pt x="429" y="432"/>
                      </a:cubicBezTo>
                      <a:cubicBezTo>
                        <a:pt x="429" y="571"/>
                        <a:pt x="429" y="571"/>
                        <a:pt x="429" y="571"/>
                      </a:cubicBezTo>
                      <a:cubicBezTo>
                        <a:pt x="333" y="777"/>
                        <a:pt x="333" y="777"/>
                        <a:pt x="333" y="777"/>
                      </a:cubicBezTo>
                      <a:cubicBezTo>
                        <a:pt x="333" y="777"/>
                        <a:pt x="260" y="831"/>
                        <a:pt x="237" y="749"/>
                      </a:cubicBezTo>
                      <a:cubicBezTo>
                        <a:pt x="324" y="547"/>
                        <a:pt x="324" y="547"/>
                        <a:pt x="324" y="547"/>
                      </a:cubicBezTo>
                      <a:cubicBezTo>
                        <a:pt x="336" y="120"/>
                        <a:pt x="336" y="120"/>
                        <a:pt x="336" y="120"/>
                      </a:cubicBezTo>
                      <a:cubicBezTo>
                        <a:pt x="250" y="200"/>
                        <a:pt x="250" y="200"/>
                        <a:pt x="250" y="200"/>
                      </a:cubicBezTo>
                      <a:cubicBezTo>
                        <a:pt x="53" y="123"/>
                        <a:pt x="53" y="123"/>
                        <a:pt x="53" y="123"/>
                      </a:cubicBezTo>
                      <a:cubicBezTo>
                        <a:pt x="53" y="123"/>
                        <a:pt x="0" y="57"/>
                        <a:pt x="85" y="43"/>
                      </a:cubicBezTo>
                      <a:cubicBezTo>
                        <a:pt x="237" y="109"/>
                        <a:pt x="237" y="109"/>
                        <a:pt x="237" y="109"/>
                      </a:cubicBezTo>
                      <a:lnTo>
                        <a:pt x="35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5EBB6C-C1C3-4DA8-99B3-76A0B76DDB51}"/>
                </a:ext>
              </a:extLst>
            </p:cNvPr>
            <p:cNvCxnSpPr>
              <a:cxnSpLocks/>
            </p:cNvCxnSpPr>
            <p:nvPr/>
          </p:nvCxnSpPr>
          <p:spPr>
            <a:xfrm>
              <a:off x="4521000" y="2507033"/>
              <a:ext cx="699948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ślîḓ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4462360" y="1283751"/>
              <a:ext cx="6795000" cy="115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9" name="îṩ1ïḍê">
              <a:extLst>
                <a:ext uri="{FF2B5EF4-FFF2-40B4-BE49-F238E27FC236}">
                  <a16:creationId xmlns:a16="http://schemas.microsoft.com/office/drawing/2014/main" xmlns="" id="{BC648415-739F-4959-8FF1-2CC8D026AC20}"/>
                </a:ext>
              </a:extLst>
            </p:cNvPr>
            <p:cNvGrpSpPr/>
            <p:nvPr/>
          </p:nvGrpSpPr>
          <p:grpSpPr>
            <a:xfrm>
              <a:off x="8340416" y="3024000"/>
              <a:ext cx="3023613" cy="1192755"/>
              <a:chOff x="7684952" y="3186844"/>
              <a:chExt cx="3023613" cy="1192755"/>
            </a:xfrm>
          </p:grpSpPr>
          <p:sp>
            <p:nvSpPr>
              <p:cNvPr id="21" name="iSľiḓê">
                <a:extLst>
                  <a:ext uri="{FF2B5EF4-FFF2-40B4-BE49-F238E27FC236}">
                    <a16:creationId xmlns:a16="http://schemas.microsoft.com/office/drawing/2014/main" xmlns="" id="{94942D29-CA82-44D8-851B-6B131DC62D5D}"/>
                  </a:ext>
                </a:extLst>
              </p:cNvPr>
              <p:cNvSpPr/>
              <p:nvPr/>
            </p:nvSpPr>
            <p:spPr bwMode="auto">
              <a:xfrm>
                <a:off x="7684952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2" name="îslíď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íSļîḑe">
              <a:extLst>
                <a:ext uri="{FF2B5EF4-FFF2-40B4-BE49-F238E27FC236}">
                  <a16:creationId xmlns:a16="http://schemas.microsoft.com/office/drawing/2014/main" xmlns="" id="{85DB8D53-C167-4AC3-A11A-7738C934C713}"/>
                </a:ext>
              </a:extLst>
            </p:cNvPr>
            <p:cNvGrpSpPr/>
            <p:nvPr/>
          </p:nvGrpSpPr>
          <p:grpSpPr>
            <a:xfrm>
              <a:off x="4763829" y="3024000"/>
              <a:ext cx="3023613" cy="1192755"/>
              <a:chOff x="3567387" y="3186844"/>
              <a:chExt cx="3023613" cy="1192755"/>
            </a:xfrm>
          </p:grpSpPr>
          <p:sp>
            <p:nvSpPr>
              <p:cNvPr id="19" name="ïşḷíḋè">
                <a:extLst>
                  <a:ext uri="{FF2B5EF4-FFF2-40B4-BE49-F238E27FC236}">
                    <a16:creationId xmlns:a16="http://schemas.microsoft.com/office/drawing/2014/main" xmlns="" id="{B4CD3A94-237A-4DE0-82DC-49798784BC52}"/>
                  </a:ext>
                </a:extLst>
              </p:cNvPr>
              <p:cNvSpPr/>
              <p:nvPr/>
            </p:nvSpPr>
            <p:spPr bwMode="auto">
              <a:xfrm>
                <a:off x="3567387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0" name="ïšlïd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ṡľîďe">
              <a:extLst>
                <a:ext uri="{FF2B5EF4-FFF2-40B4-BE49-F238E27FC236}">
                  <a16:creationId xmlns:a16="http://schemas.microsoft.com/office/drawing/2014/main" xmlns="" id="{6470471C-FAD3-4175-946B-9B341EAD7C46}"/>
                </a:ext>
              </a:extLst>
            </p:cNvPr>
            <p:cNvGrpSpPr/>
            <p:nvPr/>
          </p:nvGrpSpPr>
          <p:grpSpPr>
            <a:xfrm>
              <a:off x="8340416" y="4759568"/>
              <a:ext cx="3023613" cy="1192755"/>
              <a:chOff x="7684952" y="4747796"/>
              <a:chExt cx="3023613" cy="1192755"/>
            </a:xfrm>
          </p:grpSpPr>
          <p:sp>
            <p:nvSpPr>
              <p:cNvPr id="17" name="ï$1ïḓè">
                <a:extLst>
                  <a:ext uri="{FF2B5EF4-FFF2-40B4-BE49-F238E27FC236}">
                    <a16:creationId xmlns:a16="http://schemas.microsoft.com/office/drawing/2014/main" xmlns="" id="{724BB7FC-8602-4E3C-A18B-7DED9EC4FAE6}"/>
                  </a:ext>
                </a:extLst>
              </p:cNvPr>
              <p:cNvSpPr/>
              <p:nvPr/>
            </p:nvSpPr>
            <p:spPr bwMode="auto">
              <a:xfrm>
                <a:off x="7684952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śḻíďê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íṧľiḋé">
              <a:extLst>
                <a:ext uri="{FF2B5EF4-FFF2-40B4-BE49-F238E27FC236}">
                  <a16:creationId xmlns:a16="http://schemas.microsoft.com/office/drawing/2014/main" xmlns="" id="{50441D03-AE0D-4F32-8EEA-B41E08BB5663}"/>
                </a:ext>
              </a:extLst>
            </p:cNvPr>
            <p:cNvGrpSpPr/>
            <p:nvPr/>
          </p:nvGrpSpPr>
          <p:grpSpPr>
            <a:xfrm>
              <a:off x="4763829" y="4759568"/>
              <a:ext cx="3023613" cy="1192755"/>
              <a:chOff x="3567387" y="4747796"/>
              <a:chExt cx="3023613" cy="1192755"/>
            </a:xfrm>
          </p:grpSpPr>
          <p:sp>
            <p:nvSpPr>
              <p:cNvPr id="15" name="ï$ḷïḋé">
                <a:extLst>
                  <a:ext uri="{FF2B5EF4-FFF2-40B4-BE49-F238E27FC236}">
                    <a16:creationId xmlns:a16="http://schemas.microsoft.com/office/drawing/2014/main" xmlns="" id="{C8F80848-B094-4DB9-B365-80BEDA9AA3B8}"/>
                  </a:ext>
                </a:extLst>
              </p:cNvPr>
              <p:cNvSpPr/>
              <p:nvPr/>
            </p:nvSpPr>
            <p:spPr bwMode="auto">
              <a:xfrm>
                <a:off x="3567387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íṧľîḓ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E805930-560E-44D8-8432-E7EA6F1721C6}"/>
                </a:ext>
              </a:extLst>
            </p:cNvPr>
            <p:cNvCxnSpPr/>
            <p:nvPr/>
          </p:nvCxnSpPr>
          <p:spPr>
            <a:xfrm>
              <a:off x="4763829" y="4488161"/>
              <a:ext cx="64935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13DA267-1D70-41CD-933A-EDEBFCBA5192}"/>
                </a:ext>
              </a:extLst>
            </p:cNvPr>
            <p:cNvCxnSpPr/>
            <p:nvPr/>
          </p:nvCxnSpPr>
          <p:spPr>
            <a:xfrm>
              <a:off x="8063929" y="3024000"/>
              <a:ext cx="0" cy="292832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935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83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E2F08B8-5736-4A9F-83C2-405063558B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650" y="1276994"/>
            <a:ext cx="10748259" cy="4533279"/>
            <a:chOff x="666650" y="1276994"/>
            <a:chExt cx="10748260" cy="4533279"/>
          </a:xfrm>
        </p:grpSpPr>
        <p:grpSp>
          <p:nvGrpSpPr>
            <p:cNvPr id="6" name="íṩḷ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1F2AFCE6-7E43-4002-AAE2-B876C0CB38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4653" y="2438999"/>
              <a:ext cx="4030257" cy="3098834"/>
              <a:chOff x="3207544" y="1708150"/>
              <a:chExt cx="5776913" cy="4441824"/>
            </a:xfrm>
          </p:grpSpPr>
          <p:sp>
            <p:nvSpPr>
              <p:cNvPr id="182" name="ïṣḻídè">
                <a:extLst>
                  <a:ext uri="{FF2B5EF4-FFF2-40B4-BE49-F238E27FC236}">
                    <a16:creationId xmlns:a16="http://schemas.microsoft.com/office/drawing/2014/main" xmlns="" id="{9DAF7C58-ACA7-45AF-8AA1-DE286F70723D}"/>
                  </a:ext>
                </a:extLst>
              </p:cNvPr>
              <p:cNvSpPr/>
              <p:nvPr/>
            </p:nvSpPr>
            <p:spPr bwMode="auto">
              <a:xfrm>
                <a:off x="3766344" y="3467100"/>
                <a:ext cx="4660900" cy="2333624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ṩlîďè">
                <a:extLst>
                  <a:ext uri="{FF2B5EF4-FFF2-40B4-BE49-F238E27FC236}">
                    <a16:creationId xmlns:a16="http://schemas.microsoft.com/office/drawing/2014/main" xmlns="" id="{450FFB3A-1124-4EB1-99E9-0DA95FD92E43}"/>
                  </a:ext>
                </a:extLst>
              </p:cNvPr>
              <p:cNvSpPr/>
              <p:nvPr/>
            </p:nvSpPr>
            <p:spPr bwMode="auto">
              <a:xfrm>
                <a:off x="3810794" y="1768475"/>
                <a:ext cx="4564063" cy="1319212"/>
              </a:xfrm>
              <a:custGeom>
                <a:avLst/>
                <a:gdLst>
                  <a:gd name="T0" fmla="*/ 2875 w 2875"/>
                  <a:gd name="T1" fmla="*/ 831 h 831"/>
                  <a:gd name="T2" fmla="*/ 0 w 2875"/>
                  <a:gd name="T3" fmla="*/ 831 h 831"/>
                  <a:gd name="T4" fmla="*/ 0 w 2875"/>
                  <a:gd name="T5" fmla="*/ 568 h 831"/>
                  <a:gd name="T6" fmla="*/ 1440 w 2875"/>
                  <a:gd name="T7" fmla="*/ 0 h 831"/>
                  <a:gd name="T8" fmla="*/ 2875 w 2875"/>
                  <a:gd name="T9" fmla="*/ 568 h 831"/>
                  <a:gd name="T10" fmla="*/ 2875 w 2875"/>
                  <a:gd name="T11" fmla="*/ 831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5" h="831">
                    <a:moveTo>
                      <a:pt x="2875" y="831"/>
                    </a:moveTo>
                    <a:lnTo>
                      <a:pt x="0" y="831"/>
                    </a:lnTo>
                    <a:lnTo>
                      <a:pt x="0" y="568"/>
                    </a:lnTo>
                    <a:lnTo>
                      <a:pt x="1440" y="0"/>
                    </a:lnTo>
                    <a:lnTo>
                      <a:pt x="2875" y="568"/>
                    </a:lnTo>
                    <a:lnTo>
                      <a:pt x="2875" y="83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ís1iḑê">
                <a:extLst>
                  <a:ext uri="{FF2B5EF4-FFF2-40B4-BE49-F238E27FC236}">
                    <a16:creationId xmlns:a16="http://schemas.microsoft.com/office/drawing/2014/main" xmlns="" id="{1B7CDF9E-C2A9-4956-A8B4-2EFA988DB515}"/>
                  </a:ext>
                </a:extLst>
              </p:cNvPr>
              <p:cNvSpPr/>
              <p:nvPr/>
            </p:nvSpPr>
            <p:spPr bwMode="auto">
              <a:xfrm>
                <a:off x="3810794" y="1708150"/>
                <a:ext cx="4564063" cy="1028700"/>
              </a:xfrm>
              <a:custGeom>
                <a:avLst/>
                <a:gdLst>
                  <a:gd name="T0" fmla="*/ 2875 w 2875"/>
                  <a:gd name="T1" fmla="*/ 648 h 648"/>
                  <a:gd name="T2" fmla="*/ 1440 w 2875"/>
                  <a:gd name="T3" fmla="*/ 80 h 648"/>
                  <a:gd name="T4" fmla="*/ 0 w 2875"/>
                  <a:gd name="T5" fmla="*/ 648 h 648"/>
                  <a:gd name="T6" fmla="*/ 0 w 2875"/>
                  <a:gd name="T7" fmla="*/ 568 h 648"/>
                  <a:gd name="T8" fmla="*/ 1440 w 2875"/>
                  <a:gd name="T9" fmla="*/ 0 h 648"/>
                  <a:gd name="T10" fmla="*/ 2875 w 2875"/>
                  <a:gd name="T11" fmla="*/ 568 h 648"/>
                  <a:gd name="T12" fmla="*/ 2875 w 2875"/>
                  <a:gd name="T13" fmla="*/ 648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5" h="648">
                    <a:moveTo>
                      <a:pt x="2875" y="648"/>
                    </a:moveTo>
                    <a:lnTo>
                      <a:pt x="1440" y="80"/>
                    </a:lnTo>
                    <a:lnTo>
                      <a:pt x="0" y="648"/>
                    </a:lnTo>
                    <a:lnTo>
                      <a:pt x="0" y="568"/>
                    </a:lnTo>
                    <a:lnTo>
                      <a:pt x="1440" y="0"/>
                    </a:lnTo>
                    <a:lnTo>
                      <a:pt x="2875" y="568"/>
                    </a:lnTo>
                    <a:lnTo>
                      <a:pt x="2875" y="64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íṣļïḍê">
                <a:extLst>
                  <a:ext uri="{FF2B5EF4-FFF2-40B4-BE49-F238E27FC236}">
                    <a16:creationId xmlns:a16="http://schemas.microsoft.com/office/drawing/2014/main" xmlns="" id="{EA8B856A-C648-4EF8-AC15-CBB081698BBC}"/>
                  </a:ext>
                </a:extLst>
              </p:cNvPr>
              <p:cNvSpPr/>
              <p:nvPr/>
            </p:nvSpPr>
            <p:spPr bwMode="auto">
              <a:xfrm>
                <a:off x="3431382" y="2811462"/>
                <a:ext cx="542925" cy="968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iśḷiḑê">
                <a:extLst>
                  <a:ext uri="{FF2B5EF4-FFF2-40B4-BE49-F238E27FC236}">
                    <a16:creationId xmlns:a16="http://schemas.microsoft.com/office/drawing/2014/main" xmlns="" id="{639DA10C-E74C-443C-8A8C-04AA7092126E}"/>
                  </a:ext>
                </a:extLst>
              </p:cNvPr>
              <p:cNvSpPr/>
              <p:nvPr/>
            </p:nvSpPr>
            <p:spPr bwMode="auto">
              <a:xfrm>
                <a:off x="3431382" y="2908300"/>
                <a:ext cx="542925" cy="104775"/>
              </a:xfrm>
              <a:custGeom>
                <a:avLst/>
                <a:gdLst>
                  <a:gd name="T0" fmla="*/ 286 w 342"/>
                  <a:gd name="T1" fmla="*/ 66 h 66"/>
                  <a:gd name="T2" fmla="*/ 56 w 342"/>
                  <a:gd name="T3" fmla="*/ 66 h 66"/>
                  <a:gd name="T4" fmla="*/ 0 w 342"/>
                  <a:gd name="T5" fmla="*/ 0 h 66"/>
                  <a:gd name="T6" fmla="*/ 342 w 342"/>
                  <a:gd name="T7" fmla="*/ 0 h 66"/>
                  <a:gd name="T8" fmla="*/ 286 w 342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66">
                    <a:moveTo>
                      <a:pt x="286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342" y="0"/>
                    </a:lnTo>
                    <a:lnTo>
                      <a:pt x="286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íṣlîďê">
                <a:extLst>
                  <a:ext uri="{FF2B5EF4-FFF2-40B4-BE49-F238E27FC236}">
                    <a16:creationId xmlns:a16="http://schemas.microsoft.com/office/drawing/2014/main" xmlns="" id="{41015FB0-A880-40E7-AB9A-070D0988D8E6}"/>
                  </a:ext>
                </a:extLst>
              </p:cNvPr>
              <p:cNvSpPr/>
              <p:nvPr/>
            </p:nvSpPr>
            <p:spPr bwMode="auto">
              <a:xfrm>
                <a:off x="8211344" y="2811462"/>
                <a:ext cx="542925" cy="968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isḻiḋe">
                <a:extLst>
                  <a:ext uri="{FF2B5EF4-FFF2-40B4-BE49-F238E27FC236}">
                    <a16:creationId xmlns:a16="http://schemas.microsoft.com/office/drawing/2014/main" xmlns="" id="{B0CE0536-C627-4042-9C70-6DBA809DC08C}"/>
                  </a:ext>
                </a:extLst>
              </p:cNvPr>
              <p:cNvSpPr/>
              <p:nvPr/>
            </p:nvSpPr>
            <p:spPr bwMode="auto">
              <a:xfrm>
                <a:off x="8211344" y="2908300"/>
                <a:ext cx="542925" cy="104775"/>
              </a:xfrm>
              <a:custGeom>
                <a:avLst/>
                <a:gdLst>
                  <a:gd name="T0" fmla="*/ 286 w 342"/>
                  <a:gd name="T1" fmla="*/ 66 h 66"/>
                  <a:gd name="T2" fmla="*/ 56 w 342"/>
                  <a:gd name="T3" fmla="*/ 66 h 66"/>
                  <a:gd name="T4" fmla="*/ 0 w 342"/>
                  <a:gd name="T5" fmla="*/ 0 h 66"/>
                  <a:gd name="T6" fmla="*/ 342 w 342"/>
                  <a:gd name="T7" fmla="*/ 0 h 66"/>
                  <a:gd name="T8" fmla="*/ 286 w 342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66">
                    <a:moveTo>
                      <a:pt x="286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342" y="0"/>
                    </a:lnTo>
                    <a:lnTo>
                      <a:pt x="286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sļidê">
                <a:extLst>
                  <a:ext uri="{FF2B5EF4-FFF2-40B4-BE49-F238E27FC236}">
                    <a16:creationId xmlns:a16="http://schemas.microsoft.com/office/drawing/2014/main" xmlns="" id="{A0F0C6D5-1C2C-4FE0-93CA-783D86B954E3}"/>
                  </a:ext>
                </a:extLst>
              </p:cNvPr>
              <p:cNvSpPr/>
              <p:nvPr/>
            </p:nvSpPr>
            <p:spPr bwMode="auto">
              <a:xfrm>
                <a:off x="3639344" y="3519487"/>
                <a:ext cx="879475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i$líḓé">
                <a:extLst>
                  <a:ext uri="{FF2B5EF4-FFF2-40B4-BE49-F238E27FC236}">
                    <a16:creationId xmlns:a16="http://schemas.microsoft.com/office/drawing/2014/main" xmlns="" id="{E200D31E-66A2-45EE-8B7D-E88379039F34}"/>
                  </a:ext>
                </a:extLst>
              </p:cNvPr>
              <p:cNvSpPr/>
              <p:nvPr/>
            </p:nvSpPr>
            <p:spPr bwMode="auto">
              <a:xfrm>
                <a:off x="3639344" y="3624262"/>
                <a:ext cx="879475" cy="104775"/>
              </a:xfrm>
              <a:custGeom>
                <a:avLst/>
                <a:gdLst>
                  <a:gd name="T0" fmla="*/ 497 w 554"/>
                  <a:gd name="T1" fmla="*/ 66 h 66"/>
                  <a:gd name="T2" fmla="*/ 57 w 554"/>
                  <a:gd name="T3" fmla="*/ 66 h 66"/>
                  <a:gd name="T4" fmla="*/ 0 w 554"/>
                  <a:gd name="T5" fmla="*/ 0 h 66"/>
                  <a:gd name="T6" fmla="*/ 554 w 554"/>
                  <a:gd name="T7" fmla="*/ 0 h 66"/>
                  <a:gd name="T8" fmla="*/ 497 w 554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66">
                    <a:moveTo>
                      <a:pt x="497" y="66"/>
                    </a:moveTo>
                    <a:lnTo>
                      <a:pt x="57" y="66"/>
                    </a:lnTo>
                    <a:lnTo>
                      <a:pt x="0" y="0"/>
                    </a:lnTo>
                    <a:lnTo>
                      <a:pt x="554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slïḋê">
                <a:extLst>
                  <a:ext uri="{FF2B5EF4-FFF2-40B4-BE49-F238E27FC236}">
                    <a16:creationId xmlns:a16="http://schemas.microsoft.com/office/drawing/2014/main" xmlns="" id="{F85BD471-0431-4C28-8924-8C62BCA7A001}"/>
                  </a:ext>
                </a:extLst>
              </p:cNvPr>
              <p:cNvSpPr/>
              <p:nvPr/>
            </p:nvSpPr>
            <p:spPr bwMode="auto">
              <a:xfrm>
                <a:off x="3639344" y="5629274"/>
                <a:ext cx="879475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î$ḻíḋe">
                <a:extLst>
                  <a:ext uri="{FF2B5EF4-FFF2-40B4-BE49-F238E27FC236}">
                    <a16:creationId xmlns:a16="http://schemas.microsoft.com/office/drawing/2014/main" xmlns="" id="{7DFC8D46-29B6-4B26-B636-840F320A0721}"/>
                  </a:ext>
                </a:extLst>
              </p:cNvPr>
              <p:cNvSpPr/>
              <p:nvPr/>
            </p:nvSpPr>
            <p:spPr bwMode="auto">
              <a:xfrm>
                <a:off x="3639344" y="5532437"/>
                <a:ext cx="879475" cy="96837"/>
              </a:xfrm>
              <a:custGeom>
                <a:avLst/>
                <a:gdLst>
                  <a:gd name="T0" fmla="*/ 57 w 554"/>
                  <a:gd name="T1" fmla="*/ 0 h 61"/>
                  <a:gd name="T2" fmla="*/ 497 w 554"/>
                  <a:gd name="T3" fmla="*/ 0 h 61"/>
                  <a:gd name="T4" fmla="*/ 554 w 554"/>
                  <a:gd name="T5" fmla="*/ 61 h 61"/>
                  <a:gd name="T6" fmla="*/ 0 w 554"/>
                  <a:gd name="T7" fmla="*/ 61 h 61"/>
                  <a:gd name="T8" fmla="*/ 57 w 55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61">
                    <a:moveTo>
                      <a:pt x="57" y="0"/>
                    </a:moveTo>
                    <a:lnTo>
                      <a:pt x="497" y="0"/>
                    </a:lnTo>
                    <a:lnTo>
                      <a:pt x="554" y="61"/>
                    </a:lnTo>
                    <a:lnTo>
                      <a:pt x="0" y="6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işlídè">
                <a:extLst>
                  <a:ext uri="{FF2B5EF4-FFF2-40B4-BE49-F238E27FC236}">
                    <a16:creationId xmlns:a16="http://schemas.microsoft.com/office/drawing/2014/main" xmlns="" id="{EDDC94C2-D6F7-404D-8522-86F62F41582F}"/>
                  </a:ext>
                </a:extLst>
              </p:cNvPr>
              <p:cNvSpPr/>
              <p:nvPr/>
            </p:nvSpPr>
            <p:spPr bwMode="auto">
              <a:xfrm>
                <a:off x="3721894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ïsľîḓè">
                <a:extLst>
                  <a:ext uri="{FF2B5EF4-FFF2-40B4-BE49-F238E27FC236}">
                    <a16:creationId xmlns:a16="http://schemas.microsoft.com/office/drawing/2014/main" xmlns="" id="{9FB8CD8A-3EC0-40EA-8D6A-66FFFC288B32}"/>
                  </a:ext>
                </a:extLst>
              </p:cNvPr>
              <p:cNvSpPr/>
              <p:nvPr/>
            </p:nvSpPr>
            <p:spPr bwMode="auto">
              <a:xfrm>
                <a:off x="3721894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íşlïdè">
                <a:extLst>
                  <a:ext uri="{FF2B5EF4-FFF2-40B4-BE49-F238E27FC236}">
                    <a16:creationId xmlns:a16="http://schemas.microsoft.com/office/drawing/2014/main" xmlns="" id="{9F5A180C-062C-4B4A-B534-DE04D7F06746}"/>
                  </a:ext>
                </a:extLst>
              </p:cNvPr>
              <p:cNvSpPr/>
              <p:nvPr/>
            </p:nvSpPr>
            <p:spPr bwMode="auto">
              <a:xfrm>
                <a:off x="3848894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îšḻîḑé">
                <a:extLst>
                  <a:ext uri="{FF2B5EF4-FFF2-40B4-BE49-F238E27FC236}">
                    <a16:creationId xmlns:a16="http://schemas.microsoft.com/office/drawing/2014/main" xmlns="" id="{73A810FF-A57C-473A-9490-17E1682B7F2A}"/>
                  </a:ext>
                </a:extLst>
              </p:cNvPr>
              <p:cNvSpPr/>
              <p:nvPr/>
            </p:nvSpPr>
            <p:spPr bwMode="auto">
              <a:xfrm>
                <a:off x="3974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î$ḻiḍê">
                <a:extLst>
                  <a:ext uri="{FF2B5EF4-FFF2-40B4-BE49-F238E27FC236}">
                    <a16:creationId xmlns:a16="http://schemas.microsoft.com/office/drawing/2014/main" xmlns="" id="{12C4FEC5-FD2E-410A-93E5-B0C16954B150}"/>
                  </a:ext>
                </a:extLst>
              </p:cNvPr>
              <p:cNvSpPr/>
              <p:nvPr/>
            </p:nvSpPr>
            <p:spPr bwMode="auto">
              <a:xfrm>
                <a:off x="4101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iṥḻíde">
                <a:extLst>
                  <a:ext uri="{FF2B5EF4-FFF2-40B4-BE49-F238E27FC236}">
                    <a16:creationId xmlns:a16="http://schemas.microsoft.com/office/drawing/2014/main" xmlns="" id="{FDAF1218-03A4-4C9B-BBAE-0D16D8E73479}"/>
                  </a:ext>
                </a:extLst>
              </p:cNvPr>
              <p:cNvSpPr/>
              <p:nvPr/>
            </p:nvSpPr>
            <p:spPr bwMode="auto">
              <a:xfrm>
                <a:off x="4228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îṧlïḑé">
                <a:extLst>
                  <a:ext uri="{FF2B5EF4-FFF2-40B4-BE49-F238E27FC236}">
                    <a16:creationId xmlns:a16="http://schemas.microsoft.com/office/drawing/2014/main" xmlns="" id="{6E640861-8008-47A0-84C3-8F2BC4F8DFE5}"/>
                  </a:ext>
                </a:extLst>
              </p:cNvPr>
              <p:cNvSpPr/>
              <p:nvPr/>
            </p:nvSpPr>
            <p:spPr bwMode="auto">
              <a:xfrm>
                <a:off x="4353719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iṩlïḍè">
                <a:extLst>
                  <a:ext uri="{FF2B5EF4-FFF2-40B4-BE49-F238E27FC236}">
                    <a16:creationId xmlns:a16="http://schemas.microsoft.com/office/drawing/2014/main" xmlns="" id="{490E8CE6-D545-47AA-A721-8988B39B6F67}"/>
                  </a:ext>
                </a:extLst>
              </p:cNvPr>
              <p:cNvSpPr/>
              <p:nvPr/>
            </p:nvSpPr>
            <p:spPr bwMode="auto">
              <a:xfrm>
                <a:off x="4615657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îṧlîďè">
                <a:extLst>
                  <a:ext uri="{FF2B5EF4-FFF2-40B4-BE49-F238E27FC236}">
                    <a16:creationId xmlns:a16="http://schemas.microsoft.com/office/drawing/2014/main" xmlns="" id="{58FEA048-3333-46B8-8E44-D6A6055A5DDA}"/>
                  </a:ext>
                </a:extLst>
              </p:cNvPr>
              <p:cNvSpPr/>
              <p:nvPr/>
            </p:nvSpPr>
            <p:spPr bwMode="auto">
              <a:xfrm>
                <a:off x="4615657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iṩľîḓê">
                <a:extLst>
                  <a:ext uri="{FF2B5EF4-FFF2-40B4-BE49-F238E27FC236}">
                    <a16:creationId xmlns:a16="http://schemas.microsoft.com/office/drawing/2014/main" xmlns="" id="{52866996-5538-467E-BFF6-89862731D2F9}"/>
                  </a:ext>
                </a:extLst>
              </p:cNvPr>
              <p:cNvSpPr/>
              <p:nvPr/>
            </p:nvSpPr>
            <p:spPr bwMode="auto">
              <a:xfrm>
                <a:off x="4615657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íṣḷíḋè">
                <a:extLst>
                  <a:ext uri="{FF2B5EF4-FFF2-40B4-BE49-F238E27FC236}">
                    <a16:creationId xmlns:a16="http://schemas.microsoft.com/office/drawing/2014/main" xmlns="" id="{A8AEB9EB-8214-44CB-9E62-C46330B4C9D5}"/>
                  </a:ext>
                </a:extLst>
              </p:cNvPr>
              <p:cNvSpPr/>
              <p:nvPr/>
            </p:nvSpPr>
            <p:spPr bwMode="auto">
              <a:xfrm>
                <a:off x="4615657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ísḻiḍè">
                <a:extLst>
                  <a:ext uri="{FF2B5EF4-FFF2-40B4-BE49-F238E27FC236}">
                    <a16:creationId xmlns:a16="http://schemas.microsoft.com/office/drawing/2014/main" xmlns="" id="{C046D27A-69D7-487F-84A4-F2DC3F2CF01A}"/>
                  </a:ext>
                </a:extLst>
              </p:cNvPr>
              <p:cNvSpPr/>
              <p:nvPr/>
            </p:nvSpPr>
            <p:spPr bwMode="auto">
              <a:xfrm>
                <a:off x="4704557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iŝlíḍe">
                <a:extLst>
                  <a:ext uri="{FF2B5EF4-FFF2-40B4-BE49-F238E27FC236}">
                    <a16:creationId xmlns:a16="http://schemas.microsoft.com/office/drawing/2014/main" xmlns="" id="{FB179448-5858-4A1C-A662-F9B014BC1F09}"/>
                  </a:ext>
                </a:extLst>
              </p:cNvPr>
              <p:cNvSpPr/>
              <p:nvPr/>
            </p:nvSpPr>
            <p:spPr bwMode="auto">
              <a:xfrm>
                <a:off x="470455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íŝḷîḓé">
                <a:extLst>
                  <a:ext uri="{FF2B5EF4-FFF2-40B4-BE49-F238E27FC236}">
                    <a16:creationId xmlns:a16="http://schemas.microsoft.com/office/drawing/2014/main" xmlns="" id="{F7E34D3B-96C0-4BE9-AD98-93233D100B0F}"/>
                  </a:ext>
                </a:extLst>
              </p:cNvPr>
              <p:cNvSpPr/>
              <p:nvPr/>
            </p:nvSpPr>
            <p:spPr bwMode="auto">
              <a:xfrm>
                <a:off x="483155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ïṣḷîdé">
                <a:extLst>
                  <a:ext uri="{FF2B5EF4-FFF2-40B4-BE49-F238E27FC236}">
                    <a16:creationId xmlns:a16="http://schemas.microsoft.com/office/drawing/2014/main" xmlns="" id="{0868B162-1F2E-4E79-830B-88A42B7E7A15}"/>
                  </a:ext>
                </a:extLst>
              </p:cNvPr>
              <p:cNvSpPr/>
              <p:nvPr/>
            </p:nvSpPr>
            <p:spPr bwMode="auto">
              <a:xfrm>
                <a:off x="4956969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S1íḍê">
                <a:extLst>
                  <a:ext uri="{FF2B5EF4-FFF2-40B4-BE49-F238E27FC236}">
                    <a16:creationId xmlns:a16="http://schemas.microsoft.com/office/drawing/2014/main" xmlns="" id="{1DCB0C31-AB9D-49B2-85F4-CECA370E7AAC}"/>
                  </a:ext>
                </a:extLst>
              </p:cNvPr>
              <p:cNvSpPr/>
              <p:nvPr/>
            </p:nvSpPr>
            <p:spPr bwMode="auto">
              <a:xfrm>
                <a:off x="50760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ïŝ1iḑè">
                <a:extLst>
                  <a:ext uri="{FF2B5EF4-FFF2-40B4-BE49-F238E27FC236}">
                    <a16:creationId xmlns:a16="http://schemas.microsoft.com/office/drawing/2014/main" xmlns="" id="{1E7B8CFF-09C1-467B-B45F-73F8CA792C82}"/>
                  </a:ext>
                </a:extLst>
              </p:cNvPr>
              <p:cNvSpPr/>
              <p:nvPr/>
            </p:nvSpPr>
            <p:spPr bwMode="auto">
              <a:xfrm>
                <a:off x="52030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íṡľïḑe">
                <a:extLst>
                  <a:ext uri="{FF2B5EF4-FFF2-40B4-BE49-F238E27FC236}">
                    <a16:creationId xmlns:a16="http://schemas.microsoft.com/office/drawing/2014/main" xmlns="" id="{42363259-FFBF-442A-AC09-9086196EBDF2}"/>
                  </a:ext>
                </a:extLst>
              </p:cNvPr>
              <p:cNvSpPr/>
              <p:nvPr/>
            </p:nvSpPr>
            <p:spPr bwMode="auto">
              <a:xfrm>
                <a:off x="5330032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išḻide">
                <a:extLst>
                  <a:ext uri="{FF2B5EF4-FFF2-40B4-BE49-F238E27FC236}">
                    <a16:creationId xmlns:a16="http://schemas.microsoft.com/office/drawing/2014/main" xmlns="" id="{4F93C463-669D-45EA-9A24-652DDE865F2C}"/>
                  </a:ext>
                </a:extLst>
              </p:cNvPr>
              <p:cNvSpPr/>
              <p:nvPr/>
            </p:nvSpPr>
            <p:spPr bwMode="auto">
              <a:xfrm>
                <a:off x="6692107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iṧḻiḑé">
                <a:extLst>
                  <a:ext uri="{FF2B5EF4-FFF2-40B4-BE49-F238E27FC236}">
                    <a16:creationId xmlns:a16="http://schemas.microsoft.com/office/drawing/2014/main" xmlns="" id="{9297A437-4FAA-4382-8064-E013D56AFF5F}"/>
                  </a:ext>
                </a:extLst>
              </p:cNvPr>
              <p:cNvSpPr/>
              <p:nvPr/>
            </p:nvSpPr>
            <p:spPr bwMode="auto">
              <a:xfrm>
                <a:off x="6692107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îṧ1iḍè">
                <a:extLst>
                  <a:ext uri="{FF2B5EF4-FFF2-40B4-BE49-F238E27FC236}">
                    <a16:creationId xmlns:a16="http://schemas.microsoft.com/office/drawing/2014/main" xmlns="" id="{F7A52BA3-62B3-4FD4-B328-D92C78F4D37C}"/>
                  </a:ext>
                </a:extLst>
              </p:cNvPr>
              <p:cNvSpPr/>
              <p:nvPr/>
            </p:nvSpPr>
            <p:spPr bwMode="auto">
              <a:xfrm>
                <a:off x="6692107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iṣľíḑé">
                <a:extLst>
                  <a:ext uri="{FF2B5EF4-FFF2-40B4-BE49-F238E27FC236}">
                    <a16:creationId xmlns:a16="http://schemas.microsoft.com/office/drawing/2014/main" xmlns="" id="{92C62E58-0041-4819-A72C-D61E0EA177A9}"/>
                  </a:ext>
                </a:extLst>
              </p:cNvPr>
              <p:cNvSpPr/>
              <p:nvPr/>
            </p:nvSpPr>
            <p:spPr bwMode="auto">
              <a:xfrm>
                <a:off x="6692107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iṡlíḋè">
                <a:extLst>
                  <a:ext uri="{FF2B5EF4-FFF2-40B4-BE49-F238E27FC236}">
                    <a16:creationId xmlns:a16="http://schemas.microsoft.com/office/drawing/2014/main" xmlns="" id="{A28A2E62-258A-4BC6-970B-F3DD1A915CF8}"/>
                  </a:ext>
                </a:extLst>
              </p:cNvPr>
              <p:cNvSpPr/>
              <p:nvPr/>
            </p:nvSpPr>
            <p:spPr bwMode="auto">
              <a:xfrm>
                <a:off x="6781007" y="3729037"/>
                <a:ext cx="708025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iš1îḍe">
                <a:extLst>
                  <a:ext uri="{FF2B5EF4-FFF2-40B4-BE49-F238E27FC236}">
                    <a16:creationId xmlns:a16="http://schemas.microsoft.com/office/drawing/2014/main" xmlns="" id="{51702200-A19E-48AF-B448-4D4D866C2A4D}"/>
                  </a:ext>
                </a:extLst>
              </p:cNvPr>
              <p:cNvSpPr/>
              <p:nvPr/>
            </p:nvSpPr>
            <p:spPr bwMode="auto">
              <a:xfrm>
                <a:off x="6781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îṩḻïḍé">
                <a:extLst>
                  <a:ext uri="{FF2B5EF4-FFF2-40B4-BE49-F238E27FC236}">
                    <a16:creationId xmlns:a16="http://schemas.microsoft.com/office/drawing/2014/main" xmlns="" id="{03752795-E360-4B5E-BE6D-0B4D47728D80}"/>
                  </a:ext>
                </a:extLst>
              </p:cNvPr>
              <p:cNvSpPr/>
              <p:nvPr/>
            </p:nvSpPr>
            <p:spPr bwMode="auto">
              <a:xfrm>
                <a:off x="6908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ïŝ1íḍé">
                <a:extLst>
                  <a:ext uri="{FF2B5EF4-FFF2-40B4-BE49-F238E27FC236}">
                    <a16:creationId xmlns:a16="http://schemas.microsoft.com/office/drawing/2014/main" xmlns="" id="{C98EEF7C-C193-457E-855A-3FFFBBA09187}"/>
                  </a:ext>
                </a:extLst>
              </p:cNvPr>
              <p:cNvSpPr/>
              <p:nvPr/>
            </p:nvSpPr>
            <p:spPr bwMode="auto">
              <a:xfrm>
                <a:off x="7035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íśḻiḓê">
                <a:extLst>
                  <a:ext uri="{FF2B5EF4-FFF2-40B4-BE49-F238E27FC236}">
                    <a16:creationId xmlns:a16="http://schemas.microsoft.com/office/drawing/2014/main" xmlns="" id="{AF439BA6-3882-4D5B-B6ED-0E32AAD7C7F3}"/>
                  </a:ext>
                </a:extLst>
              </p:cNvPr>
              <p:cNvSpPr/>
              <p:nvPr/>
            </p:nvSpPr>
            <p:spPr bwMode="auto">
              <a:xfrm>
                <a:off x="715406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ïṧliḋé">
                <a:extLst>
                  <a:ext uri="{FF2B5EF4-FFF2-40B4-BE49-F238E27FC236}">
                    <a16:creationId xmlns:a16="http://schemas.microsoft.com/office/drawing/2014/main" xmlns="" id="{5CBAAE13-8C6C-4C84-BE58-0827355A035B}"/>
                  </a:ext>
                </a:extLst>
              </p:cNvPr>
              <p:cNvSpPr/>
              <p:nvPr/>
            </p:nvSpPr>
            <p:spPr bwMode="auto">
              <a:xfrm>
                <a:off x="728106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ïṥļîdé">
                <a:extLst>
                  <a:ext uri="{FF2B5EF4-FFF2-40B4-BE49-F238E27FC236}">
                    <a16:creationId xmlns:a16="http://schemas.microsoft.com/office/drawing/2014/main" xmlns="" id="{D840CA08-002F-4914-A792-9284E56D6638}"/>
                  </a:ext>
                </a:extLst>
              </p:cNvPr>
              <p:cNvSpPr/>
              <p:nvPr/>
            </p:nvSpPr>
            <p:spPr bwMode="auto">
              <a:xfrm>
                <a:off x="740648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îşľïḑê">
                <a:extLst>
                  <a:ext uri="{FF2B5EF4-FFF2-40B4-BE49-F238E27FC236}">
                    <a16:creationId xmlns:a16="http://schemas.microsoft.com/office/drawing/2014/main" xmlns="" id="{BAF073B4-E5BD-4CB4-9AF3-1D9B272A668C}"/>
                  </a:ext>
                </a:extLst>
              </p:cNvPr>
              <p:cNvSpPr/>
              <p:nvPr/>
            </p:nvSpPr>
            <p:spPr bwMode="auto">
              <a:xfrm>
                <a:off x="7674769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í$lïḋê">
                <a:extLst>
                  <a:ext uri="{FF2B5EF4-FFF2-40B4-BE49-F238E27FC236}">
                    <a16:creationId xmlns:a16="http://schemas.microsoft.com/office/drawing/2014/main" xmlns="" id="{1A82D9CC-3E77-490C-BD49-D1BC97897A81}"/>
                  </a:ext>
                </a:extLst>
              </p:cNvPr>
              <p:cNvSpPr/>
              <p:nvPr/>
            </p:nvSpPr>
            <p:spPr bwMode="auto">
              <a:xfrm>
                <a:off x="7674769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îṥḻîḋê">
                <a:extLst>
                  <a:ext uri="{FF2B5EF4-FFF2-40B4-BE49-F238E27FC236}">
                    <a16:creationId xmlns:a16="http://schemas.microsoft.com/office/drawing/2014/main" xmlns="" id="{45FCDD5A-86A6-4A2A-8F82-54BFFCAECB2A}"/>
                  </a:ext>
                </a:extLst>
              </p:cNvPr>
              <p:cNvSpPr/>
              <p:nvPr/>
            </p:nvSpPr>
            <p:spPr bwMode="auto">
              <a:xfrm>
                <a:off x="7674769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şliḓé">
                <a:extLst>
                  <a:ext uri="{FF2B5EF4-FFF2-40B4-BE49-F238E27FC236}">
                    <a16:creationId xmlns:a16="http://schemas.microsoft.com/office/drawing/2014/main" xmlns="" id="{56EC25E8-C4A2-4753-AFA7-EE9AD1B37DD9}"/>
                  </a:ext>
                </a:extLst>
              </p:cNvPr>
              <p:cNvSpPr/>
              <p:nvPr/>
            </p:nvSpPr>
            <p:spPr bwMode="auto">
              <a:xfrm>
                <a:off x="7674769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ïṩlidê">
                <a:extLst>
                  <a:ext uri="{FF2B5EF4-FFF2-40B4-BE49-F238E27FC236}">
                    <a16:creationId xmlns:a16="http://schemas.microsoft.com/office/drawing/2014/main" xmlns="" id="{9C8666C5-D499-4D85-AB04-A26319A928CA}"/>
                  </a:ext>
                </a:extLst>
              </p:cNvPr>
              <p:cNvSpPr/>
              <p:nvPr/>
            </p:nvSpPr>
            <p:spPr bwMode="auto">
              <a:xfrm>
                <a:off x="7757319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ïśḷíďé">
                <a:extLst>
                  <a:ext uri="{FF2B5EF4-FFF2-40B4-BE49-F238E27FC236}">
                    <a16:creationId xmlns:a16="http://schemas.microsoft.com/office/drawing/2014/main" xmlns="" id="{FF0C6412-CF5B-421C-9DFD-B1BE7919956F}"/>
                  </a:ext>
                </a:extLst>
              </p:cNvPr>
              <p:cNvSpPr/>
              <p:nvPr/>
            </p:nvSpPr>
            <p:spPr bwMode="auto">
              <a:xfrm>
                <a:off x="775731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íṩḷïḓè">
                <a:extLst>
                  <a:ext uri="{FF2B5EF4-FFF2-40B4-BE49-F238E27FC236}">
                    <a16:creationId xmlns:a16="http://schemas.microsoft.com/office/drawing/2014/main" xmlns="" id="{14DB84D9-F84F-455D-8B9C-42C7AC38FBAA}"/>
                  </a:ext>
                </a:extLst>
              </p:cNvPr>
              <p:cNvSpPr/>
              <p:nvPr/>
            </p:nvSpPr>
            <p:spPr bwMode="auto">
              <a:xfrm>
                <a:off x="78827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îšľíḑé">
                <a:extLst>
                  <a:ext uri="{FF2B5EF4-FFF2-40B4-BE49-F238E27FC236}">
                    <a16:creationId xmlns:a16="http://schemas.microsoft.com/office/drawing/2014/main" xmlns="" id="{CDC58702-6A90-4CD2-A288-924F3EC06D13}"/>
                  </a:ext>
                </a:extLst>
              </p:cNvPr>
              <p:cNvSpPr/>
              <p:nvPr/>
            </p:nvSpPr>
            <p:spPr bwMode="auto">
              <a:xfrm>
                <a:off x="8009732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ïślîḍe">
                <a:extLst>
                  <a:ext uri="{FF2B5EF4-FFF2-40B4-BE49-F238E27FC236}">
                    <a16:creationId xmlns:a16="http://schemas.microsoft.com/office/drawing/2014/main" xmlns="" id="{3B7C5591-67F4-4458-A028-9DC4BDD383B7}"/>
                  </a:ext>
                </a:extLst>
              </p:cNvPr>
              <p:cNvSpPr/>
              <p:nvPr/>
            </p:nvSpPr>
            <p:spPr bwMode="auto">
              <a:xfrm>
                <a:off x="8136732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îṩlîḓe">
                <a:extLst>
                  <a:ext uri="{FF2B5EF4-FFF2-40B4-BE49-F238E27FC236}">
                    <a16:creationId xmlns:a16="http://schemas.microsoft.com/office/drawing/2014/main" xmlns="" id="{41C2B867-7A64-421C-BF41-F9073B5A3777}"/>
                  </a:ext>
                </a:extLst>
              </p:cNvPr>
              <p:cNvSpPr/>
              <p:nvPr/>
            </p:nvSpPr>
            <p:spPr bwMode="auto">
              <a:xfrm>
                <a:off x="8263732" y="3729037"/>
                <a:ext cx="73025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î$1íďe">
                <a:extLst>
                  <a:ext uri="{FF2B5EF4-FFF2-40B4-BE49-F238E27FC236}">
                    <a16:creationId xmlns:a16="http://schemas.microsoft.com/office/drawing/2014/main" xmlns="" id="{4E8F4E42-B66E-44CF-B98A-7FFE085C5EAA}"/>
                  </a:ext>
                </a:extLst>
              </p:cNvPr>
              <p:cNvSpPr/>
              <p:nvPr/>
            </p:nvSpPr>
            <p:spPr bwMode="auto">
              <a:xfrm>
                <a:off x="8389144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ṡļíḋê">
                <a:extLst>
                  <a:ext uri="{FF2B5EF4-FFF2-40B4-BE49-F238E27FC236}">
                    <a16:creationId xmlns:a16="http://schemas.microsoft.com/office/drawing/2014/main" xmlns="" id="{DF8608C8-9E5E-449B-9AA3-0146BFAA279C}"/>
                  </a:ext>
                </a:extLst>
              </p:cNvPr>
              <p:cNvSpPr/>
              <p:nvPr/>
            </p:nvSpPr>
            <p:spPr bwMode="auto">
              <a:xfrm>
                <a:off x="3594894" y="3414712"/>
                <a:ext cx="4995863" cy="10477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iṡlïḑê">
                <a:extLst>
                  <a:ext uri="{FF2B5EF4-FFF2-40B4-BE49-F238E27FC236}">
                    <a16:creationId xmlns:a16="http://schemas.microsoft.com/office/drawing/2014/main" xmlns="" id="{CD2ACDD7-F44B-4444-A5CA-FAAC60A07780}"/>
                  </a:ext>
                </a:extLst>
              </p:cNvPr>
              <p:cNvSpPr/>
              <p:nvPr/>
            </p:nvSpPr>
            <p:spPr bwMode="auto">
              <a:xfrm>
                <a:off x="3520282" y="3289300"/>
                <a:ext cx="5151438" cy="125412"/>
              </a:xfrm>
              <a:custGeom>
                <a:avLst/>
                <a:gdLst>
                  <a:gd name="T0" fmla="*/ 3245 w 3245"/>
                  <a:gd name="T1" fmla="*/ 0 h 79"/>
                  <a:gd name="T2" fmla="*/ 0 w 3245"/>
                  <a:gd name="T3" fmla="*/ 0 h 79"/>
                  <a:gd name="T4" fmla="*/ 47 w 3245"/>
                  <a:gd name="T5" fmla="*/ 79 h 79"/>
                  <a:gd name="T6" fmla="*/ 3194 w 3245"/>
                  <a:gd name="T7" fmla="*/ 79 h 79"/>
                  <a:gd name="T8" fmla="*/ 3245 w 324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5" h="79">
                    <a:moveTo>
                      <a:pt x="3245" y="0"/>
                    </a:moveTo>
                    <a:lnTo>
                      <a:pt x="0" y="0"/>
                    </a:lnTo>
                    <a:lnTo>
                      <a:pt x="47" y="79"/>
                    </a:lnTo>
                    <a:lnTo>
                      <a:pt x="3194" y="79"/>
                    </a:lnTo>
                    <a:lnTo>
                      <a:pt x="3245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íṣḻîḍê">
                <a:extLst>
                  <a:ext uri="{FF2B5EF4-FFF2-40B4-BE49-F238E27FC236}">
                    <a16:creationId xmlns:a16="http://schemas.microsoft.com/office/drawing/2014/main" xmlns="" id="{FA07AB40-4F47-43C9-A915-58160AAF38E6}"/>
                  </a:ext>
                </a:extLst>
              </p:cNvPr>
              <p:cNvSpPr/>
              <p:nvPr/>
            </p:nvSpPr>
            <p:spPr bwMode="auto">
              <a:xfrm>
                <a:off x="3520282" y="3013075"/>
                <a:ext cx="5151438" cy="27622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îsḻîḓè">
                <a:extLst>
                  <a:ext uri="{FF2B5EF4-FFF2-40B4-BE49-F238E27FC236}">
                    <a16:creationId xmlns:a16="http://schemas.microsoft.com/office/drawing/2014/main" xmlns="" id="{B866EA03-89C4-44EE-A818-80AF1AC3D69C}"/>
                  </a:ext>
                </a:extLst>
              </p:cNvPr>
              <p:cNvSpPr/>
              <p:nvPr/>
            </p:nvSpPr>
            <p:spPr bwMode="auto">
              <a:xfrm>
                <a:off x="5911978" y="2238447"/>
                <a:ext cx="29976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4200" b="0" i="0" u="none" strike="noStrike" cap="none" normalizeH="0" baseline="0" dirty="0">
                    <a:ln>
                      <a:noFill/>
                    </a:ln>
                    <a:solidFill>
                      <a:srgbClr val="F2F2F2"/>
                    </a:solidFill>
                    <a:effectLst/>
                  </a:rPr>
                  <a:t>$</a:t>
                </a:r>
              </a:p>
            </p:txBody>
          </p:sp>
          <p:sp>
            <p:nvSpPr>
              <p:cNvPr id="237" name="íṣļîḋé">
                <a:extLst>
                  <a:ext uri="{FF2B5EF4-FFF2-40B4-BE49-F238E27FC236}">
                    <a16:creationId xmlns:a16="http://schemas.microsoft.com/office/drawing/2014/main" xmlns="" id="{FEF38D7F-BA37-4CF0-A820-5D69D6414E38}"/>
                  </a:ext>
                </a:extLst>
              </p:cNvPr>
              <p:cNvSpPr/>
              <p:nvPr/>
            </p:nvSpPr>
            <p:spPr bwMode="auto">
              <a:xfrm>
                <a:off x="5739607" y="2133600"/>
                <a:ext cx="706438" cy="700087"/>
              </a:xfrm>
              <a:prstGeom prst="ellipse">
                <a:avLst/>
              </a:prstGeom>
              <a:noFill/>
              <a:ln w="28575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í$ḻíde">
                <a:extLst>
                  <a:ext uri="{FF2B5EF4-FFF2-40B4-BE49-F238E27FC236}">
                    <a16:creationId xmlns:a16="http://schemas.microsoft.com/office/drawing/2014/main" xmlns="" id="{A22DD056-972B-4FE4-BAC5-32944A60565D}"/>
                  </a:ext>
                </a:extLst>
              </p:cNvPr>
              <p:cNvSpPr/>
              <p:nvPr/>
            </p:nvSpPr>
            <p:spPr bwMode="auto">
              <a:xfrm>
                <a:off x="3520282" y="5734049"/>
                <a:ext cx="5151438" cy="141287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iṡ1îḑe">
                <a:extLst>
                  <a:ext uri="{FF2B5EF4-FFF2-40B4-BE49-F238E27FC236}">
                    <a16:creationId xmlns:a16="http://schemas.microsoft.com/office/drawing/2014/main" xmlns="" id="{B3E47DC5-1739-4A47-8E16-E171A3CD3662}"/>
                  </a:ext>
                </a:extLst>
              </p:cNvPr>
              <p:cNvSpPr/>
              <p:nvPr/>
            </p:nvSpPr>
            <p:spPr bwMode="auto">
              <a:xfrm>
                <a:off x="3371057" y="5875337"/>
                <a:ext cx="5443538" cy="1333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ïṧḻíḍe">
                <a:extLst>
                  <a:ext uri="{FF2B5EF4-FFF2-40B4-BE49-F238E27FC236}">
                    <a16:creationId xmlns:a16="http://schemas.microsoft.com/office/drawing/2014/main" xmlns="" id="{D1B3BD3A-706C-4131-B5C0-9557F314C56B}"/>
                  </a:ext>
                </a:extLst>
              </p:cNvPr>
              <p:cNvSpPr/>
              <p:nvPr/>
            </p:nvSpPr>
            <p:spPr bwMode="auto">
              <a:xfrm>
                <a:off x="3207544" y="6008687"/>
                <a:ext cx="5776913" cy="14128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íSḷíďê">
                <a:extLst>
                  <a:ext uri="{FF2B5EF4-FFF2-40B4-BE49-F238E27FC236}">
                    <a16:creationId xmlns:a16="http://schemas.microsoft.com/office/drawing/2014/main" xmlns="" id="{98AAEC53-B9BD-4697-8D99-45EAF13CEF7C}"/>
                  </a:ext>
                </a:extLst>
              </p:cNvPr>
              <p:cNvSpPr/>
              <p:nvPr/>
            </p:nvSpPr>
            <p:spPr bwMode="auto">
              <a:xfrm>
                <a:off x="5642769" y="4310062"/>
                <a:ext cx="908050" cy="1423987"/>
              </a:xfrm>
              <a:custGeom>
                <a:avLst/>
                <a:gdLst>
                  <a:gd name="T0" fmla="*/ 122 w 122"/>
                  <a:gd name="T1" fmla="*/ 191 h 191"/>
                  <a:gd name="T2" fmla="*/ 122 w 122"/>
                  <a:gd name="T3" fmla="*/ 4 h 191"/>
                  <a:gd name="T4" fmla="*/ 118 w 122"/>
                  <a:gd name="T5" fmla="*/ 0 h 191"/>
                  <a:gd name="T6" fmla="*/ 4 w 122"/>
                  <a:gd name="T7" fmla="*/ 0 h 191"/>
                  <a:gd name="T8" fmla="*/ 0 w 122"/>
                  <a:gd name="T9" fmla="*/ 4 h 191"/>
                  <a:gd name="T10" fmla="*/ 0 w 122"/>
                  <a:gd name="T11" fmla="*/ 191 h 191"/>
                  <a:gd name="T12" fmla="*/ 122 w 122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191">
                    <a:moveTo>
                      <a:pt x="122" y="191"/>
                    </a:moveTo>
                    <a:cubicBezTo>
                      <a:pt x="122" y="4"/>
                      <a:pt x="122" y="4"/>
                      <a:pt x="122" y="4"/>
                    </a:cubicBezTo>
                    <a:cubicBezTo>
                      <a:pt x="122" y="2"/>
                      <a:pt x="120" y="0"/>
                      <a:pt x="1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1"/>
                      <a:pt x="0" y="191"/>
                      <a:pt x="0" y="191"/>
                    </a:cubicBezTo>
                    <a:lnTo>
                      <a:pt x="122" y="191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639120"/>
              <a:ext cx="6461075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ḻi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1B06FDDB-F456-45E6-BFBE-69157C52A66E}"/>
                </a:ext>
              </a:extLst>
            </p:cNvPr>
            <p:cNvGrpSpPr/>
            <p:nvPr/>
          </p:nvGrpSpPr>
          <p:grpSpPr>
            <a:xfrm>
              <a:off x="7581000" y="3401431"/>
              <a:ext cx="3677923" cy="1911031"/>
              <a:chOff x="1957785" y="1370156"/>
              <a:chExt cx="8276431" cy="4300394"/>
            </a:xfrm>
          </p:grpSpPr>
          <p:sp>
            <p:nvSpPr>
              <p:cNvPr id="24" name="iṣļidé">
                <a:extLst>
                  <a:ext uri="{FF2B5EF4-FFF2-40B4-BE49-F238E27FC236}">
                    <a16:creationId xmlns:a16="http://schemas.microsoft.com/office/drawing/2014/main" xmlns="" id="{FA4AA514-57B1-4DD0-AF9C-DBDE751E3B48}"/>
                  </a:ext>
                </a:extLst>
              </p:cNvPr>
              <p:cNvSpPr/>
              <p:nvPr/>
            </p:nvSpPr>
            <p:spPr bwMode="auto">
              <a:xfrm flipH="1">
                <a:off x="1957785" y="1370156"/>
                <a:ext cx="7897253" cy="4120703"/>
              </a:xfrm>
              <a:custGeom>
                <a:avLst/>
                <a:gdLst>
                  <a:gd name="T0" fmla="*/ 286 w 5186"/>
                  <a:gd name="T1" fmla="*/ 150 h 2706"/>
                  <a:gd name="T2" fmla="*/ 574 w 5186"/>
                  <a:gd name="T3" fmla="*/ 300 h 2706"/>
                  <a:gd name="T4" fmla="*/ 427 w 5186"/>
                  <a:gd name="T5" fmla="*/ 416 h 2706"/>
                  <a:gd name="T6" fmla="*/ 1936 w 5186"/>
                  <a:gd name="T7" fmla="*/ 2405 h 2706"/>
                  <a:gd name="T8" fmla="*/ 3000 w 5186"/>
                  <a:gd name="T9" fmla="*/ 1010 h 2706"/>
                  <a:gd name="T10" fmla="*/ 4157 w 5186"/>
                  <a:gd name="T11" fmla="*/ 2382 h 2706"/>
                  <a:gd name="T12" fmla="*/ 4622 w 5186"/>
                  <a:gd name="T13" fmla="*/ 1831 h 2706"/>
                  <a:gd name="T14" fmla="*/ 5186 w 5186"/>
                  <a:gd name="T15" fmla="*/ 2609 h 2706"/>
                  <a:gd name="T16" fmla="*/ 5051 w 5186"/>
                  <a:gd name="T17" fmla="*/ 2706 h 2706"/>
                  <a:gd name="T18" fmla="*/ 4612 w 5186"/>
                  <a:gd name="T19" fmla="*/ 2101 h 2706"/>
                  <a:gd name="T20" fmla="*/ 4157 w 5186"/>
                  <a:gd name="T21" fmla="*/ 2640 h 2706"/>
                  <a:gd name="T22" fmla="*/ 3007 w 5186"/>
                  <a:gd name="T23" fmla="*/ 1276 h 2706"/>
                  <a:gd name="T24" fmla="*/ 1936 w 5186"/>
                  <a:gd name="T25" fmla="*/ 2681 h 2706"/>
                  <a:gd name="T26" fmla="*/ 1869 w 5186"/>
                  <a:gd name="T27" fmla="*/ 2593 h 2706"/>
                  <a:gd name="T28" fmla="*/ 297 w 5186"/>
                  <a:gd name="T29" fmla="*/ 521 h 2706"/>
                  <a:gd name="T30" fmla="*/ 169 w 5186"/>
                  <a:gd name="T31" fmla="*/ 624 h 2706"/>
                  <a:gd name="T32" fmla="*/ 84 w 5186"/>
                  <a:gd name="T33" fmla="*/ 312 h 2706"/>
                  <a:gd name="T34" fmla="*/ 0 w 5186"/>
                  <a:gd name="T35" fmla="*/ 0 h 2706"/>
                  <a:gd name="T36" fmla="*/ 286 w 5186"/>
                  <a:gd name="T37" fmla="*/ 150 h 2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86" h="2706">
                    <a:moveTo>
                      <a:pt x="286" y="150"/>
                    </a:moveTo>
                    <a:lnTo>
                      <a:pt x="574" y="300"/>
                    </a:lnTo>
                    <a:lnTo>
                      <a:pt x="427" y="416"/>
                    </a:lnTo>
                    <a:lnTo>
                      <a:pt x="1936" y="2405"/>
                    </a:lnTo>
                    <a:lnTo>
                      <a:pt x="3000" y="1010"/>
                    </a:lnTo>
                    <a:lnTo>
                      <a:pt x="4157" y="2382"/>
                    </a:lnTo>
                    <a:lnTo>
                      <a:pt x="4622" y="1831"/>
                    </a:lnTo>
                    <a:lnTo>
                      <a:pt x="5186" y="2609"/>
                    </a:lnTo>
                    <a:lnTo>
                      <a:pt x="5051" y="2706"/>
                    </a:lnTo>
                    <a:lnTo>
                      <a:pt x="4612" y="2101"/>
                    </a:lnTo>
                    <a:lnTo>
                      <a:pt x="4157" y="2640"/>
                    </a:lnTo>
                    <a:lnTo>
                      <a:pt x="3007" y="1276"/>
                    </a:lnTo>
                    <a:lnTo>
                      <a:pt x="1936" y="2681"/>
                    </a:lnTo>
                    <a:lnTo>
                      <a:pt x="1869" y="2593"/>
                    </a:lnTo>
                    <a:lnTo>
                      <a:pt x="297" y="521"/>
                    </a:lnTo>
                    <a:lnTo>
                      <a:pt x="169" y="624"/>
                    </a:lnTo>
                    <a:lnTo>
                      <a:pt x="84" y="312"/>
                    </a:lnTo>
                    <a:lnTo>
                      <a:pt x="0" y="0"/>
                    </a:lnTo>
                    <a:lnTo>
                      <a:pt x="286" y="15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1îḍè">
                <a:extLst>
                  <a:ext uri="{FF2B5EF4-FFF2-40B4-BE49-F238E27FC236}">
                    <a16:creationId xmlns:a16="http://schemas.microsoft.com/office/drawing/2014/main" xmlns="" id="{FA29BCB5-F09F-48F1-A352-040E1A2BE5F2}"/>
                  </a:ext>
                </a:extLst>
              </p:cNvPr>
              <p:cNvSpPr/>
              <p:nvPr/>
            </p:nvSpPr>
            <p:spPr bwMode="auto">
              <a:xfrm flipH="1">
                <a:off x="6783546" y="2673675"/>
                <a:ext cx="2607038" cy="2568968"/>
              </a:xfrm>
              <a:custGeom>
                <a:avLst/>
                <a:gdLst>
                  <a:gd name="T0" fmla="*/ 1712 w 1712"/>
                  <a:gd name="T1" fmla="*/ 1128 h 1687"/>
                  <a:gd name="T2" fmla="*/ 536 w 1712"/>
                  <a:gd name="T3" fmla="*/ 0 h 1687"/>
                  <a:gd name="T4" fmla="*/ 0 w 1712"/>
                  <a:gd name="T5" fmla="*/ 559 h 1687"/>
                  <a:gd name="T6" fmla="*/ 1176 w 1712"/>
                  <a:gd name="T7" fmla="*/ 1687 h 1687"/>
                  <a:gd name="T8" fmla="*/ 1712 w 1712"/>
                  <a:gd name="T9" fmla="*/ 1128 h 1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2" h="1687">
                    <a:moveTo>
                      <a:pt x="1712" y="1128"/>
                    </a:moveTo>
                    <a:lnTo>
                      <a:pt x="536" y="0"/>
                    </a:lnTo>
                    <a:lnTo>
                      <a:pt x="0" y="559"/>
                    </a:lnTo>
                    <a:lnTo>
                      <a:pt x="1176" y="1687"/>
                    </a:lnTo>
                    <a:lnTo>
                      <a:pt x="1712" y="1128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ļîḑe">
                <a:extLst>
                  <a:ext uri="{FF2B5EF4-FFF2-40B4-BE49-F238E27FC236}">
                    <a16:creationId xmlns:a16="http://schemas.microsoft.com/office/drawing/2014/main" xmlns="" id="{D74B2D7B-9C58-4192-B239-9F6FA090A2FD}"/>
                  </a:ext>
                </a:extLst>
              </p:cNvPr>
              <p:cNvSpPr/>
              <p:nvPr/>
            </p:nvSpPr>
            <p:spPr bwMode="auto">
              <a:xfrm flipH="1">
                <a:off x="6852072" y="2742200"/>
                <a:ext cx="2473031" cy="2434962"/>
              </a:xfrm>
              <a:custGeom>
                <a:avLst/>
                <a:gdLst>
                  <a:gd name="T0" fmla="*/ 1097 w 1203"/>
                  <a:gd name="T1" fmla="*/ 700 h 1184"/>
                  <a:gd name="T2" fmla="*/ 474 w 1203"/>
                  <a:gd name="T3" fmla="*/ 103 h 1184"/>
                  <a:gd name="T4" fmla="*/ 367 w 1203"/>
                  <a:gd name="T5" fmla="*/ 0 h 1184"/>
                  <a:gd name="T6" fmla="*/ 262 w 1203"/>
                  <a:gd name="T7" fmla="*/ 109 h 1184"/>
                  <a:gd name="T8" fmla="*/ 103 w 1203"/>
                  <a:gd name="T9" fmla="*/ 274 h 1184"/>
                  <a:gd name="T10" fmla="*/ 0 w 1203"/>
                  <a:gd name="T11" fmla="*/ 382 h 1184"/>
                  <a:gd name="T12" fmla="*/ 108 w 1203"/>
                  <a:gd name="T13" fmla="*/ 485 h 1184"/>
                  <a:gd name="T14" fmla="*/ 730 w 1203"/>
                  <a:gd name="T15" fmla="*/ 1081 h 1184"/>
                  <a:gd name="T16" fmla="*/ 837 w 1203"/>
                  <a:gd name="T17" fmla="*/ 1184 h 1184"/>
                  <a:gd name="T18" fmla="*/ 940 w 1203"/>
                  <a:gd name="T19" fmla="*/ 1076 h 1184"/>
                  <a:gd name="T20" fmla="*/ 1098 w 1203"/>
                  <a:gd name="T21" fmla="*/ 911 h 1184"/>
                  <a:gd name="T22" fmla="*/ 1203 w 1203"/>
                  <a:gd name="T23" fmla="*/ 801 h 1184"/>
                  <a:gd name="T24" fmla="*/ 1097 w 1203"/>
                  <a:gd name="T25" fmla="*/ 700 h 1184"/>
                  <a:gd name="T26" fmla="*/ 917 w 1203"/>
                  <a:gd name="T27" fmla="*/ 1043 h 1184"/>
                  <a:gd name="T28" fmla="*/ 916 w 1203"/>
                  <a:gd name="T29" fmla="*/ 1041 h 1184"/>
                  <a:gd name="T30" fmla="*/ 753 w 1203"/>
                  <a:gd name="T31" fmla="*/ 1045 h 1184"/>
                  <a:gd name="T32" fmla="*/ 752 w 1203"/>
                  <a:gd name="T33" fmla="*/ 1047 h 1184"/>
                  <a:gd name="T34" fmla="*/ 142 w 1203"/>
                  <a:gd name="T35" fmla="*/ 462 h 1184"/>
                  <a:gd name="T36" fmla="*/ 143 w 1203"/>
                  <a:gd name="T37" fmla="*/ 460 h 1184"/>
                  <a:gd name="T38" fmla="*/ 140 w 1203"/>
                  <a:gd name="T39" fmla="*/ 298 h 1184"/>
                  <a:gd name="T40" fmla="*/ 138 w 1203"/>
                  <a:gd name="T41" fmla="*/ 296 h 1184"/>
                  <a:gd name="T42" fmla="*/ 286 w 1203"/>
                  <a:gd name="T43" fmla="*/ 142 h 1184"/>
                  <a:gd name="T44" fmla="*/ 287 w 1203"/>
                  <a:gd name="T45" fmla="*/ 144 h 1184"/>
                  <a:gd name="T46" fmla="*/ 450 w 1203"/>
                  <a:gd name="T47" fmla="*/ 141 h 1184"/>
                  <a:gd name="T48" fmla="*/ 452 w 1203"/>
                  <a:gd name="T49" fmla="*/ 138 h 1184"/>
                  <a:gd name="T50" fmla="*/ 1063 w 1203"/>
                  <a:gd name="T51" fmla="*/ 722 h 1184"/>
                  <a:gd name="T52" fmla="*/ 1059 w 1203"/>
                  <a:gd name="T53" fmla="*/ 725 h 1184"/>
                  <a:gd name="T54" fmla="*/ 1063 w 1203"/>
                  <a:gd name="T55" fmla="*/ 888 h 1184"/>
                  <a:gd name="T56" fmla="*/ 1064 w 1203"/>
                  <a:gd name="T57" fmla="*/ 889 h 1184"/>
                  <a:gd name="T58" fmla="*/ 917 w 1203"/>
                  <a:gd name="T59" fmla="*/ 1043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3" h="1184">
                    <a:moveTo>
                      <a:pt x="1097" y="700"/>
                    </a:moveTo>
                    <a:cubicBezTo>
                      <a:pt x="474" y="103"/>
                      <a:pt x="474" y="103"/>
                      <a:pt x="474" y="103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62" y="109"/>
                      <a:pt x="262" y="109"/>
                      <a:pt x="262" y="109"/>
                    </a:cubicBezTo>
                    <a:cubicBezTo>
                      <a:pt x="103" y="274"/>
                      <a:pt x="103" y="274"/>
                      <a:pt x="103" y="274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108" y="485"/>
                      <a:pt x="108" y="485"/>
                      <a:pt x="108" y="485"/>
                    </a:cubicBezTo>
                    <a:cubicBezTo>
                      <a:pt x="730" y="1081"/>
                      <a:pt x="730" y="1081"/>
                      <a:pt x="730" y="1081"/>
                    </a:cubicBezTo>
                    <a:cubicBezTo>
                      <a:pt x="837" y="1184"/>
                      <a:pt x="837" y="1184"/>
                      <a:pt x="837" y="1184"/>
                    </a:cubicBezTo>
                    <a:cubicBezTo>
                      <a:pt x="940" y="1076"/>
                      <a:pt x="940" y="1076"/>
                      <a:pt x="940" y="1076"/>
                    </a:cubicBezTo>
                    <a:cubicBezTo>
                      <a:pt x="1098" y="911"/>
                      <a:pt x="1098" y="911"/>
                      <a:pt x="1098" y="911"/>
                    </a:cubicBezTo>
                    <a:cubicBezTo>
                      <a:pt x="1203" y="801"/>
                      <a:pt x="1203" y="801"/>
                      <a:pt x="1203" y="801"/>
                    </a:cubicBezTo>
                    <a:lnTo>
                      <a:pt x="1097" y="700"/>
                    </a:lnTo>
                    <a:close/>
                    <a:moveTo>
                      <a:pt x="917" y="1043"/>
                    </a:moveTo>
                    <a:cubicBezTo>
                      <a:pt x="916" y="1042"/>
                      <a:pt x="916" y="1042"/>
                      <a:pt x="916" y="1041"/>
                    </a:cubicBezTo>
                    <a:cubicBezTo>
                      <a:pt x="870" y="998"/>
                      <a:pt x="797" y="999"/>
                      <a:pt x="753" y="1045"/>
                    </a:cubicBezTo>
                    <a:cubicBezTo>
                      <a:pt x="753" y="1045"/>
                      <a:pt x="752" y="1046"/>
                      <a:pt x="752" y="1047"/>
                    </a:cubicBezTo>
                    <a:cubicBezTo>
                      <a:pt x="142" y="462"/>
                      <a:pt x="142" y="462"/>
                      <a:pt x="142" y="462"/>
                    </a:cubicBezTo>
                    <a:cubicBezTo>
                      <a:pt x="142" y="461"/>
                      <a:pt x="143" y="461"/>
                      <a:pt x="143" y="460"/>
                    </a:cubicBezTo>
                    <a:cubicBezTo>
                      <a:pt x="187" y="414"/>
                      <a:pt x="186" y="342"/>
                      <a:pt x="140" y="298"/>
                    </a:cubicBezTo>
                    <a:cubicBezTo>
                      <a:pt x="139" y="297"/>
                      <a:pt x="139" y="297"/>
                      <a:pt x="138" y="296"/>
                    </a:cubicBezTo>
                    <a:cubicBezTo>
                      <a:pt x="286" y="142"/>
                      <a:pt x="286" y="142"/>
                      <a:pt x="286" y="142"/>
                    </a:cubicBezTo>
                    <a:cubicBezTo>
                      <a:pt x="286" y="143"/>
                      <a:pt x="287" y="144"/>
                      <a:pt x="287" y="144"/>
                    </a:cubicBezTo>
                    <a:cubicBezTo>
                      <a:pt x="333" y="188"/>
                      <a:pt x="406" y="187"/>
                      <a:pt x="450" y="141"/>
                    </a:cubicBezTo>
                    <a:cubicBezTo>
                      <a:pt x="451" y="140"/>
                      <a:pt x="451" y="139"/>
                      <a:pt x="452" y="138"/>
                    </a:cubicBezTo>
                    <a:cubicBezTo>
                      <a:pt x="1063" y="722"/>
                      <a:pt x="1063" y="722"/>
                      <a:pt x="1063" y="722"/>
                    </a:cubicBezTo>
                    <a:cubicBezTo>
                      <a:pt x="1062" y="723"/>
                      <a:pt x="1060" y="724"/>
                      <a:pt x="1059" y="725"/>
                    </a:cubicBezTo>
                    <a:cubicBezTo>
                      <a:pt x="1016" y="771"/>
                      <a:pt x="1017" y="844"/>
                      <a:pt x="1063" y="888"/>
                    </a:cubicBezTo>
                    <a:cubicBezTo>
                      <a:pt x="1063" y="888"/>
                      <a:pt x="1064" y="888"/>
                      <a:pt x="1064" y="889"/>
                    </a:cubicBezTo>
                    <a:lnTo>
                      <a:pt x="917" y="1043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ļïḓe">
                <a:extLst>
                  <a:ext uri="{FF2B5EF4-FFF2-40B4-BE49-F238E27FC236}">
                    <a16:creationId xmlns:a16="http://schemas.microsoft.com/office/drawing/2014/main" xmlns="" id="{F9BC1F1B-AC6D-489C-8E66-57F79D2B98AF}"/>
                  </a:ext>
                </a:extLst>
              </p:cNvPr>
              <p:cNvSpPr/>
              <p:nvPr/>
            </p:nvSpPr>
            <p:spPr bwMode="auto">
              <a:xfrm flipH="1">
                <a:off x="7665248" y="3537103"/>
                <a:ext cx="843632" cy="843633"/>
              </a:xfrm>
              <a:custGeom>
                <a:avLst/>
                <a:gdLst>
                  <a:gd name="T0" fmla="*/ 339 w 410"/>
                  <a:gd name="T1" fmla="*/ 333 h 410"/>
                  <a:gd name="T2" fmla="*/ 76 w 410"/>
                  <a:gd name="T3" fmla="*/ 339 h 410"/>
                  <a:gd name="T4" fmla="*/ 71 w 410"/>
                  <a:gd name="T5" fmla="*/ 76 h 410"/>
                  <a:gd name="T6" fmla="*/ 333 w 410"/>
                  <a:gd name="T7" fmla="*/ 71 h 410"/>
                  <a:gd name="T8" fmla="*/ 339 w 410"/>
                  <a:gd name="T9" fmla="*/ 333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10">
                    <a:moveTo>
                      <a:pt x="339" y="333"/>
                    </a:moveTo>
                    <a:cubicBezTo>
                      <a:pt x="268" y="407"/>
                      <a:pt x="150" y="410"/>
                      <a:pt x="76" y="339"/>
                    </a:cubicBezTo>
                    <a:cubicBezTo>
                      <a:pt x="2" y="268"/>
                      <a:pt x="0" y="150"/>
                      <a:pt x="71" y="76"/>
                    </a:cubicBezTo>
                    <a:cubicBezTo>
                      <a:pt x="142" y="2"/>
                      <a:pt x="259" y="0"/>
                      <a:pt x="333" y="71"/>
                    </a:cubicBezTo>
                    <a:cubicBezTo>
                      <a:pt x="407" y="142"/>
                      <a:pt x="410" y="259"/>
                      <a:pt x="339" y="333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líḍè">
                <a:extLst>
                  <a:ext uri="{FF2B5EF4-FFF2-40B4-BE49-F238E27FC236}">
                    <a16:creationId xmlns:a16="http://schemas.microsoft.com/office/drawing/2014/main" xmlns="" id="{704A5F94-7058-4161-868F-BAF98EE05189}"/>
                  </a:ext>
                </a:extLst>
              </p:cNvPr>
              <p:cNvSpPr/>
              <p:nvPr/>
            </p:nvSpPr>
            <p:spPr bwMode="auto">
              <a:xfrm flipH="1">
                <a:off x="7838847" y="3716794"/>
                <a:ext cx="505570" cy="481206"/>
              </a:xfrm>
              <a:custGeom>
                <a:avLst/>
                <a:gdLst>
                  <a:gd name="T0" fmla="*/ 10 w 246"/>
                  <a:gd name="T1" fmla="*/ 210 h 234"/>
                  <a:gd name="T2" fmla="*/ 34 w 246"/>
                  <a:gd name="T3" fmla="*/ 185 h 234"/>
                  <a:gd name="T4" fmla="*/ 0 w 246"/>
                  <a:gd name="T5" fmla="*/ 132 h 234"/>
                  <a:gd name="T6" fmla="*/ 37 w 246"/>
                  <a:gd name="T7" fmla="*/ 109 h 234"/>
                  <a:gd name="T8" fmla="*/ 69 w 246"/>
                  <a:gd name="T9" fmla="*/ 162 h 234"/>
                  <a:gd name="T10" fmla="*/ 109 w 246"/>
                  <a:gd name="T11" fmla="*/ 170 h 234"/>
                  <a:gd name="T12" fmla="*/ 103 w 246"/>
                  <a:gd name="T13" fmla="*/ 121 h 234"/>
                  <a:gd name="T14" fmla="*/ 102 w 246"/>
                  <a:gd name="T15" fmla="*/ 29 h 234"/>
                  <a:gd name="T16" fmla="*/ 190 w 246"/>
                  <a:gd name="T17" fmla="*/ 25 h 234"/>
                  <a:gd name="T18" fmla="*/ 213 w 246"/>
                  <a:gd name="T19" fmla="*/ 0 h 234"/>
                  <a:gd name="T20" fmla="*/ 239 w 246"/>
                  <a:gd name="T21" fmla="*/ 25 h 234"/>
                  <a:gd name="T22" fmla="*/ 217 w 246"/>
                  <a:gd name="T23" fmla="*/ 47 h 234"/>
                  <a:gd name="T24" fmla="*/ 246 w 246"/>
                  <a:gd name="T25" fmla="*/ 92 h 234"/>
                  <a:gd name="T26" fmla="*/ 211 w 246"/>
                  <a:gd name="T27" fmla="*/ 114 h 234"/>
                  <a:gd name="T28" fmla="*/ 182 w 246"/>
                  <a:gd name="T29" fmla="*/ 69 h 234"/>
                  <a:gd name="T30" fmla="*/ 146 w 246"/>
                  <a:gd name="T31" fmla="*/ 63 h 234"/>
                  <a:gd name="T32" fmla="*/ 156 w 246"/>
                  <a:gd name="T33" fmla="*/ 115 h 234"/>
                  <a:gd name="T34" fmla="*/ 152 w 246"/>
                  <a:gd name="T35" fmla="*/ 204 h 234"/>
                  <a:gd name="T36" fmla="*/ 61 w 246"/>
                  <a:gd name="T37" fmla="*/ 208 h 234"/>
                  <a:gd name="T38" fmla="*/ 35 w 246"/>
                  <a:gd name="T39" fmla="*/ 234 h 234"/>
                  <a:gd name="T40" fmla="*/ 10 w 246"/>
                  <a:gd name="T41" fmla="*/ 21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34">
                    <a:moveTo>
                      <a:pt x="10" y="210"/>
                    </a:moveTo>
                    <a:cubicBezTo>
                      <a:pt x="34" y="185"/>
                      <a:pt x="34" y="185"/>
                      <a:pt x="34" y="185"/>
                    </a:cubicBezTo>
                    <a:cubicBezTo>
                      <a:pt x="17" y="168"/>
                      <a:pt x="5" y="147"/>
                      <a:pt x="0" y="132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42" y="126"/>
                      <a:pt x="52" y="146"/>
                      <a:pt x="69" y="162"/>
                    </a:cubicBezTo>
                    <a:cubicBezTo>
                      <a:pt x="84" y="176"/>
                      <a:pt x="99" y="180"/>
                      <a:pt x="109" y="170"/>
                    </a:cubicBezTo>
                    <a:cubicBezTo>
                      <a:pt x="119" y="160"/>
                      <a:pt x="116" y="146"/>
                      <a:pt x="103" y="121"/>
                    </a:cubicBezTo>
                    <a:cubicBezTo>
                      <a:pt x="85" y="85"/>
                      <a:pt x="78" y="54"/>
                      <a:pt x="102" y="29"/>
                    </a:cubicBezTo>
                    <a:cubicBezTo>
                      <a:pt x="124" y="6"/>
                      <a:pt x="157" y="4"/>
                      <a:pt x="190" y="25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39" y="25"/>
                      <a:pt x="239" y="25"/>
                      <a:pt x="239" y="25"/>
                    </a:cubicBezTo>
                    <a:cubicBezTo>
                      <a:pt x="217" y="47"/>
                      <a:pt x="217" y="47"/>
                      <a:pt x="217" y="47"/>
                    </a:cubicBezTo>
                    <a:cubicBezTo>
                      <a:pt x="233" y="65"/>
                      <a:pt x="242" y="80"/>
                      <a:pt x="246" y="92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07" y="105"/>
                      <a:pt x="201" y="87"/>
                      <a:pt x="182" y="69"/>
                    </a:cubicBezTo>
                    <a:cubicBezTo>
                      <a:pt x="165" y="53"/>
                      <a:pt x="153" y="55"/>
                      <a:pt x="146" y="63"/>
                    </a:cubicBezTo>
                    <a:cubicBezTo>
                      <a:pt x="138" y="71"/>
                      <a:pt x="142" y="85"/>
                      <a:pt x="156" y="115"/>
                    </a:cubicBezTo>
                    <a:cubicBezTo>
                      <a:pt x="176" y="155"/>
                      <a:pt x="175" y="181"/>
                      <a:pt x="152" y="204"/>
                    </a:cubicBezTo>
                    <a:cubicBezTo>
                      <a:pt x="130" y="227"/>
                      <a:pt x="95" y="231"/>
                      <a:pt x="61" y="208"/>
                    </a:cubicBezTo>
                    <a:cubicBezTo>
                      <a:pt x="35" y="234"/>
                      <a:pt x="35" y="234"/>
                      <a:pt x="35" y="234"/>
                    </a:cubicBezTo>
                    <a:lnTo>
                      <a:pt x="10" y="2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ľiḋè">
                <a:extLst>
                  <a:ext uri="{FF2B5EF4-FFF2-40B4-BE49-F238E27FC236}">
                    <a16:creationId xmlns:a16="http://schemas.microsoft.com/office/drawing/2014/main" xmlns="" id="{F0803BE3-862D-4C1A-84CE-156C2E787C45}"/>
                  </a:ext>
                </a:extLst>
              </p:cNvPr>
              <p:cNvSpPr/>
              <p:nvPr/>
            </p:nvSpPr>
            <p:spPr bwMode="auto">
              <a:xfrm flipH="1">
                <a:off x="8478424" y="2844229"/>
                <a:ext cx="170554" cy="194919"/>
              </a:xfrm>
              <a:custGeom>
                <a:avLst/>
                <a:gdLst>
                  <a:gd name="T0" fmla="*/ 69 w 112"/>
                  <a:gd name="T1" fmla="*/ 32 h 128"/>
                  <a:gd name="T2" fmla="*/ 69 w 112"/>
                  <a:gd name="T3" fmla="*/ 32 h 128"/>
                  <a:gd name="T4" fmla="*/ 41 w 112"/>
                  <a:gd name="T5" fmla="*/ 20 h 128"/>
                  <a:gd name="T6" fmla="*/ 52 w 112"/>
                  <a:gd name="T7" fmla="*/ 0 h 128"/>
                  <a:gd name="T8" fmla="*/ 91 w 112"/>
                  <a:gd name="T9" fmla="*/ 18 h 128"/>
                  <a:gd name="T10" fmla="*/ 112 w 112"/>
                  <a:gd name="T11" fmla="*/ 38 h 128"/>
                  <a:gd name="T12" fmla="*/ 26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2"/>
                    </a:moveTo>
                    <a:lnTo>
                      <a:pt x="69" y="32"/>
                    </a:lnTo>
                    <a:lnTo>
                      <a:pt x="41" y="20"/>
                    </a:lnTo>
                    <a:lnTo>
                      <a:pt x="52" y="0"/>
                    </a:lnTo>
                    <a:lnTo>
                      <a:pt x="91" y="18"/>
                    </a:lnTo>
                    <a:lnTo>
                      <a:pt x="112" y="38"/>
                    </a:lnTo>
                    <a:lnTo>
                      <a:pt x="26" y="128"/>
                    </a:lnTo>
                    <a:lnTo>
                      <a:pt x="0" y="104"/>
                    </a:lnTo>
                    <a:lnTo>
                      <a:pt x="69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šľîḍe">
                <a:extLst>
                  <a:ext uri="{FF2B5EF4-FFF2-40B4-BE49-F238E27FC236}">
                    <a16:creationId xmlns:a16="http://schemas.microsoft.com/office/drawing/2014/main" xmlns="" id="{F8FF053E-0582-47EA-A339-FE7776CDD535}"/>
                  </a:ext>
                </a:extLst>
              </p:cNvPr>
              <p:cNvSpPr/>
              <p:nvPr/>
            </p:nvSpPr>
            <p:spPr bwMode="auto">
              <a:xfrm flipH="1">
                <a:off x="9020542" y="3412234"/>
                <a:ext cx="170554" cy="193396"/>
              </a:xfrm>
              <a:custGeom>
                <a:avLst/>
                <a:gdLst>
                  <a:gd name="T0" fmla="*/ 69 w 112"/>
                  <a:gd name="T1" fmla="*/ 31 h 127"/>
                  <a:gd name="T2" fmla="*/ 69 w 112"/>
                  <a:gd name="T3" fmla="*/ 31 h 127"/>
                  <a:gd name="T4" fmla="*/ 40 w 112"/>
                  <a:gd name="T5" fmla="*/ 19 h 127"/>
                  <a:gd name="T6" fmla="*/ 51 w 112"/>
                  <a:gd name="T7" fmla="*/ 0 h 127"/>
                  <a:gd name="T8" fmla="*/ 90 w 112"/>
                  <a:gd name="T9" fmla="*/ 16 h 127"/>
                  <a:gd name="T10" fmla="*/ 112 w 112"/>
                  <a:gd name="T11" fmla="*/ 36 h 127"/>
                  <a:gd name="T12" fmla="*/ 26 w 112"/>
                  <a:gd name="T13" fmla="*/ 127 h 127"/>
                  <a:gd name="T14" fmla="*/ 0 w 112"/>
                  <a:gd name="T15" fmla="*/ 104 h 127"/>
                  <a:gd name="T16" fmla="*/ 69 w 112"/>
                  <a:gd name="T17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7">
                    <a:moveTo>
                      <a:pt x="69" y="31"/>
                    </a:moveTo>
                    <a:lnTo>
                      <a:pt x="69" y="31"/>
                    </a:lnTo>
                    <a:lnTo>
                      <a:pt x="40" y="19"/>
                    </a:lnTo>
                    <a:lnTo>
                      <a:pt x="51" y="0"/>
                    </a:lnTo>
                    <a:lnTo>
                      <a:pt x="90" y="16"/>
                    </a:lnTo>
                    <a:lnTo>
                      <a:pt x="112" y="36"/>
                    </a:lnTo>
                    <a:lnTo>
                      <a:pt x="26" y="127"/>
                    </a:lnTo>
                    <a:lnTo>
                      <a:pt x="0" y="104"/>
                    </a:lnTo>
                    <a:lnTo>
                      <a:pt x="6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ľîḋé">
                <a:extLst>
                  <a:ext uri="{FF2B5EF4-FFF2-40B4-BE49-F238E27FC236}">
                    <a16:creationId xmlns:a16="http://schemas.microsoft.com/office/drawing/2014/main" xmlns="" id="{22E5C420-4E44-4096-931C-FAB15E1991AA}"/>
                  </a:ext>
                </a:extLst>
              </p:cNvPr>
              <p:cNvSpPr/>
              <p:nvPr/>
            </p:nvSpPr>
            <p:spPr bwMode="auto">
              <a:xfrm flipH="1">
                <a:off x="6943440" y="4315256"/>
                <a:ext cx="170554" cy="194919"/>
              </a:xfrm>
              <a:custGeom>
                <a:avLst/>
                <a:gdLst>
                  <a:gd name="T0" fmla="*/ 69 w 112"/>
                  <a:gd name="T1" fmla="*/ 32 h 128"/>
                  <a:gd name="T2" fmla="*/ 69 w 112"/>
                  <a:gd name="T3" fmla="*/ 32 h 128"/>
                  <a:gd name="T4" fmla="*/ 39 w 112"/>
                  <a:gd name="T5" fmla="*/ 20 h 128"/>
                  <a:gd name="T6" fmla="*/ 50 w 112"/>
                  <a:gd name="T7" fmla="*/ 0 h 128"/>
                  <a:gd name="T8" fmla="*/ 90 w 112"/>
                  <a:gd name="T9" fmla="*/ 17 h 128"/>
                  <a:gd name="T10" fmla="*/ 112 w 112"/>
                  <a:gd name="T11" fmla="*/ 38 h 128"/>
                  <a:gd name="T12" fmla="*/ 24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2"/>
                    </a:moveTo>
                    <a:lnTo>
                      <a:pt x="69" y="32"/>
                    </a:lnTo>
                    <a:lnTo>
                      <a:pt x="39" y="20"/>
                    </a:lnTo>
                    <a:lnTo>
                      <a:pt x="50" y="0"/>
                    </a:lnTo>
                    <a:lnTo>
                      <a:pt x="90" y="17"/>
                    </a:lnTo>
                    <a:lnTo>
                      <a:pt x="112" y="38"/>
                    </a:lnTo>
                    <a:lnTo>
                      <a:pt x="24" y="128"/>
                    </a:lnTo>
                    <a:lnTo>
                      <a:pt x="0" y="104"/>
                    </a:lnTo>
                    <a:lnTo>
                      <a:pt x="69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ľîḑê">
                <a:extLst>
                  <a:ext uri="{FF2B5EF4-FFF2-40B4-BE49-F238E27FC236}">
                    <a16:creationId xmlns:a16="http://schemas.microsoft.com/office/drawing/2014/main" xmlns="" id="{F13BABFA-68DB-4CC4-A283-204F09209DD0}"/>
                  </a:ext>
                </a:extLst>
              </p:cNvPr>
              <p:cNvSpPr/>
              <p:nvPr/>
            </p:nvSpPr>
            <p:spPr bwMode="auto">
              <a:xfrm flipH="1">
                <a:off x="7487081" y="4880215"/>
                <a:ext cx="170554" cy="194919"/>
              </a:xfrm>
              <a:custGeom>
                <a:avLst/>
                <a:gdLst>
                  <a:gd name="T0" fmla="*/ 69 w 112"/>
                  <a:gd name="T1" fmla="*/ 33 h 128"/>
                  <a:gd name="T2" fmla="*/ 69 w 112"/>
                  <a:gd name="T3" fmla="*/ 33 h 128"/>
                  <a:gd name="T4" fmla="*/ 41 w 112"/>
                  <a:gd name="T5" fmla="*/ 20 h 128"/>
                  <a:gd name="T6" fmla="*/ 52 w 112"/>
                  <a:gd name="T7" fmla="*/ 0 h 128"/>
                  <a:gd name="T8" fmla="*/ 91 w 112"/>
                  <a:gd name="T9" fmla="*/ 18 h 128"/>
                  <a:gd name="T10" fmla="*/ 112 w 112"/>
                  <a:gd name="T11" fmla="*/ 38 h 128"/>
                  <a:gd name="T12" fmla="*/ 26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3"/>
                    </a:moveTo>
                    <a:lnTo>
                      <a:pt x="69" y="33"/>
                    </a:lnTo>
                    <a:lnTo>
                      <a:pt x="41" y="20"/>
                    </a:lnTo>
                    <a:lnTo>
                      <a:pt x="52" y="0"/>
                    </a:lnTo>
                    <a:lnTo>
                      <a:pt x="91" y="18"/>
                    </a:lnTo>
                    <a:lnTo>
                      <a:pt x="112" y="38"/>
                    </a:lnTo>
                    <a:lnTo>
                      <a:pt x="26" y="128"/>
                    </a:lnTo>
                    <a:lnTo>
                      <a:pt x="0" y="104"/>
                    </a:lnTo>
                    <a:lnTo>
                      <a:pt x="69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$ḷíḑê">
                <a:extLst>
                  <a:ext uri="{FF2B5EF4-FFF2-40B4-BE49-F238E27FC236}">
                    <a16:creationId xmlns:a16="http://schemas.microsoft.com/office/drawing/2014/main" xmlns="" id="{A5A1AD09-ECD9-48DC-89C6-5C4B5A880B38}"/>
                  </a:ext>
                </a:extLst>
              </p:cNvPr>
              <p:cNvSpPr/>
              <p:nvPr/>
            </p:nvSpPr>
            <p:spPr bwMode="auto">
              <a:xfrm flipH="1">
                <a:off x="7340892" y="3477715"/>
                <a:ext cx="2689269" cy="1735995"/>
              </a:xfrm>
              <a:custGeom>
                <a:avLst/>
                <a:gdLst>
                  <a:gd name="T0" fmla="*/ 1766 w 1766"/>
                  <a:gd name="T1" fmla="*/ 388 h 1140"/>
                  <a:gd name="T2" fmla="*/ 184 w 1766"/>
                  <a:gd name="T3" fmla="*/ 0 h 1140"/>
                  <a:gd name="T4" fmla="*/ 0 w 1766"/>
                  <a:gd name="T5" fmla="*/ 752 h 1140"/>
                  <a:gd name="T6" fmla="*/ 1583 w 1766"/>
                  <a:gd name="T7" fmla="*/ 1140 h 1140"/>
                  <a:gd name="T8" fmla="*/ 1766 w 1766"/>
                  <a:gd name="T9" fmla="*/ 388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6" h="1140">
                    <a:moveTo>
                      <a:pt x="1766" y="388"/>
                    </a:moveTo>
                    <a:lnTo>
                      <a:pt x="184" y="0"/>
                    </a:lnTo>
                    <a:lnTo>
                      <a:pt x="0" y="752"/>
                    </a:lnTo>
                    <a:lnTo>
                      <a:pt x="1583" y="1140"/>
                    </a:lnTo>
                    <a:lnTo>
                      <a:pt x="1766" y="388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ŝlïďè">
                <a:extLst>
                  <a:ext uri="{FF2B5EF4-FFF2-40B4-BE49-F238E27FC236}">
                    <a16:creationId xmlns:a16="http://schemas.microsoft.com/office/drawing/2014/main" xmlns="" id="{DD16C3F9-B6F1-45CB-BFA8-BE688CFE7703}"/>
                  </a:ext>
                </a:extLst>
              </p:cNvPr>
              <p:cNvSpPr/>
              <p:nvPr/>
            </p:nvSpPr>
            <p:spPr bwMode="auto">
              <a:xfrm flipH="1">
                <a:off x="7400280" y="3534058"/>
                <a:ext cx="2572014" cy="1623307"/>
              </a:xfrm>
              <a:custGeom>
                <a:avLst/>
                <a:gdLst>
                  <a:gd name="T0" fmla="*/ 1108 w 1251"/>
                  <a:gd name="T1" fmla="*/ 241 h 790"/>
                  <a:gd name="T2" fmla="*/ 270 w 1251"/>
                  <a:gd name="T3" fmla="*/ 36 h 790"/>
                  <a:gd name="T4" fmla="*/ 126 w 1251"/>
                  <a:gd name="T5" fmla="*/ 0 h 790"/>
                  <a:gd name="T6" fmla="*/ 90 w 1251"/>
                  <a:gd name="T7" fmla="*/ 147 h 790"/>
                  <a:gd name="T8" fmla="*/ 36 w 1251"/>
                  <a:gd name="T9" fmla="*/ 370 h 790"/>
                  <a:gd name="T10" fmla="*/ 0 w 1251"/>
                  <a:gd name="T11" fmla="*/ 514 h 790"/>
                  <a:gd name="T12" fmla="*/ 145 w 1251"/>
                  <a:gd name="T13" fmla="*/ 550 h 790"/>
                  <a:gd name="T14" fmla="*/ 982 w 1251"/>
                  <a:gd name="T15" fmla="*/ 755 h 790"/>
                  <a:gd name="T16" fmla="*/ 1126 w 1251"/>
                  <a:gd name="T17" fmla="*/ 790 h 790"/>
                  <a:gd name="T18" fmla="*/ 1161 w 1251"/>
                  <a:gd name="T19" fmla="*/ 645 h 790"/>
                  <a:gd name="T20" fmla="*/ 1215 w 1251"/>
                  <a:gd name="T21" fmla="*/ 423 h 790"/>
                  <a:gd name="T22" fmla="*/ 1251 w 1251"/>
                  <a:gd name="T23" fmla="*/ 276 h 790"/>
                  <a:gd name="T24" fmla="*/ 1108 w 1251"/>
                  <a:gd name="T25" fmla="*/ 241 h 790"/>
                  <a:gd name="T26" fmla="*/ 1124 w 1251"/>
                  <a:gd name="T27" fmla="*/ 628 h 790"/>
                  <a:gd name="T28" fmla="*/ 1122 w 1251"/>
                  <a:gd name="T29" fmla="*/ 628 h 790"/>
                  <a:gd name="T30" fmla="*/ 984 w 1251"/>
                  <a:gd name="T31" fmla="*/ 712 h 790"/>
                  <a:gd name="T32" fmla="*/ 983 w 1251"/>
                  <a:gd name="T33" fmla="*/ 714 h 790"/>
                  <a:gd name="T34" fmla="*/ 162 w 1251"/>
                  <a:gd name="T35" fmla="*/ 513 h 790"/>
                  <a:gd name="T36" fmla="*/ 163 w 1251"/>
                  <a:gd name="T37" fmla="*/ 511 h 790"/>
                  <a:gd name="T38" fmla="*/ 79 w 1251"/>
                  <a:gd name="T39" fmla="*/ 372 h 790"/>
                  <a:gd name="T40" fmla="*/ 76 w 1251"/>
                  <a:gd name="T41" fmla="*/ 371 h 790"/>
                  <a:gd name="T42" fmla="*/ 127 w 1251"/>
                  <a:gd name="T43" fmla="*/ 164 h 790"/>
                  <a:gd name="T44" fmla="*/ 130 w 1251"/>
                  <a:gd name="T45" fmla="*/ 165 h 790"/>
                  <a:gd name="T46" fmla="*/ 268 w 1251"/>
                  <a:gd name="T47" fmla="*/ 81 h 790"/>
                  <a:gd name="T48" fmla="*/ 269 w 1251"/>
                  <a:gd name="T49" fmla="*/ 77 h 790"/>
                  <a:gd name="T50" fmla="*/ 1090 w 1251"/>
                  <a:gd name="T51" fmla="*/ 278 h 790"/>
                  <a:gd name="T52" fmla="*/ 1089 w 1251"/>
                  <a:gd name="T53" fmla="*/ 282 h 790"/>
                  <a:gd name="T54" fmla="*/ 1173 w 1251"/>
                  <a:gd name="T55" fmla="*/ 421 h 790"/>
                  <a:gd name="T56" fmla="*/ 1175 w 1251"/>
                  <a:gd name="T57" fmla="*/ 421 h 790"/>
                  <a:gd name="T58" fmla="*/ 1124 w 1251"/>
                  <a:gd name="T59" fmla="*/ 628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51" h="790">
                    <a:moveTo>
                      <a:pt x="1108" y="241"/>
                    </a:moveTo>
                    <a:cubicBezTo>
                      <a:pt x="270" y="36"/>
                      <a:pt x="270" y="36"/>
                      <a:pt x="270" y="36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90" y="147"/>
                      <a:pt x="90" y="147"/>
                      <a:pt x="90" y="147"/>
                    </a:cubicBezTo>
                    <a:cubicBezTo>
                      <a:pt x="36" y="370"/>
                      <a:pt x="36" y="370"/>
                      <a:pt x="36" y="370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145" y="550"/>
                      <a:pt x="145" y="550"/>
                      <a:pt x="145" y="550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1126" y="790"/>
                      <a:pt x="1126" y="790"/>
                      <a:pt x="1126" y="790"/>
                    </a:cubicBezTo>
                    <a:cubicBezTo>
                      <a:pt x="1161" y="645"/>
                      <a:pt x="1161" y="645"/>
                      <a:pt x="1161" y="645"/>
                    </a:cubicBezTo>
                    <a:cubicBezTo>
                      <a:pt x="1215" y="423"/>
                      <a:pt x="1215" y="423"/>
                      <a:pt x="1215" y="423"/>
                    </a:cubicBezTo>
                    <a:cubicBezTo>
                      <a:pt x="1251" y="276"/>
                      <a:pt x="1251" y="276"/>
                      <a:pt x="1251" y="276"/>
                    </a:cubicBezTo>
                    <a:lnTo>
                      <a:pt x="1108" y="241"/>
                    </a:lnTo>
                    <a:close/>
                    <a:moveTo>
                      <a:pt x="1124" y="628"/>
                    </a:moveTo>
                    <a:cubicBezTo>
                      <a:pt x="1123" y="628"/>
                      <a:pt x="1123" y="628"/>
                      <a:pt x="1122" y="628"/>
                    </a:cubicBezTo>
                    <a:cubicBezTo>
                      <a:pt x="1061" y="612"/>
                      <a:pt x="999" y="650"/>
                      <a:pt x="984" y="712"/>
                    </a:cubicBezTo>
                    <a:cubicBezTo>
                      <a:pt x="984" y="712"/>
                      <a:pt x="983" y="713"/>
                      <a:pt x="983" y="714"/>
                    </a:cubicBezTo>
                    <a:cubicBezTo>
                      <a:pt x="162" y="513"/>
                      <a:pt x="162" y="513"/>
                      <a:pt x="162" y="513"/>
                    </a:cubicBezTo>
                    <a:cubicBezTo>
                      <a:pt x="163" y="512"/>
                      <a:pt x="163" y="511"/>
                      <a:pt x="163" y="511"/>
                    </a:cubicBezTo>
                    <a:cubicBezTo>
                      <a:pt x="178" y="449"/>
                      <a:pt x="141" y="387"/>
                      <a:pt x="79" y="372"/>
                    </a:cubicBezTo>
                    <a:cubicBezTo>
                      <a:pt x="78" y="372"/>
                      <a:pt x="77" y="371"/>
                      <a:pt x="76" y="371"/>
                    </a:cubicBezTo>
                    <a:cubicBezTo>
                      <a:pt x="127" y="164"/>
                      <a:pt x="127" y="164"/>
                      <a:pt x="127" y="164"/>
                    </a:cubicBezTo>
                    <a:cubicBezTo>
                      <a:pt x="128" y="164"/>
                      <a:pt x="129" y="165"/>
                      <a:pt x="130" y="165"/>
                    </a:cubicBezTo>
                    <a:cubicBezTo>
                      <a:pt x="191" y="180"/>
                      <a:pt x="253" y="142"/>
                      <a:pt x="268" y="81"/>
                    </a:cubicBezTo>
                    <a:cubicBezTo>
                      <a:pt x="269" y="79"/>
                      <a:pt x="269" y="78"/>
                      <a:pt x="269" y="77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90" y="279"/>
                      <a:pt x="1089" y="280"/>
                      <a:pt x="1089" y="282"/>
                    </a:cubicBezTo>
                    <a:cubicBezTo>
                      <a:pt x="1074" y="343"/>
                      <a:pt x="1112" y="406"/>
                      <a:pt x="1173" y="421"/>
                    </a:cubicBezTo>
                    <a:cubicBezTo>
                      <a:pt x="1174" y="421"/>
                      <a:pt x="1174" y="421"/>
                      <a:pt x="1175" y="421"/>
                    </a:cubicBezTo>
                    <a:lnTo>
                      <a:pt x="1124" y="628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ļiďê">
                <a:extLst>
                  <a:ext uri="{FF2B5EF4-FFF2-40B4-BE49-F238E27FC236}">
                    <a16:creationId xmlns:a16="http://schemas.microsoft.com/office/drawing/2014/main" xmlns="" id="{EC2B5294-EA04-4427-B33B-FB04DE91DA14}"/>
                  </a:ext>
                </a:extLst>
              </p:cNvPr>
              <p:cNvSpPr/>
              <p:nvPr/>
            </p:nvSpPr>
            <p:spPr bwMode="auto">
              <a:xfrm flipH="1">
                <a:off x="8263710" y="3923895"/>
                <a:ext cx="843632" cy="843633"/>
              </a:xfrm>
              <a:custGeom>
                <a:avLst/>
                <a:gdLst>
                  <a:gd name="T0" fmla="*/ 385 w 410"/>
                  <a:gd name="T1" fmla="*/ 249 h 410"/>
                  <a:gd name="T2" fmla="*/ 161 w 410"/>
                  <a:gd name="T3" fmla="*/ 386 h 410"/>
                  <a:gd name="T4" fmla="*/ 24 w 410"/>
                  <a:gd name="T5" fmla="*/ 161 h 410"/>
                  <a:gd name="T6" fmla="*/ 249 w 410"/>
                  <a:gd name="T7" fmla="*/ 25 h 410"/>
                  <a:gd name="T8" fmla="*/ 385 w 410"/>
                  <a:gd name="T9" fmla="*/ 249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10">
                    <a:moveTo>
                      <a:pt x="385" y="249"/>
                    </a:moveTo>
                    <a:cubicBezTo>
                      <a:pt x="361" y="349"/>
                      <a:pt x="260" y="410"/>
                      <a:pt x="161" y="386"/>
                    </a:cubicBezTo>
                    <a:cubicBezTo>
                      <a:pt x="61" y="361"/>
                      <a:pt x="0" y="261"/>
                      <a:pt x="24" y="161"/>
                    </a:cubicBezTo>
                    <a:cubicBezTo>
                      <a:pt x="49" y="61"/>
                      <a:pt x="149" y="0"/>
                      <a:pt x="249" y="25"/>
                    </a:cubicBezTo>
                    <a:cubicBezTo>
                      <a:pt x="349" y="49"/>
                      <a:pt x="410" y="150"/>
                      <a:pt x="385" y="249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sļîďé">
                <a:extLst>
                  <a:ext uri="{FF2B5EF4-FFF2-40B4-BE49-F238E27FC236}">
                    <a16:creationId xmlns:a16="http://schemas.microsoft.com/office/drawing/2014/main" xmlns="" id="{0F1FA51F-2B86-46B3-8706-FAB31CD5BC41}"/>
                  </a:ext>
                </a:extLst>
              </p:cNvPr>
              <p:cNvSpPr/>
              <p:nvPr/>
            </p:nvSpPr>
            <p:spPr bwMode="auto">
              <a:xfrm flipH="1">
                <a:off x="8496698" y="4045719"/>
                <a:ext cx="395929" cy="599984"/>
              </a:xfrm>
              <a:custGeom>
                <a:avLst/>
                <a:gdLst>
                  <a:gd name="T0" fmla="*/ 48 w 193"/>
                  <a:gd name="T1" fmla="*/ 283 h 292"/>
                  <a:gd name="T2" fmla="*/ 56 w 193"/>
                  <a:gd name="T3" fmla="*/ 250 h 292"/>
                  <a:gd name="T4" fmla="*/ 0 w 193"/>
                  <a:gd name="T5" fmla="*/ 221 h 292"/>
                  <a:gd name="T6" fmla="*/ 21 w 193"/>
                  <a:gd name="T7" fmla="*/ 183 h 292"/>
                  <a:gd name="T8" fmla="*/ 75 w 193"/>
                  <a:gd name="T9" fmla="*/ 212 h 292"/>
                  <a:gd name="T10" fmla="*/ 113 w 193"/>
                  <a:gd name="T11" fmla="*/ 199 h 292"/>
                  <a:gd name="T12" fmla="*/ 84 w 193"/>
                  <a:gd name="T13" fmla="*/ 160 h 292"/>
                  <a:gd name="T14" fmla="*/ 37 w 193"/>
                  <a:gd name="T15" fmla="*/ 81 h 292"/>
                  <a:gd name="T16" fmla="*/ 111 w 193"/>
                  <a:gd name="T17" fmla="*/ 33 h 292"/>
                  <a:gd name="T18" fmla="*/ 119 w 193"/>
                  <a:gd name="T19" fmla="*/ 0 h 292"/>
                  <a:gd name="T20" fmla="*/ 153 w 193"/>
                  <a:gd name="T21" fmla="*/ 9 h 292"/>
                  <a:gd name="T22" fmla="*/ 145 w 193"/>
                  <a:gd name="T23" fmla="*/ 39 h 292"/>
                  <a:gd name="T24" fmla="*/ 193 w 193"/>
                  <a:gd name="T25" fmla="*/ 63 h 292"/>
                  <a:gd name="T26" fmla="*/ 173 w 193"/>
                  <a:gd name="T27" fmla="*/ 100 h 292"/>
                  <a:gd name="T28" fmla="*/ 126 w 193"/>
                  <a:gd name="T29" fmla="*/ 76 h 292"/>
                  <a:gd name="T30" fmla="*/ 91 w 193"/>
                  <a:gd name="T31" fmla="*/ 88 h 292"/>
                  <a:gd name="T32" fmla="*/ 126 w 193"/>
                  <a:gd name="T33" fmla="*/ 128 h 292"/>
                  <a:gd name="T34" fmla="*/ 168 w 193"/>
                  <a:gd name="T35" fmla="*/ 207 h 292"/>
                  <a:gd name="T36" fmla="*/ 90 w 193"/>
                  <a:gd name="T37" fmla="*/ 256 h 292"/>
                  <a:gd name="T38" fmla="*/ 82 w 193"/>
                  <a:gd name="T39" fmla="*/ 292 h 292"/>
                  <a:gd name="T40" fmla="*/ 48 w 193"/>
                  <a:gd name="T41" fmla="*/ 28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3" h="292">
                    <a:moveTo>
                      <a:pt x="48" y="283"/>
                    </a:moveTo>
                    <a:cubicBezTo>
                      <a:pt x="56" y="250"/>
                      <a:pt x="56" y="250"/>
                      <a:pt x="56" y="250"/>
                    </a:cubicBezTo>
                    <a:cubicBezTo>
                      <a:pt x="33" y="244"/>
                      <a:pt x="12" y="232"/>
                      <a:pt x="0" y="221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33" y="194"/>
                      <a:pt x="52" y="207"/>
                      <a:pt x="75" y="212"/>
                    </a:cubicBezTo>
                    <a:cubicBezTo>
                      <a:pt x="94" y="217"/>
                      <a:pt x="110" y="213"/>
                      <a:pt x="113" y="199"/>
                    </a:cubicBezTo>
                    <a:cubicBezTo>
                      <a:pt x="117" y="186"/>
                      <a:pt x="107" y="175"/>
                      <a:pt x="84" y="160"/>
                    </a:cubicBezTo>
                    <a:cubicBezTo>
                      <a:pt x="50" y="138"/>
                      <a:pt x="29" y="114"/>
                      <a:pt x="37" y="81"/>
                    </a:cubicBezTo>
                    <a:cubicBezTo>
                      <a:pt x="44" y="50"/>
                      <a:pt x="72" y="31"/>
                      <a:pt x="111" y="33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68" y="46"/>
                      <a:pt x="183" y="55"/>
                      <a:pt x="193" y="63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65" y="94"/>
                      <a:pt x="151" y="82"/>
                      <a:pt x="126" y="76"/>
                    </a:cubicBezTo>
                    <a:cubicBezTo>
                      <a:pt x="104" y="70"/>
                      <a:pt x="94" y="78"/>
                      <a:pt x="91" y="88"/>
                    </a:cubicBezTo>
                    <a:cubicBezTo>
                      <a:pt x="89" y="99"/>
                      <a:pt x="99" y="110"/>
                      <a:pt x="126" y="128"/>
                    </a:cubicBezTo>
                    <a:cubicBezTo>
                      <a:pt x="164" y="153"/>
                      <a:pt x="176" y="176"/>
                      <a:pt x="168" y="207"/>
                    </a:cubicBezTo>
                    <a:cubicBezTo>
                      <a:pt x="160" y="238"/>
                      <a:pt x="132" y="259"/>
                      <a:pt x="90" y="256"/>
                    </a:cubicBezTo>
                    <a:cubicBezTo>
                      <a:pt x="82" y="292"/>
                      <a:pt x="82" y="292"/>
                      <a:pt x="82" y="292"/>
                    </a:cubicBezTo>
                    <a:lnTo>
                      <a:pt x="48" y="2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šḷîḓé">
                <a:extLst>
                  <a:ext uri="{FF2B5EF4-FFF2-40B4-BE49-F238E27FC236}">
                    <a16:creationId xmlns:a16="http://schemas.microsoft.com/office/drawing/2014/main" xmlns="" id="{2B96F268-CAA2-45FE-814E-D03C603FA507}"/>
                  </a:ext>
                </a:extLst>
              </p:cNvPr>
              <p:cNvSpPr/>
              <p:nvPr/>
            </p:nvSpPr>
            <p:spPr bwMode="auto">
              <a:xfrm flipH="1">
                <a:off x="9553523" y="3616289"/>
                <a:ext cx="108119" cy="194919"/>
              </a:xfrm>
              <a:custGeom>
                <a:avLst/>
                <a:gdLst>
                  <a:gd name="T0" fmla="*/ 32 w 71"/>
                  <a:gd name="T1" fmla="*/ 24 h 128"/>
                  <a:gd name="T2" fmla="*/ 32 w 71"/>
                  <a:gd name="T3" fmla="*/ 24 h 128"/>
                  <a:gd name="T4" fmla="*/ 1 w 71"/>
                  <a:gd name="T5" fmla="*/ 28 h 128"/>
                  <a:gd name="T6" fmla="*/ 0 w 71"/>
                  <a:gd name="T7" fmla="*/ 5 h 128"/>
                  <a:gd name="T8" fmla="*/ 43 w 71"/>
                  <a:gd name="T9" fmla="*/ 0 h 128"/>
                  <a:gd name="T10" fmla="*/ 71 w 71"/>
                  <a:gd name="T11" fmla="*/ 6 h 128"/>
                  <a:gd name="T12" fmla="*/ 42 w 71"/>
                  <a:gd name="T13" fmla="*/ 128 h 128"/>
                  <a:gd name="T14" fmla="*/ 8 w 71"/>
                  <a:gd name="T15" fmla="*/ 120 h 128"/>
                  <a:gd name="T16" fmla="*/ 32 w 71"/>
                  <a:gd name="T17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28">
                    <a:moveTo>
                      <a:pt x="32" y="24"/>
                    </a:moveTo>
                    <a:lnTo>
                      <a:pt x="32" y="24"/>
                    </a:lnTo>
                    <a:lnTo>
                      <a:pt x="1" y="28"/>
                    </a:lnTo>
                    <a:lnTo>
                      <a:pt x="0" y="5"/>
                    </a:lnTo>
                    <a:lnTo>
                      <a:pt x="43" y="0"/>
                    </a:lnTo>
                    <a:lnTo>
                      <a:pt x="71" y="6"/>
                    </a:lnTo>
                    <a:lnTo>
                      <a:pt x="42" y="128"/>
                    </a:lnTo>
                    <a:lnTo>
                      <a:pt x="8" y="120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ļíḓe">
                <a:extLst>
                  <a:ext uri="{FF2B5EF4-FFF2-40B4-BE49-F238E27FC236}">
                    <a16:creationId xmlns:a16="http://schemas.microsoft.com/office/drawing/2014/main" xmlns="" id="{27B38FF7-36EC-4E11-A891-7FEF64D71A46}"/>
                  </a:ext>
                </a:extLst>
              </p:cNvPr>
              <p:cNvSpPr/>
              <p:nvPr/>
            </p:nvSpPr>
            <p:spPr bwMode="auto">
              <a:xfrm flipH="1">
                <a:off x="9737782" y="4376168"/>
                <a:ext cx="109642" cy="197964"/>
              </a:xfrm>
              <a:custGeom>
                <a:avLst/>
                <a:gdLst>
                  <a:gd name="T0" fmla="*/ 31 w 72"/>
                  <a:gd name="T1" fmla="*/ 25 h 130"/>
                  <a:gd name="T2" fmla="*/ 31 w 72"/>
                  <a:gd name="T3" fmla="*/ 25 h 130"/>
                  <a:gd name="T4" fmla="*/ 0 w 72"/>
                  <a:gd name="T5" fmla="*/ 29 h 130"/>
                  <a:gd name="T6" fmla="*/ 0 w 72"/>
                  <a:gd name="T7" fmla="*/ 6 h 130"/>
                  <a:gd name="T8" fmla="*/ 42 w 72"/>
                  <a:gd name="T9" fmla="*/ 0 h 130"/>
                  <a:gd name="T10" fmla="*/ 72 w 72"/>
                  <a:gd name="T11" fmla="*/ 7 h 130"/>
                  <a:gd name="T12" fmla="*/ 42 w 72"/>
                  <a:gd name="T13" fmla="*/ 130 h 130"/>
                  <a:gd name="T14" fmla="*/ 8 w 72"/>
                  <a:gd name="T15" fmla="*/ 122 h 130"/>
                  <a:gd name="T16" fmla="*/ 31 w 72"/>
                  <a:gd name="T17" fmla="*/ 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30">
                    <a:moveTo>
                      <a:pt x="31" y="25"/>
                    </a:moveTo>
                    <a:lnTo>
                      <a:pt x="31" y="25"/>
                    </a:lnTo>
                    <a:lnTo>
                      <a:pt x="0" y="29"/>
                    </a:lnTo>
                    <a:lnTo>
                      <a:pt x="0" y="6"/>
                    </a:lnTo>
                    <a:lnTo>
                      <a:pt x="42" y="0"/>
                    </a:lnTo>
                    <a:lnTo>
                      <a:pt x="72" y="7"/>
                    </a:lnTo>
                    <a:lnTo>
                      <a:pt x="42" y="130"/>
                    </a:lnTo>
                    <a:lnTo>
                      <a:pt x="8" y="122"/>
                    </a:ln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líḋé">
                <a:extLst>
                  <a:ext uri="{FF2B5EF4-FFF2-40B4-BE49-F238E27FC236}">
                    <a16:creationId xmlns:a16="http://schemas.microsoft.com/office/drawing/2014/main" xmlns="" id="{F95A723C-166A-4C9C-B309-72959872A186}"/>
                  </a:ext>
                </a:extLst>
              </p:cNvPr>
              <p:cNvSpPr/>
              <p:nvPr/>
            </p:nvSpPr>
            <p:spPr bwMode="auto">
              <a:xfrm flipH="1">
                <a:off x="7488603" y="4121859"/>
                <a:ext cx="109642" cy="194919"/>
              </a:xfrm>
              <a:custGeom>
                <a:avLst/>
                <a:gdLst>
                  <a:gd name="T0" fmla="*/ 31 w 72"/>
                  <a:gd name="T1" fmla="*/ 24 h 128"/>
                  <a:gd name="T2" fmla="*/ 31 w 72"/>
                  <a:gd name="T3" fmla="*/ 24 h 128"/>
                  <a:gd name="T4" fmla="*/ 0 w 72"/>
                  <a:gd name="T5" fmla="*/ 28 h 128"/>
                  <a:gd name="T6" fmla="*/ 0 w 72"/>
                  <a:gd name="T7" fmla="*/ 5 h 128"/>
                  <a:gd name="T8" fmla="*/ 42 w 72"/>
                  <a:gd name="T9" fmla="*/ 0 h 128"/>
                  <a:gd name="T10" fmla="*/ 72 w 72"/>
                  <a:gd name="T11" fmla="*/ 7 h 128"/>
                  <a:gd name="T12" fmla="*/ 42 w 72"/>
                  <a:gd name="T13" fmla="*/ 128 h 128"/>
                  <a:gd name="T14" fmla="*/ 8 w 72"/>
                  <a:gd name="T15" fmla="*/ 120 h 128"/>
                  <a:gd name="T16" fmla="*/ 31 w 72"/>
                  <a:gd name="T17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8">
                    <a:moveTo>
                      <a:pt x="31" y="24"/>
                    </a:moveTo>
                    <a:lnTo>
                      <a:pt x="31" y="24"/>
                    </a:lnTo>
                    <a:lnTo>
                      <a:pt x="0" y="28"/>
                    </a:lnTo>
                    <a:lnTo>
                      <a:pt x="0" y="5"/>
                    </a:lnTo>
                    <a:lnTo>
                      <a:pt x="42" y="0"/>
                    </a:lnTo>
                    <a:lnTo>
                      <a:pt x="72" y="7"/>
                    </a:lnTo>
                    <a:lnTo>
                      <a:pt x="42" y="128"/>
                    </a:lnTo>
                    <a:lnTo>
                      <a:pt x="8" y="120"/>
                    </a:lnTo>
                    <a:lnTo>
                      <a:pt x="31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liḓe">
                <a:extLst>
                  <a:ext uri="{FF2B5EF4-FFF2-40B4-BE49-F238E27FC236}">
                    <a16:creationId xmlns:a16="http://schemas.microsoft.com/office/drawing/2014/main" xmlns="" id="{225AC666-272B-4740-A02E-9DD6C30DB102}"/>
                  </a:ext>
                </a:extLst>
              </p:cNvPr>
              <p:cNvSpPr/>
              <p:nvPr/>
            </p:nvSpPr>
            <p:spPr bwMode="auto">
              <a:xfrm flipH="1">
                <a:off x="7675908" y="4881738"/>
                <a:ext cx="109642" cy="196442"/>
              </a:xfrm>
              <a:custGeom>
                <a:avLst/>
                <a:gdLst>
                  <a:gd name="T0" fmla="*/ 33 w 72"/>
                  <a:gd name="T1" fmla="*/ 25 h 129"/>
                  <a:gd name="T2" fmla="*/ 32 w 72"/>
                  <a:gd name="T3" fmla="*/ 25 h 129"/>
                  <a:gd name="T4" fmla="*/ 0 w 72"/>
                  <a:gd name="T5" fmla="*/ 29 h 129"/>
                  <a:gd name="T6" fmla="*/ 0 w 72"/>
                  <a:gd name="T7" fmla="*/ 6 h 129"/>
                  <a:gd name="T8" fmla="*/ 44 w 72"/>
                  <a:gd name="T9" fmla="*/ 0 h 129"/>
                  <a:gd name="T10" fmla="*/ 72 w 72"/>
                  <a:gd name="T11" fmla="*/ 7 h 129"/>
                  <a:gd name="T12" fmla="*/ 42 w 72"/>
                  <a:gd name="T13" fmla="*/ 129 h 129"/>
                  <a:gd name="T14" fmla="*/ 9 w 72"/>
                  <a:gd name="T15" fmla="*/ 121 h 129"/>
                  <a:gd name="T16" fmla="*/ 33 w 72"/>
                  <a:gd name="T17" fmla="*/ 2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9">
                    <a:moveTo>
                      <a:pt x="33" y="25"/>
                    </a:moveTo>
                    <a:lnTo>
                      <a:pt x="32" y="25"/>
                    </a:lnTo>
                    <a:lnTo>
                      <a:pt x="0" y="29"/>
                    </a:lnTo>
                    <a:lnTo>
                      <a:pt x="0" y="6"/>
                    </a:lnTo>
                    <a:lnTo>
                      <a:pt x="44" y="0"/>
                    </a:lnTo>
                    <a:lnTo>
                      <a:pt x="72" y="7"/>
                    </a:lnTo>
                    <a:lnTo>
                      <a:pt x="42" y="129"/>
                    </a:lnTo>
                    <a:lnTo>
                      <a:pt x="9" y="121"/>
                    </a:lnTo>
                    <a:lnTo>
                      <a:pt x="33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ṣḷîdè">
                <a:extLst>
                  <a:ext uri="{FF2B5EF4-FFF2-40B4-BE49-F238E27FC236}">
                    <a16:creationId xmlns:a16="http://schemas.microsoft.com/office/drawing/2014/main" xmlns="" id="{92D94A23-794A-4221-933A-74E71A0A66EC}"/>
                  </a:ext>
                </a:extLst>
              </p:cNvPr>
              <p:cNvSpPr/>
              <p:nvPr/>
            </p:nvSpPr>
            <p:spPr bwMode="auto">
              <a:xfrm flipH="1">
                <a:off x="7583017" y="4071607"/>
                <a:ext cx="2651199" cy="1598943"/>
              </a:xfrm>
              <a:custGeom>
                <a:avLst/>
                <a:gdLst>
                  <a:gd name="T0" fmla="*/ 1604 w 1741"/>
                  <a:gd name="T1" fmla="*/ 0 h 1050"/>
                  <a:gd name="T2" fmla="*/ 0 w 1741"/>
                  <a:gd name="T3" fmla="*/ 287 h 1050"/>
                  <a:gd name="T4" fmla="*/ 137 w 1741"/>
                  <a:gd name="T5" fmla="*/ 1050 h 1050"/>
                  <a:gd name="T6" fmla="*/ 1741 w 1741"/>
                  <a:gd name="T7" fmla="*/ 762 h 1050"/>
                  <a:gd name="T8" fmla="*/ 1604 w 1741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" h="1050">
                    <a:moveTo>
                      <a:pt x="1604" y="0"/>
                    </a:moveTo>
                    <a:lnTo>
                      <a:pt x="0" y="287"/>
                    </a:lnTo>
                    <a:lnTo>
                      <a:pt x="137" y="1050"/>
                    </a:lnTo>
                    <a:lnTo>
                      <a:pt x="1741" y="762"/>
                    </a:lnTo>
                    <a:lnTo>
                      <a:pt x="1604" y="0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ṧliḓé">
                <a:extLst>
                  <a:ext uri="{FF2B5EF4-FFF2-40B4-BE49-F238E27FC236}">
                    <a16:creationId xmlns:a16="http://schemas.microsoft.com/office/drawing/2014/main" xmlns="" id="{69F68D41-52ED-43D3-8DC1-88EEF8E1C747}"/>
                  </a:ext>
                </a:extLst>
              </p:cNvPr>
              <p:cNvSpPr/>
              <p:nvPr/>
            </p:nvSpPr>
            <p:spPr bwMode="auto">
              <a:xfrm flipH="1">
                <a:off x="7639361" y="4124905"/>
                <a:ext cx="2536989" cy="1492346"/>
              </a:xfrm>
              <a:custGeom>
                <a:avLst/>
                <a:gdLst>
                  <a:gd name="T0" fmla="*/ 995 w 1234"/>
                  <a:gd name="T1" fmla="*/ 26 h 725"/>
                  <a:gd name="T2" fmla="*/ 146 w 1234"/>
                  <a:gd name="T3" fmla="*/ 178 h 725"/>
                  <a:gd name="T4" fmla="*/ 0 w 1234"/>
                  <a:gd name="T5" fmla="*/ 204 h 725"/>
                  <a:gd name="T6" fmla="*/ 26 w 1234"/>
                  <a:gd name="T7" fmla="*/ 353 h 725"/>
                  <a:gd name="T8" fmla="*/ 67 w 1234"/>
                  <a:gd name="T9" fmla="*/ 578 h 725"/>
                  <a:gd name="T10" fmla="*/ 93 w 1234"/>
                  <a:gd name="T11" fmla="*/ 725 h 725"/>
                  <a:gd name="T12" fmla="*/ 240 w 1234"/>
                  <a:gd name="T13" fmla="*/ 699 h 725"/>
                  <a:gd name="T14" fmla="*/ 1088 w 1234"/>
                  <a:gd name="T15" fmla="*/ 547 h 725"/>
                  <a:gd name="T16" fmla="*/ 1234 w 1234"/>
                  <a:gd name="T17" fmla="*/ 521 h 725"/>
                  <a:gd name="T18" fmla="*/ 1207 w 1234"/>
                  <a:gd name="T19" fmla="*/ 374 h 725"/>
                  <a:gd name="T20" fmla="*/ 1167 w 1234"/>
                  <a:gd name="T21" fmla="*/ 149 h 725"/>
                  <a:gd name="T22" fmla="*/ 1140 w 1234"/>
                  <a:gd name="T23" fmla="*/ 0 h 725"/>
                  <a:gd name="T24" fmla="*/ 995 w 1234"/>
                  <a:gd name="T25" fmla="*/ 26 h 725"/>
                  <a:gd name="T26" fmla="*/ 1166 w 1234"/>
                  <a:gd name="T27" fmla="*/ 373 h 725"/>
                  <a:gd name="T28" fmla="*/ 1165 w 1234"/>
                  <a:gd name="T29" fmla="*/ 374 h 725"/>
                  <a:gd name="T30" fmla="*/ 1072 w 1234"/>
                  <a:gd name="T31" fmla="*/ 507 h 725"/>
                  <a:gd name="T32" fmla="*/ 1073 w 1234"/>
                  <a:gd name="T33" fmla="*/ 509 h 725"/>
                  <a:gd name="T34" fmla="*/ 241 w 1234"/>
                  <a:gd name="T35" fmla="*/ 658 h 725"/>
                  <a:gd name="T36" fmla="*/ 241 w 1234"/>
                  <a:gd name="T37" fmla="*/ 655 h 725"/>
                  <a:gd name="T38" fmla="*/ 107 w 1234"/>
                  <a:gd name="T39" fmla="*/ 563 h 725"/>
                  <a:gd name="T40" fmla="*/ 105 w 1234"/>
                  <a:gd name="T41" fmla="*/ 563 h 725"/>
                  <a:gd name="T42" fmla="*/ 67 w 1234"/>
                  <a:gd name="T43" fmla="*/ 353 h 725"/>
                  <a:gd name="T44" fmla="*/ 70 w 1234"/>
                  <a:gd name="T45" fmla="*/ 353 h 725"/>
                  <a:gd name="T46" fmla="*/ 163 w 1234"/>
                  <a:gd name="T47" fmla="*/ 220 h 725"/>
                  <a:gd name="T48" fmla="*/ 162 w 1234"/>
                  <a:gd name="T49" fmla="*/ 216 h 725"/>
                  <a:gd name="T50" fmla="*/ 994 w 1234"/>
                  <a:gd name="T51" fmla="*/ 67 h 725"/>
                  <a:gd name="T52" fmla="*/ 994 w 1234"/>
                  <a:gd name="T53" fmla="*/ 71 h 725"/>
                  <a:gd name="T54" fmla="*/ 1127 w 1234"/>
                  <a:gd name="T55" fmla="*/ 164 h 725"/>
                  <a:gd name="T56" fmla="*/ 1129 w 1234"/>
                  <a:gd name="T57" fmla="*/ 164 h 725"/>
                  <a:gd name="T58" fmla="*/ 1166 w 1234"/>
                  <a:gd name="T59" fmla="*/ 373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4" h="725">
                    <a:moveTo>
                      <a:pt x="995" y="26"/>
                    </a:moveTo>
                    <a:cubicBezTo>
                      <a:pt x="146" y="178"/>
                      <a:pt x="146" y="178"/>
                      <a:pt x="146" y="178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26" y="353"/>
                      <a:pt x="26" y="353"/>
                      <a:pt x="26" y="353"/>
                    </a:cubicBezTo>
                    <a:cubicBezTo>
                      <a:pt x="67" y="578"/>
                      <a:pt x="67" y="578"/>
                      <a:pt x="67" y="578"/>
                    </a:cubicBezTo>
                    <a:cubicBezTo>
                      <a:pt x="93" y="725"/>
                      <a:pt x="93" y="725"/>
                      <a:pt x="93" y="725"/>
                    </a:cubicBezTo>
                    <a:cubicBezTo>
                      <a:pt x="240" y="699"/>
                      <a:pt x="240" y="699"/>
                      <a:pt x="240" y="699"/>
                    </a:cubicBezTo>
                    <a:cubicBezTo>
                      <a:pt x="1088" y="547"/>
                      <a:pt x="1088" y="547"/>
                      <a:pt x="1088" y="547"/>
                    </a:cubicBezTo>
                    <a:cubicBezTo>
                      <a:pt x="1234" y="521"/>
                      <a:pt x="1234" y="521"/>
                      <a:pt x="1234" y="521"/>
                    </a:cubicBezTo>
                    <a:cubicBezTo>
                      <a:pt x="1207" y="374"/>
                      <a:pt x="1207" y="374"/>
                      <a:pt x="1207" y="374"/>
                    </a:cubicBezTo>
                    <a:cubicBezTo>
                      <a:pt x="1167" y="149"/>
                      <a:pt x="1167" y="149"/>
                      <a:pt x="1167" y="149"/>
                    </a:cubicBezTo>
                    <a:cubicBezTo>
                      <a:pt x="1140" y="0"/>
                      <a:pt x="1140" y="0"/>
                      <a:pt x="1140" y="0"/>
                    </a:cubicBezTo>
                    <a:lnTo>
                      <a:pt x="995" y="26"/>
                    </a:lnTo>
                    <a:close/>
                    <a:moveTo>
                      <a:pt x="1166" y="373"/>
                    </a:moveTo>
                    <a:cubicBezTo>
                      <a:pt x="1166" y="373"/>
                      <a:pt x="1165" y="373"/>
                      <a:pt x="1165" y="374"/>
                    </a:cubicBezTo>
                    <a:cubicBezTo>
                      <a:pt x="1103" y="385"/>
                      <a:pt x="1061" y="444"/>
                      <a:pt x="1072" y="507"/>
                    </a:cubicBezTo>
                    <a:cubicBezTo>
                      <a:pt x="1072" y="507"/>
                      <a:pt x="1073" y="508"/>
                      <a:pt x="1073" y="509"/>
                    </a:cubicBezTo>
                    <a:cubicBezTo>
                      <a:pt x="241" y="658"/>
                      <a:pt x="241" y="658"/>
                      <a:pt x="241" y="658"/>
                    </a:cubicBezTo>
                    <a:cubicBezTo>
                      <a:pt x="241" y="657"/>
                      <a:pt x="241" y="656"/>
                      <a:pt x="241" y="655"/>
                    </a:cubicBezTo>
                    <a:cubicBezTo>
                      <a:pt x="229" y="593"/>
                      <a:pt x="170" y="552"/>
                      <a:pt x="107" y="563"/>
                    </a:cubicBezTo>
                    <a:cubicBezTo>
                      <a:pt x="107" y="563"/>
                      <a:pt x="106" y="563"/>
                      <a:pt x="105" y="563"/>
                    </a:cubicBezTo>
                    <a:cubicBezTo>
                      <a:pt x="67" y="353"/>
                      <a:pt x="67" y="353"/>
                      <a:pt x="67" y="353"/>
                    </a:cubicBezTo>
                    <a:cubicBezTo>
                      <a:pt x="68" y="353"/>
                      <a:pt x="69" y="353"/>
                      <a:pt x="70" y="353"/>
                    </a:cubicBezTo>
                    <a:cubicBezTo>
                      <a:pt x="132" y="342"/>
                      <a:pt x="174" y="282"/>
                      <a:pt x="163" y="220"/>
                    </a:cubicBezTo>
                    <a:cubicBezTo>
                      <a:pt x="162" y="219"/>
                      <a:pt x="162" y="217"/>
                      <a:pt x="162" y="216"/>
                    </a:cubicBezTo>
                    <a:cubicBezTo>
                      <a:pt x="994" y="67"/>
                      <a:pt x="994" y="67"/>
                      <a:pt x="994" y="67"/>
                    </a:cubicBezTo>
                    <a:cubicBezTo>
                      <a:pt x="994" y="68"/>
                      <a:pt x="994" y="70"/>
                      <a:pt x="994" y="71"/>
                    </a:cubicBezTo>
                    <a:cubicBezTo>
                      <a:pt x="1005" y="134"/>
                      <a:pt x="1065" y="175"/>
                      <a:pt x="1127" y="164"/>
                    </a:cubicBezTo>
                    <a:cubicBezTo>
                      <a:pt x="1128" y="164"/>
                      <a:pt x="1128" y="164"/>
                      <a:pt x="1129" y="164"/>
                    </a:cubicBezTo>
                    <a:lnTo>
                      <a:pt x="1166" y="373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ṣḻíďê">
                <a:extLst>
                  <a:ext uri="{FF2B5EF4-FFF2-40B4-BE49-F238E27FC236}">
                    <a16:creationId xmlns:a16="http://schemas.microsoft.com/office/drawing/2014/main" xmlns="" id="{E69CEEE2-62F0-4EA4-9845-6F95EA50DC17}"/>
                  </a:ext>
                </a:extLst>
              </p:cNvPr>
              <p:cNvSpPr/>
              <p:nvPr/>
            </p:nvSpPr>
            <p:spPr bwMode="auto">
              <a:xfrm flipH="1">
                <a:off x="8493652" y="4456876"/>
                <a:ext cx="826882" cy="826882"/>
              </a:xfrm>
              <a:custGeom>
                <a:avLst/>
                <a:gdLst>
                  <a:gd name="T0" fmla="*/ 384 w 402"/>
                  <a:gd name="T1" fmla="*/ 169 h 402"/>
                  <a:gd name="T2" fmla="*/ 233 w 402"/>
                  <a:gd name="T3" fmla="*/ 384 h 402"/>
                  <a:gd name="T4" fmla="*/ 18 w 402"/>
                  <a:gd name="T5" fmla="*/ 234 h 402"/>
                  <a:gd name="T6" fmla="*/ 168 w 402"/>
                  <a:gd name="T7" fmla="*/ 19 h 402"/>
                  <a:gd name="T8" fmla="*/ 384 w 402"/>
                  <a:gd name="T9" fmla="*/ 169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402">
                    <a:moveTo>
                      <a:pt x="384" y="169"/>
                    </a:moveTo>
                    <a:cubicBezTo>
                      <a:pt x="402" y="270"/>
                      <a:pt x="334" y="366"/>
                      <a:pt x="233" y="384"/>
                    </a:cubicBezTo>
                    <a:cubicBezTo>
                      <a:pt x="132" y="402"/>
                      <a:pt x="36" y="335"/>
                      <a:pt x="18" y="234"/>
                    </a:cubicBezTo>
                    <a:cubicBezTo>
                      <a:pt x="0" y="133"/>
                      <a:pt x="67" y="37"/>
                      <a:pt x="168" y="19"/>
                    </a:cubicBezTo>
                    <a:cubicBezTo>
                      <a:pt x="269" y="0"/>
                      <a:pt x="365" y="68"/>
                      <a:pt x="384" y="169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líḋé">
                <a:extLst>
                  <a:ext uri="{FF2B5EF4-FFF2-40B4-BE49-F238E27FC236}">
                    <a16:creationId xmlns:a16="http://schemas.microsoft.com/office/drawing/2014/main" xmlns="" id="{07CFED66-77D3-4FB0-9EF3-3BAD5347BDEF}"/>
                  </a:ext>
                </a:extLst>
              </p:cNvPr>
              <p:cNvSpPr/>
              <p:nvPr/>
            </p:nvSpPr>
            <p:spPr bwMode="auto">
              <a:xfrm flipH="1">
                <a:off x="8720551" y="4569563"/>
                <a:ext cx="374609" cy="603030"/>
              </a:xfrm>
              <a:custGeom>
                <a:avLst/>
                <a:gdLst>
                  <a:gd name="T0" fmla="*/ 98 w 182"/>
                  <a:gd name="T1" fmla="*/ 293 h 293"/>
                  <a:gd name="T2" fmla="*/ 92 w 182"/>
                  <a:gd name="T3" fmla="*/ 260 h 293"/>
                  <a:gd name="T4" fmla="*/ 29 w 182"/>
                  <a:gd name="T5" fmla="*/ 256 h 293"/>
                  <a:gd name="T6" fmla="*/ 32 w 182"/>
                  <a:gd name="T7" fmla="*/ 212 h 293"/>
                  <a:gd name="T8" fmla="*/ 94 w 182"/>
                  <a:gd name="T9" fmla="*/ 217 h 293"/>
                  <a:gd name="T10" fmla="*/ 123 w 182"/>
                  <a:gd name="T11" fmla="*/ 190 h 293"/>
                  <a:gd name="T12" fmla="*/ 81 w 182"/>
                  <a:gd name="T13" fmla="*/ 166 h 293"/>
                  <a:gd name="T14" fmla="*/ 6 w 182"/>
                  <a:gd name="T15" fmla="*/ 113 h 293"/>
                  <a:gd name="T16" fmla="*/ 54 w 182"/>
                  <a:gd name="T17" fmla="*/ 39 h 293"/>
                  <a:gd name="T18" fmla="*/ 48 w 182"/>
                  <a:gd name="T19" fmla="*/ 6 h 293"/>
                  <a:gd name="T20" fmla="*/ 82 w 182"/>
                  <a:gd name="T21" fmla="*/ 0 h 293"/>
                  <a:gd name="T22" fmla="*/ 88 w 182"/>
                  <a:gd name="T23" fmla="*/ 31 h 293"/>
                  <a:gd name="T24" fmla="*/ 141 w 182"/>
                  <a:gd name="T25" fmla="*/ 33 h 293"/>
                  <a:gd name="T26" fmla="*/ 138 w 182"/>
                  <a:gd name="T27" fmla="*/ 75 h 293"/>
                  <a:gd name="T28" fmla="*/ 85 w 182"/>
                  <a:gd name="T29" fmla="*/ 72 h 293"/>
                  <a:gd name="T30" fmla="*/ 59 w 182"/>
                  <a:gd name="T31" fmla="*/ 97 h 293"/>
                  <a:gd name="T32" fmla="*/ 106 w 182"/>
                  <a:gd name="T33" fmla="*/ 120 h 293"/>
                  <a:gd name="T34" fmla="*/ 177 w 182"/>
                  <a:gd name="T35" fmla="*/ 175 h 293"/>
                  <a:gd name="T36" fmla="*/ 126 w 182"/>
                  <a:gd name="T37" fmla="*/ 251 h 293"/>
                  <a:gd name="T38" fmla="*/ 132 w 182"/>
                  <a:gd name="T39" fmla="*/ 287 h 293"/>
                  <a:gd name="T40" fmla="*/ 98 w 182"/>
                  <a:gd name="T41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293">
                    <a:moveTo>
                      <a:pt x="98" y="293"/>
                    </a:moveTo>
                    <a:cubicBezTo>
                      <a:pt x="92" y="260"/>
                      <a:pt x="92" y="260"/>
                      <a:pt x="92" y="260"/>
                    </a:cubicBezTo>
                    <a:cubicBezTo>
                      <a:pt x="68" y="263"/>
                      <a:pt x="44" y="261"/>
                      <a:pt x="29" y="256"/>
                    </a:cubicBezTo>
                    <a:cubicBezTo>
                      <a:pt x="32" y="212"/>
                      <a:pt x="32" y="212"/>
                      <a:pt x="32" y="212"/>
                    </a:cubicBezTo>
                    <a:cubicBezTo>
                      <a:pt x="49" y="218"/>
                      <a:pt x="71" y="222"/>
                      <a:pt x="94" y="217"/>
                    </a:cubicBezTo>
                    <a:cubicBezTo>
                      <a:pt x="114" y="214"/>
                      <a:pt x="126" y="204"/>
                      <a:pt x="123" y="190"/>
                    </a:cubicBezTo>
                    <a:cubicBezTo>
                      <a:pt x="121" y="176"/>
                      <a:pt x="108" y="170"/>
                      <a:pt x="81" y="166"/>
                    </a:cubicBezTo>
                    <a:cubicBezTo>
                      <a:pt x="41" y="160"/>
                      <a:pt x="12" y="147"/>
                      <a:pt x="6" y="113"/>
                    </a:cubicBezTo>
                    <a:cubicBezTo>
                      <a:pt x="0" y="82"/>
                      <a:pt x="18" y="53"/>
                      <a:pt x="54" y="39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112" y="27"/>
                      <a:pt x="129" y="29"/>
                      <a:pt x="141" y="33"/>
                    </a:cubicBezTo>
                    <a:cubicBezTo>
                      <a:pt x="138" y="75"/>
                      <a:pt x="138" y="75"/>
                      <a:pt x="138" y="75"/>
                    </a:cubicBezTo>
                    <a:cubicBezTo>
                      <a:pt x="128" y="72"/>
                      <a:pt x="111" y="67"/>
                      <a:pt x="85" y="72"/>
                    </a:cubicBezTo>
                    <a:cubicBezTo>
                      <a:pt x="62" y="76"/>
                      <a:pt x="57" y="87"/>
                      <a:pt x="59" y="97"/>
                    </a:cubicBezTo>
                    <a:cubicBezTo>
                      <a:pt x="61" y="109"/>
                      <a:pt x="74" y="114"/>
                      <a:pt x="106" y="120"/>
                    </a:cubicBezTo>
                    <a:cubicBezTo>
                      <a:pt x="151" y="127"/>
                      <a:pt x="171" y="143"/>
                      <a:pt x="177" y="175"/>
                    </a:cubicBezTo>
                    <a:cubicBezTo>
                      <a:pt x="182" y="206"/>
                      <a:pt x="165" y="237"/>
                      <a:pt x="126" y="251"/>
                    </a:cubicBezTo>
                    <a:cubicBezTo>
                      <a:pt x="132" y="287"/>
                      <a:pt x="132" y="287"/>
                      <a:pt x="132" y="287"/>
                    </a:cubicBezTo>
                    <a:lnTo>
                      <a:pt x="98" y="2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ḻïḓé">
                <a:extLst>
                  <a:ext uri="{FF2B5EF4-FFF2-40B4-BE49-F238E27FC236}">
                    <a16:creationId xmlns:a16="http://schemas.microsoft.com/office/drawing/2014/main" xmlns="" id="{875521B1-F746-440F-8DCA-E68622058983}"/>
                  </a:ext>
                </a:extLst>
              </p:cNvPr>
              <p:cNvSpPr/>
              <p:nvPr/>
            </p:nvSpPr>
            <p:spPr bwMode="auto">
              <a:xfrm flipH="1">
                <a:off x="9958588" y="4563472"/>
                <a:ext cx="132484" cy="197964"/>
              </a:xfrm>
              <a:custGeom>
                <a:avLst/>
                <a:gdLst>
                  <a:gd name="T0" fmla="*/ 36 w 87"/>
                  <a:gd name="T1" fmla="*/ 33 h 130"/>
                  <a:gd name="T2" fmla="*/ 35 w 87"/>
                  <a:gd name="T3" fmla="*/ 33 h 130"/>
                  <a:gd name="T4" fmla="*/ 9 w 87"/>
                  <a:gd name="T5" fmla="*/ 49 h 130"/>
                  <a:gd name="T6" fmla="*/ 0 w 87"/>
                  <a:gd name="T7" fmla="*/ 29 h 130"/>
                  <a:gd name="T8" fmla="*/ 36 w 87"/>
                  <a:gd name="T9" fmla="*/ 6 h 130"/>
                  <a:gd name="T10" fmla="*/ 64 w 87"/>
                  <a:gd name="T11" fmla="*/ 0 h 130"/>
                  <a:gd name="T12" fmla="*/ 87 w 87"/>
                  <a:gd name="T13" fmla="*/ 124 h 130"/>
                  <a:gd name="T14" fmla="*/ 54 w 87"/>
                  <a:gd name="T15" fmla="*/ 130 h 130"/>
                  <a:gd name="T16" fmla="*/ 36 w 87"/>
                  <a:gd name="T17" fmla="*/ 3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0">
                    <a:moveTo>
                      <a:pt x="36" y="33"/>
                    </a:moveTo>
                    <a:lnTo>
                      <a:pt x="35" y="33"/>
                    </a:lnTo>
                    <a:lnTo>
                      <a:pt x="9" y="49"/>
                    </a:lnTo>
                    <a:lnTo>
                      <a:pt x="0" y="29"/>
                    </a:lnTo>
                    <a:lnTo>
                      <a:pt x="36" y="6"/>
                    </a:lnTo>
                    <a:lnTo>
                      <a:pt x="64" y="0"/>
                    </a:lnTo>
                    <a:lnTo>
                      <a:pt x="87" y="124"/>
                    </a:lnTo>
                    <a:lnTo>
                      <a:pt x="54" y="130"/>
                    </a:lnTo>
                    <a:lnTo>
                      <a:pt x="36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1îḑe">
                <a:extLst>
                  <a:ext uri="{FF2B5EF4-FFF2-40B4-BE49-F238E27FC236}">
                    <a16:creationId xmlns:a16="http://schemas.microsoft.com/office/drawing/2014/main" xmlns="" id="{1B23149B-EF5C-4E7C-B004-6DE71859F8D6}"/>
                  </a:ext>
                </a:extLst>
              </p:cNvPr>
              <p:cNvSpPr/>
              <p:nvPr/>
            </p:nvSpPr>
            <p:spPr bwMode="auto">
              <a:xfrm flipH="1">
                <a:off x="9820014" y="5337056"/>
                <a:ext cx="134007" cy="197964"/>
              </a:xfrm>
              <a:custGeom>
                <a:avLst/>
                <a:gdLst>
                  <a:gd name="T0" fmla="*/ 36 w 88"/>
                  <a:gd name="T1" fmla="*/ 31 h 130"/>
                  <a:gd name="T2" fmla="*/ 36 w 88"/>
                  <a:gd name="T3" fmla="*/ 31 h 130"/>
                  <a:gd name="T4" fmla="*/ 9 w 88"/>
                  <a:gd name="T5" fmla="*/ 47 h 130"/>
                  <a:gd name="T6" fmla="*/ 0 w 88"/>
                  <a:gd name="T7" fmla="*/ 27 h 130"/>
                  <a:gd name="T8" fmla="*/ 36 w 88"/>
                  <a:gd name="T9" fmla="*/ 5 h 130"/>
                  <a:gd name="T10" fmla="*/ 66 w 88"/>
                  <a:gd name="T11" fmla="*/ 0 h 130"/>
                  <a:gd name="T12" fmla="*/ 88 w 88"/>
                  <a:gd name="T13" fmla="*/ 123 h 130"/>
                  <a:gd name="T14" fmla="*/ 54 w 88"/>
                  <a:gd name="T15" fmla="*/ 130 h 130"/>
                  <a:gd name="T16" fmla="*/ 36 w 88"/>
                  <a:gd name="T17" fmla="*/ 3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30">
                    <a:moveTo>
                      <a:pt x="36" y="31"/>
                    </a:moveTo>
                    <a:lnTo>
                      <a:pt x="36" y="31"/>
                    </a:lnTo>
                    <a:lnTo>
                      <a:pt x="9" y="47"/>
                    </a:lnTo>
                    <a:lnTo>
                      <a:pt x="0" y="27"/>
                    </a:lnTo>
                    <a:lnTo>
                      <a:pt x="36" y="5"/>
                    </a:lnTo>
                    <a:lnTo>
                      <a:pt x="66" y="0"/>
                    </a:lnTo>
                    <a:lnTo>
                      <a:pt x="88" y="123"/>
                    </a:lnTo>
                    <a:lnTo>
                      <a:pt x="54" y="130"/>
                    </a:ln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ḻidê">
                <a:extLst>
                  <a:ext uri="{FF2B5EF4-FFF2-40B4-BE49-F238E27FC236}">
                    <a16:creationId xmlns:a16="http://schemas.microsoft.com/office/drawing/2014/main" xmlns="" id="{1EA6C8D2-CBB9-4764-8792-9BB7F212EA5D}"/>
                  </a:ext>
                </a:extLst>
              </p:cNvPr>
              <p:cNvSpPr/>
              <p:nvPr/>
            </p:nvSpPr>
            <p:spPr bwMode="auto">
              <a:xfrm flipH="1">
                <a:off x="7867781" y="4188863"/>
                <a:ext cx="135530" cy="197964"/>
              </a:xfrm>
              <a:custGeom>
                <a:avLst/>
                <a:gdLst>
                  <a:gd name="T0" fmla="*/ 38 w 89"/>
                  <a:gd name="T1" fmla="*/ 33 h 130"/>
                  <a:gd name="T2" fmla="*/ 37 w 89"/>
                  <a:gd name="T3" fmla="*/ 33 h 130"/>
                  <a:gd name="T4" fmla="*/ 11 w 89"/>
                  <a:gd name="T5" fmla="*/ 49 h 130"/>
                  <a:gd name="T6" fmla="*/ 0 w 89"/>
                  <a:gd name="T7" fmla="*/ 29 h 130"/>
                  <a:gd name="T8" fmla="*/ 38 w 89"/>
                  <a:gd name="T9" fmla="*/ 6 h 130"/>
                  <a:gd name="T10" fmla="*/ 67 w 89"/>
                  <a:gd name="T11" fmla="*/ 0 h 130"/>
                  <a:gd name="T12" fmla="*/ 89 w 89"/>
                  <a:gd name="T13" fmla="*/ 125 h 130"/>
                  <a:gd name="T14" fmla="*/ 56 w 89"/>
                  <a:gd name="T15" fmla="*/ 130 h 130"/>
                  <a:gd name="T16" fmla="*/ 38 w 89"/>
                  <a:gd name="T17" fmla="*/ 3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30">
                    <a:moveTo>
                      <a:pt x="38" y="33"/>
                    </a:moveTo>
                    <a:lnTo>
                      <a:pt x="37" y="33"/>
                    </a:lnTo>
                    <a:lnTo>
                      <a:pt x="11" y="49"/>
                    </a:lnTo>
                    <a:lnTo>
                      <a:pt x="0" y="29"/>
                    </a:lnTo>
                    <a:lnTo>
                      <a:pt x="38" y="6"/>
                    </a:lnTo>
                    <a:lnTo>
                      <a:pt x="67" y="0"/>
                    </a:lnTo>
                    <a:lnTo>
                      <a:pt x="89" y="125"/>
                    </a:lnTo>
                    <a:lnTo>
                      <a:pt x="56" y="130"/>
                    </a:lnTo>
                    <a:lnTo>
                      <a:pt x="3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ṣļíḋé">
                <a:extLst>
                  <a:ext uri="{FF2B5EF4-FFF2-40B4-BE49-F238E27FC236}">
                    <a16:creationId xmlns:a16="http://schemas.microsoft.com/office/drawing/2014/main" xmlns="" id="{BD510D90-113E-43E4-ABCB-B2E00324DDD4}"/>
                  </a:ext>
                </a:extLst>
              </p:cNvPr>
              <p:cNvSpPr/>
              <p:nvPr/>
            </p:nvSpPr>
            <p:spPr bwMode="auto">
              <a:xfrm flipH="1">
                <a:off x="7729206" y="4960924"/>
                <a:ext cx="134007" cy="196442"/>
              </a:xfrm>
              <a:custGeom>
                <a:avLst/>
                <a:gdLst>
                  <a:gd name="T0" fmla="*/ 37 w 88"/>
                  <a:gd name="T1" fmla="*/ 32 h 129"/>
                  <a:gd name="T2" fmla="*/ 37 w 88"/>
                  <a:gd name="T3" fmla="*/ 32 h 129"/>
                  <a:gd name="T4" fmla="*/ 10 w 88"/>
                  <a:gd name="T5" fmla="*/ 48 h 129"/>
                  <a:gd name="T6" fmla="*/ 0 w 88"/>
                  <a:gd name="T7" fmla="*/ 28 h 129"/>
                  <a:gd name="T8" fmla="*/ 37 w 88"/>
                  <a:gd name="T9" fmla="*/ 5 h 129"/>
                  <a:gd name="T10" fmla="*/ 66 w 88"/>
                  <a:gd name="T11" fmla="*/ 0 h 129"/>
                  <a:gd name="T12" fmla="*/ 88 w 88"/>
                  <a:gd name="T13" fmla="*/ 124 h 129"/>
                  <a:gd name="T14" fmla="*/ 54 w 88"/>
                  <a:gd name="T15" fmla="*/ 129 h 129"/>
                  <a:gd name="T16" fmla="*/ 37 w 88"/>
                  <a:gd name="T17" fmla="*/ 3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29">
                    <a:moveTo>
                      <a:pt x="37" y="32"/>
                    </a:moveTo>
                    <a:lnTo>
                      <a:pt x="37" y="32"/>
                    </a:lnTo>
                    <a:lnTo>
                      <a:pt x="10" y="48"/>
                    </a:lnTo>
                    <a:lnTo>
                      <a:pt x="0" y="28"/>
                    </a:lnTo>
                    <a:lnTo>
                      <a:pt x="37" y="5"/>
                    </a:lnTo>
                    <a:lnTo>
                      <a:pt x="66" y="0"/>
                    </a:lnTo>
                    <a:lnTo>
                      <a:pt x="88" y="124"/>
                    </a:lnTo>
                    <a:lnTo>
                      <a:pt x="54" y="129"/>
                    </a:ln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líḍè">
                <a:extLst>
                  <a:ext uri="{FF2B5EF4-FFF2-40B4-BE49-F238E27FC236}">
                    <a16:creationId xmlns:a16="http://schemas.microsoft.com/office/drawing/2014/main" xmlns="" id="{C3FF22DB-C2E3-495E-8CA6-2076942A525C}"/>
                  </a:ext>
                </a:extLst>
              </p:cNvPr>
              <p:cNvSpPr/>
              <p:nvPr/>
            </p:nvSpPr>
            <p:spPr bwMode="auto">
              <a:xfrm flipH="1">
                <a:off x="7494694" y="4656364"/>
                <a:ext cx="1174081" cy="674602"/>
              </a:xfrm>
              <a:custGeom>
                <a:avLst/>
                <a:gdLst>
                  <a:gd name="T0" fmla="*/ 0 w 771"/>
                  <a:gd name="T1" fmla="*/ 435 h 443"/>
                  <a:gd name="T2" fmla="*/ 0 w 771"/>
                  <a:gd name="T3" fmla="*/ 1 h 443"/>
                  <a:gd name="T4" fmla="*/ 771 w 771"/>
                  <a:gd name="T5" fmla="*/ 0 h 443"/>
                  <a:gd name="T6" fmla="*/ 770 w 771"/>
                  <a:gd name="T7" fmla="*/ 443 h 443"/>
                  <a:gd name="T8" fmla="*/ 0 w 771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43">
                    <a:moveTo>
                      <a:pt x="0" y="435"/>
                    </a:moveTo>
                    <a:lnTo>
                      <a:pt x="0" y="1"/>
                    </a:lnTo>
                    <a:lnTo>
                      <a:pt x="771" y="0"/>
                    </a:lnTo>
                    <a:lnTo>
                      <a:pt x="770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ṥľidé">
                <a:extLst>
                  <a:ext uri="{FF2B5EF4-FFF2-40B4-BE49-F238E27FC236}">
                    <a16:creationId xmlns:a16="http://schemas.microsoft.com/office/drawing/2014/main" xmlns="" id="{29012B9F-EAA1-493E-8292-2B34DDB8F9B0}"/>
                  </a:ext>
                </a:extLst>
              </p:cNvPr>
              <p:cNvSpPr/>
              <p:nvPr/>
            </p:nvSpPr>
            <p:spPr bwMode="auto">
              <a:xfrm flipH="1">
                <a:off x="7496217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0"/>
                      <a:pt x="570" y="58"/>
                      <a:pt x="570" y="130"/>
                    </a:cubicBezTo>
                    <a:cubicBezTo>
                      <a:pt x="570" y="201"/>
                      <a:pt x="443" y="259"/>
                      <a:pt x="285" y="260"/>
                    </a:cubicBezTo>
                    <a:cubicBezTo>
                      <a:pt x="128" y="259"/>
                      <a:pt x="0" y="201"/>
                      <a:pt x="0" y="130"/>
                    </a:cubicBezTo>
                    <a:cubicBezTo>
                      <a:pt x="0" y="58"/>
                      <a:pt x="128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1îḑe">
                <a:extLst>
                  <a:ext uri="{FF2B5EF4-FFF2-40B4-BE49-F238E27FC236}">
                    <a16:creationId xmlns:a16="http://schemas.microsoft.com/office/drawing/2014/main" xmlns="" id="{32838412-B879-4734-8745-E45181E34E1C}"/>
                  </a:ext>
                </a:extLst>
              </p:cNvPr>
              <p:cNvSpPr/>
              <p:nvPr/>
            </p:nvSpPr>
            <p:spPr bwMode="auto">
              <a:xfrm flipH="1">
                <a:off x="7593677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ṥḻïḍé">
                <a:extLst>
                  <a:ext uri="{FF2B5EF4-FFF2-40B4-BE49-F238E27FC236}">
                    <a16:creationId xmlns:a16="http://schemas.microsoft.com/office/drawing/2014/main" xmlns="" id="{4F3E20E3-1A30-4E02-B0CA-B90222690938}"/>
                  </a:ext>
                </a:extLst>
              </p:cNvPr>
              <p:cNvSpPr/>
              <p:nvPr/>
            </p:nvSpPr>
            <p:spPr bwMode="auto">
              <a:xfrm flipH="1">
                <a:off x="7592154" y="4983766"/>
                <a:ext cx="980685" cy="408111"/>
              </a:xfrm>
              <a:custGeom>
                <a:avLst/>
                <a:gdLst>
                  <a:gd name="T0" fmla="*/ 240 w 477"/>
                  <a:gd name="T1" fmla="*/ 196 h 199"/>
                  <a:gd name="T2" fmla="*/ 250 w 477"/>
                  <a:gd name="T3" fmla="*/ 195 h 199"/>
                  <a:gd name="T4" fmla="*/ 250 w 477"/>
                  <a:gd name="T5" fmla="*/ 195 h 199"/>
                  <a:gd name="T6" fmla="*/ 216 w 477"/>
                  <a:gd name="T7" fmla="*/ 198 h 199"/>
                  <a:gd name="T8" fmla="*/ 284 w 477"/>
                  <a:gd name="T9" fmla="*/ 197 h 199"/>
                  <a:gd name="T10" fmla="*/ 182 w 477"/>
                  <a:gd name="T11" fmla="*/ 192 h 199"/>
                  <a:gd name="T12" fmla="*/ 295 w 477"/>
                  <a:gd name="T13" fmla="*/ 192 h 199"/>
                  <a:gd name="T14" fmla="*/ 295 w 477"/>
                  <a:gd name="T15" fmla="*/ 192 h 199"/>
                  <a:gd name="T16" fmla="*/ 170 w 477"/>
                  <a:gd name="T17" fmla="*/ 194 h 199"/>
                  <a:gd name="T18" fmla="*/ 330 w 477"/>
                  <a:gd name="T19" fmla="*/ 191 h 199"/>
                  <a:gd name="T20" fmla="*/ 137 w 477"/>
                  <a:gd name="T21" fmla="*/ 185 h 199"/>
                  <a:gd name="T22" fmla="*/ 340 w 477"/>
                  <a:gd name="T23" fmla="*/ 185 h 199"/>
                  <a:gd name="T24" fmla="*/ 340 w 477"/>
                  <a:gd name="T25" fmla="*/ 185 h 199"/>
                  <a:gd name="T26" fmla="*/ 125 w 477"/>
                  <a:gd name="T27" fmla="*/ 187 h 199"/>
                  <a:gd name="T28" fmla="*/ 375 w 477"/>
                  <a:gd name="T29" fmla="*/ 181 h 199"/>
                  <a:gd name="T30" fmla="*/ 93 w 477"/>
                  <a:gd name="T31" fmla="*/ 174 h 199"/>
                  <a:gd name="T32" fmla="*/ 385 w 477"/>
                  <a:gd name="T33" fmla="*/ 174 h 199"/>
                  <a:gd name="T34" fmla="*/ 385 w 477"/>
                  <a:gd name="T35" fmla="*/ 174 h 199"/>
                  <a:gd name="T36" fmla="*/ 81 w 477"/>
                  <a:gd name="T37" fmla="*/ 174 h 199"/>
                  <a:gd name="T38" fmla="*/ 418 w 477"/>
                  <a:gd name="T39" fmla="*/ 165 h 199"/>
                  <a:gd name="T40" fmla="*/ 51 w 477"/>
                  <a:gd name="T41" fmla="*/ 157 h 199"/>
                  <a:gd name="T42" fmla="*/ 426 w 477"/>
                  <a:gd name="T43" fmla="*/ 157 h 199"/>
                  <a:gd name="T44" fmla="*/ 426 w 477"/>
                  <a:gd name="T45" fmla="*/ 157 h 199"/>
                  <a:gd name="T46" fmla="*/ 39 w 477"/>
                  <a:gd name="T47" fmla="*/ 155 h 199"/>
                  <a:gd name="T48" fmla="*/ 457 w 477"/>
                  <a:gd name="T49" fmla="*/ 141 h 199"/>
                  <a:gd name="T50" fmla="*/ 15 w 477"/>
                  <a:gd name="T51" fmla="*/ 130 h 199"/>
                  <a:gd name="T52" fmla="*/ 462 w 477"/>
                  <a:gd name="T53" fmla="*/ 130 h 199"/>
                  <a:gd name="T54" fmla="*/ 462 w 477"/>
                  <a:gd name="T55" fmla="*/ 130 h 199"/>
                  <a:gd name="T56" fmla="*/ 5 w 477"/>
                  <a:gd name="T57" fmla="*/ 123 h 199"/>
                  <a:gd name="T58" fmla="*/ 472 w 477"/>
                  <a:gd name="T59" fmla="*/ 100 h 199"/>
                  <a:gd name="T60" fmla="*/ 0 w 477"/>
                  <a:gd name="T61" fmla="*/ 100 h 199"/>
                  <a:gd name="T62" fmla="*/ 1 w 477"/>
                  <a:gd name="T63" fmla="*/ 100 h 199"/>
                  <a:gd name="T64" fmla="*/ 471 w 477"/>
                  <a:gd name="T65" fmla="*/ 77 h 199"/>
                  <a:gd name="T66" fmla="*/ 5 w 477"/>
                  <a:gd name="T67" fmla="*/ 78 h 199"/>
                  <a:gd name="T68" fmla="*/ 5 w 477"/>
                  <a:gd name="T69" fmla="*/ 78 h 199"/>
                  <a:gd name="T70" fmla="*/ 462 w 477"/>
                  <a:gd name="T71" fmla="*/ 70 h 199"/>
                  <a:gd name="T72" fmla="*/ 31 w 477"/>
                  <a:gd name="T73" fmla="*/ 55 h 199"/>
                  <a:gd name="T74" fmla="*/ 438 w 477"/>
                  <a:gd name="T75" fmla="*/ 45 h 199"/>
                  <a:gd name="T76" fmla="*/ 38 w 477"/>
                  <a:gd name="T77" fmla="*/ 46 h 199"/>
                  <a:gd name="T78" fmla="*/ 38 w 477"/>
                  <a:gd name="T79" fmla="*/ 46 h 199"/>
                  <a:gd name="T80" fmla="*/ 426 w 477"/>
                  <a:gd name="T81" fmla="*/ 43 h 199"/>
                  <a:gd name="T82" fmla="*/ 71 w 477"/>
                  <a:gd name="T83" fmla="*/ 34 h 199"/>
                  <a:gd name="T84" fmla="*/ 396 w 477"/>
                  <a:gd name="T85" fmla="*/ 26 h 199"/>
                  <a:gd name="T86" fmla="*/ 80 w 477"/>
                  <a:gd name="T87" fmla="*/ 26 h 199"/>
                  <a:gd name="T88" fmla="*/ 80 w 477"/>
                  <a:gd name="T89" fmla="*/ 26 h 199"/>
                  <a:gd name="T90" fmla="*/ 384 w 477"/>
                  <a:gd name="T91" fmla="*/ 26 h 199"/>
                  <a:gd name="T92" fmla="*/ 114 w 477"/>
                  <a:gd name="T93" fmla="*/ 20 h 199"/>
                  <a:gd name="T94" fmla="*/ 352 w 477"/>
                  <a:gd name="T95" fmla="*/ 13 h 199"/>
                  <a:gd name="T96" fmla="*/ 124 w 477"/>
                  <a:gd name="T97" fmla="*/ 13 h 199"/>
                  <a:gd name="T98" fmla="*/ 124 w 477"/>
                  <a:gd name="T99" fmla="*/ 13 h 199"/>
                  <a:gd name="T100" fmla="*/ 340 w 477"/>
                  <a:gd name="T101" fmla="*/ 15 h 199"/>
                  <a:gd name="T102" fmla="*/ 158 w 477"/>
                  <a:gd name="T103" fmla="*/ 11 h 199"/>
                  <a:gd name="T104" fmla="*/ 307 w 477"/>
                  <a:gd name="T105" fmla="*/ 5 h 199"/>
                  <a:gd name="T106" fmla="*/ 169 w 477"/>
                  <a:gd name="T107" fmla="*/ 6 h 199"/>
                  <a:gd name="T108" fmla="*/ 169 w 477"/>
                  <a:gd name="T109" fmla="*/ 6 h 199"/>
                  <a:gd name="T110" fmla="*/ 295 w 477"/>
                  <a:gd name="T111" fmla="*/ 8 h 199"/>
                  <a:gd name="T112" fmla="*/ 204 w 477"/>
                  <a:gd name="T113" fmla="*/ 6 h 199"/>
                  <a:gd name="T114" fmla="*/ 261 w 477"/>
                  <a:gd name="T115" fmla="*/ 2 h 199"/>
                  <a:gd name="T116" fmla="*/ 215 w 477"/>
                  <a:gd name="T117" fmla="*/ 2 h 199"/>
                  <a:gd name="T118" fmla="*/ 215 w 477"/>
                  <a:gd name="T119" fmla="*/ 2 h 199"/>
                  <a:gd name="T120" fmla="*/ 238 w 477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9">
                    <a:moveTo>
                      <a:pt x="227" y="198"/>
                    </a:moveTo>
                    <a:cubicBezTo>
                      <a:pt x="227" y="195"/>
                      <a:pt x="227" y="195"/>
                      <a:pt x="227" y="195"/>
                    </a:cubicBezTo>
                    <a:cubicBezTo>
                      <a:pt x="231" y="195"/>
                      <a:pt x="235" y="196"/>
                      <a:pt x="238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5" y="199"/>
                      <a:pt x="231" y="199"/>
                      <a:pt x="227" y="198"/>
                    </a:cubicBezTo>
                    <a:close/>
                    <a:moveTo>
                      <a:pt x="250" y="195"/>
                    </a:moveTo>
                    <a:cubicBezTo>
                      <a:pt x="254" y="195"/>
                      <a:pt x="258" y="194"/>
                      <a:pt x="261" y="194"/>
                    </a:cubicBezTo>
                    <a:cubicBezTo>
                      <a:pt x="261" y="198"/>
                      <a:pt x="261" y="198"/>
                      <a:pt x="261" y="198"/>
                    </a:cubicBezTo>
                    <a:cubicBezTo>
                      <a:pt x="258" y="198"/>
                      <a:pt x="254" y="198"/>
                      <a:pt x="250" y="198"/>
                    </a:cubicBezTo>
                    <a:lnTo>
                      <a:pt x="250" y="195"/>
                    </a:lnTo>
                    <a:close/>
                    <a:moveTo>
                      <a:pt x="204" y="198"/>
                    </a:moveTo>
                    <a:cubicBezTo>
                      <a:pt x="204" y="194"/>
                      <a:pt x="204" y="194"/>
                      <a:pt x="204" y="194"/>
                    </a:cubicBezTo>
                    <a:cubicBezTo>
                      <a:pt x="208" y="194"/>
                      <a:pt x="212" y="194"/>
                      <a:pt x="216" y="194"/>
                    </a:cubicBezTo>
                    <a:cubicBezTo>
                      <a:pt x="216" y="198"/>
                      <a:pt x="216" y="198"/>
                      <a:pt x="216" y="198"/>
                    </a:cubicBezTo>
                    <a:cubicBezTo>
                      <a:pt x="212" y="198"/>
                      <a:pt x="208" y="198"/>
                      <a:pt x="204" y="198"/>
                    </a:cubicBezTo>
                    <a:close/>
                    <a:moveTo>
                      <a:pt x="273" y="194"/>
                    </a:moveTo>
                    <a:cubicBezTo>
                      <a:pt x="276" y="194"/>
                      <a:pt x="280" y="193"/>
                      <a:pt x="284" y="193"/>
                    </a:cubicBezTo>
                    <a:cubicBezTo>
                      <a:pt x="284" y="197"/>
                      <a:pt x="284" y="197"/>
                      <a:pt x="284" y="197"/>
                    </a:cubicBezTo>
                    <a:cubicBezTo>
                      <a:pt x="281" y="197"/>
                      <a:pt x="277" y="197"/>
                      <a:pt x="273" y="198"/>
                    </a:cubicBezTo>
                    <a:lnTo>
                      <a:pt x="273" y="194"/>
                    </a:lnTo>
                    <a:close/>
                    <a:moveTo>
                      <a:pt x="181" y="196"/>
                    </a:move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5" y="192"/>
                      <a:pt x="189" y="193"/>
                      <a:pt x="193" y="193"/>
                    </a:cubicBezTo>
                    <a:cubicBezTo>
                      <a:pt x="193" y="197"/>
                      <a:pt x="193" y="197"/>
                      <a:pt x="193" y="197"/>
                    </a:cubicBezTo>
                    <a:cubicBezTo>
                      <a:pt x="189" y="196"/>
                      <a:pt x="185" y="196"/>
                      <a:pt x="181" y="196"/>
                    </a:cubicBezTo>
                    <a:close/>
                    <a:moveTo>
                      <a:pt x="295" y="192"/>
                    </a:moveTo>
                    <a:cubicBezTo>
                      <a:pt x="299" y="192"/>
                      <a:pt x="303" y="191"/>
                      <a:pt x="307" y="191"/>
                    </a:cubicBezTo>
                    <a:cubicBezTo>
                      <a:pt x="307" y="194"/>
                      <a:pt x="307" y="194"/>
                      <a:pt x="307" y="194"/>
                    </a:cubicBezTo>
                    <a:cubicBezTo>
                      <a:pt x="303" y="195"/>
                      <a:pt x="300" y="195"/>
                      <a:pt x="296" y="196"/>
                    </a:cubicBezTo>
                    <a:lnTo>
                      <a:pt x="295" y="192"/>
                    </a:lnTo>
                    <a:close/>
                    <a:moveTo>
                      <a:pt x="159" y="193"/>
                    </a:moveTo>
                    <a:cubicBezTo>
                      <a:pt x="159" y="189"/>
                      <a:pt x="159" y="189"/>
                      <a:pt x="159" y="189"/>
                    </a:cubicBezTo>
                    <a:cubicBezTo>
                      <a:pt x="163" y="190"/>
                      <a:pt x="167" y="190"/>
                      <a:pt x="170" y="191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66" y="194"/>
                      <a:pt x="162" y="193"/>
                      <a:pt x="159" y="193"/>
                    </a:cubicBezTo>
                    <a:close/>
                    <a:moveTo>
                      <a:pt x="318" y="189"/>
                    </a:moveTo>
                    <a:cubicBezTo>
                      <a:pt x="322" y="189"/>
                      <a:pt x="326" y="188"/>
                      <a:pt x="329" y="187"/>
                    </a:cubicBezTo>
                    <a:cubicBezTo>
                      <a:pt x="330" y="191"/>
                      <a:pt x="330" y="191"/>
                      <a:pt x="330" y="191"/>
                    </a:cubicBezTo>
                    <a:cubicBezTo>
                      <a:pt x="326" y="192"/>
                      <a:pt x="322" y="192"/>
                      <a:pt x="319" y="193"/>
                    </a:cubicBezTo>
                    <a:lnTo>
                      <a:pt x="318" y="189"/>
                    </a:lnTo>
                    <a:close/>
                    <a:moveTo>
                      <a:pt x="136" y="189"/>
                    </a:moveTo>
                    <a:cubicBezTo>
                      <a:pt x="137" y="185"/>
                      <a:pt x="137" y="185"/>
                      <a:pt x="137" y="185"/>
                    </a:cubicBezTo>
                    <a:cubicBezTo>
                      <a:pt x="140" y="186"/>
                      <a:pt x="144" y="187"/>
                      <a:pt x="148" y="187"/>
                    </a:cubicBezTo>
                    <a:cubicBezTo>
                      <a:pt x="147" y="191"/>
                      <a:pt x="147" y="191"/>
                      <a:pt x="147" y="191"/>
                    </a:cubicBezTo>
                    <a:cubicBezTo>
                      <a:pt x="143" y="191"/>
                      <a:pt x="140" y="190"/>
                      <a:pt x="136" y="189"/>
                    </a:cubicBezTo>
                    <a:close/>
                    <a:moveTo>
                      <a:pt x="340" y="185"/>
                    </a:moveTo>
                    <a:cubicBezTo>
                      <a:pt x="344" y="185"/>
                      <a:pt x="348" y="184"/>
                      <a:pt x="352" y="183"/>
                    </a:cubicBezTo>
                    <a:cubicBezTo>
                      <a:pt x="352" y="187"/>
                      <a:pt x="352" y="187"/>
                      <a:pt x="352" y="187"/>
                    </a:cubicBezTo>
                    <a:cubicBezTo>
                      <a:pt x="349" y="187"/>
                      <a:pt x="345" y="188"/>
                      <a:pt x="341" y="189"/>
                    </a:cubicBezTo>
                    <a:lnTo>
                      <a:pt x="340" y="185"/>
                    </a:lnTo>
                    <a:close/>
                    <a:moveTo>
                      <a:pt x="113" y="184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8" y="181"/>
                      <a:pt x="122" y="182"/>
                      <a:pt x="125" y="183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1" y="186"/>
                      <a:pt x="117" y="185"/>
                      <a:pt x="113" y="184"/>
                    </a:cubicBezTo>
                    <a:close/>
                    <a:moveTo>
                      <a:pt x="363" y="180"/>
                    </a:moveTo>
                    <a:cubicBezTo>
                      <a:pt x="366" y="179"/>
                      <a:pt x="370" y="178"/>
                      <a:pt x="374" y="177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1" y="182"/>
                      <a:pt x="367" y="183"/>
                      <a:pt x="364" y="184"/>
                    </a:cubicBezTo>
                    <a:lnTo>
                      <a:pt x="363" y="180"/>
                    </a:lnTo>
                    <a:close/>
                    <a:moveTo>
                      <a:pt x="91" y="178"/>
                    </a:moveTo>
                    <a:cubicBezTo>
                      <a:pt x="93" y="174"/>
                      <a:pt x="93" y="174"/>
                      <a:pt x="93" y="174"/>
                    </a:cubicBezTo>
                    <a:cubicBezTo>
                      <a:pt x="96" y="175"/>
                      <a:pt x="100" y="176"/>
                      <a:pt x="103" y="178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99" y="180"/>
                      <a:pt x="95" y="179"/>
                      <a:pt x="91" y="178"/>
                    </a:cubicBezTo>
                    <a:close/>
                    <a:moveTo>
                      <a:pt x="385" y="174"/>
                    </a:moveTo>
                    <a:cubicBezTo>
                      <a:pt x="388" y="173"/>
                      <a:pt x="392" y="172"/>
                      <a:pt x="395" y="170"/>
                    </a:cubicBezTo>
                    <a:cubicBezTo>
                      <a:pt x="397" y="174"/>
                      <a:pt x="397" y="174"/>
                      <a:pt x="397" y="174"/>
                    </a:cubicBezTo>
                    <a:cubicBezTo>
                      <a:pt x="393" y="175"/>
                      <a:pt x="389" y="177"/>
                      <a:pt x="386" y="178"/>
                    </a:cubicBezTo>
                    <a:lnTo>
                      <a:pt x="385" y="174"/>
                    </a:lnTo>
                    <a:close/>
                    <a:moveTo>
                      <a:pt x="70" y="170"/>
                    </a:moveTo>
                    <a:cubicBezTo>
                      <a:pt x="71" y="167"/>
                      <a:pt x="71" y="167"/>
                      <a:pt x="71" y="167"/>
                    </a:cubicBezTo>
                    <a:cubicBezTo>
                      <a:pt x="75" y="168"/>
                      <a:pt x="78" y="169"/>
                      <a:pt x="82" y="171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7" y="173"/>
                      <a:pt x="73" y="171"/>
                      <a:pt x="70" y="170"/>
                    </a:cubicBezTo>
                    <a:close/>
                    <a:moveTo>
                      <a:pt x="406" y="166"/>
                    </a:moveTo>
                    <a:cubicBezTo>
                      <a:pt x="409" y="165"/>
                      <a:pt x="413" y="163"/>
                      <a:pt x="416" y="162"/>
                    </a:cubicBezTo>
                    <a:cubicBezTo>
                      <a:pt x="418" y="165"/>
                      <a:pt x="418" y="165"/>
                      <a:pt x="418" y="165"/>
                    </a:cubicBezTo>
                    <a:cubicBezTo>
                      <a:pt x="414" y="167"/>
                      <a:pt x="411" y="168"/>
                      <a:pt x="407" y="170"/>
                    </a:cubicBezTo>
                    <a:lnTo>
                      <a:pt x="406" y="166"/>
                    </a:lnTo>
                    <a:close/>
                    <a:moveTo>
                      <a:pt x="49" y="160"/>
                    </a:moveTo>
                    <a:cubicBezTo>
                      <a:pt x="51" y="157"/>
                      <a:pt x="51" y="157"/>
                      <a:pt x="51" y="157"/>
                    </a:cubicBezTo>
                    <a:cubicBezTo>
                      <a:pt x="54" y="159"/>
                      <a:pt x="57" y="160"/>
                      <a:pt x="61" y="162"/>
                    </a:cubicBezTo>
                    <a:cubicBezTo>
                      <a:pt x="59" y="165"/>
                      <a:pt x="59" y="165"/>
                      <a:pt x="59" y="165"/>
                    </a:cubicBezTo>
                    <a:cubicBezTo>
                      <a:pt x="56" y="164"/>
                      <a:pt x="52" y="162"/>
                      <a:pt x="49" y="160"/>
                    </a:cubicBezTo>
                    <a:close/>
                    <a:moveTo>
                      <a:pt x="426" y="157"/>
                    </a:moveTo>
                    <a:cubicBezTo>
                      <a:pt x="430" y="155"/>
                      <a:pt x="433" y="153"/>
                      <a:pt x="436" y="151"/>
                    </a:cubicBezTo>
                    <a:cubicBezTo>
                      <a:pt x="438" y="154"/>
                      <a:pt x="438" y="154"/>
                      <a:pt x="438" y="154"/>
                    </a:cubicBezTo>
                    <a:cubicBezTo>
                      <a:pt x="435" y="156"/>
                      <a:pt x="432" y="158"/>
                      <a:pt x="428" y="160"/>
                    </a:cubicBezTo>
                    <a:lnTo>
                      <a:pt x="426" y="157"/>
                    </a:lnTo>
                    <a:close/>
                    <a:moveTo>
                      <a:pt x="29" y="148"/>
                    </a:moveTo>
                    <a:cubicBezTo>
                      <a:pt x="31" y="145"/>
                      <a:pt x="31" y="145"/>
                      <a:pt x="31" y="145"/>
                    </a:cubicBezTo>
                    <a:cubicBezTo>
                      <a:pt x="34" y="147"/>
                      <a:pt x="38" y="149"/>
                      <a:pt x="41" y="151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5" y="153"/>
                      <a:pt x="32" y="150"/>
                      <a:pt x="29" y="148"/>
                    </a:cubicBezTo>
                    <a:close/>
                    <a:moveTo>
                      <a:pt x="445" y="145"/>
                    </a:moveTo>
                    <a:cubicBezTo>
                      <a:pt x="449" y="143"/>
                      <a:pt x="452" y="140"/>
                      <a:pt x="454" y="138"/>
                    </a:cubicBezTo>
                    <a:cubicBezTo>
                      <a:pt x="457" y="141"/>
                      <a:pt x="457" y="141"/>
                      <a:pt x="457" y="141"/>
                    </a:cubicBezTo>
                    <a:cubicBezTo>
                      <a:pt x="454" y="143"/>
                      <a:pt x="451" y="145"/>
                      <a:pt x="448" y="148"/>
                    </a:cubicBezTo>
                    <a:lnTo>
                      <a:pt x="445" y="145"/>
                    </a:lnTo>
                    <a:close/>
                    <a:moveTo>
                      <a:pt x="12" y="132"/>
                    </a:moveTo>
                    <a:cubicBezTo>
                      <a:pt x="15" y="130"/>
                      <a:pt x="15" y="130"/>
                      <a:pt x="15" y="130"/>
                    </a:cubicBezTo>
                    <a:cubicBezTo>
                      <a:pt x="17" y="133"/>
                      <a:pt x="20" y="135"/>
                      <a:pt x="23" y="138"/>
                    </a:cubicBezTo>
                    <a:cubicBezTo>
                      <a:pt x="20" y="141"/>
                      <a:pt x="20" y="141"/>
                      <a:pt x="20" y="141"/>
                    </a:cubicBezTo>
                    <a:cubicBezTo>
                      <a:pt x="17" y="138"/>
                      <a:pt x="14" y="135"/>
                      <a:pt x="12" y="132"/>
                    </a:cubicBezTo>
                    <a:close/>
                    <a:moveTo>
                      <a:pt x="462" y="130"/>
                    </a:moveTo>
                    <a:cubicBezTo>
                      <a:pt x="464" y="127"/>
                      <a:pt x="466" y="124"/>
                      <a:pt x="468" y="121"/>
                    </a:cubicBezTo>
                    <a:cubicBezTo>
                      <a:pt x="471" y="122"/>
                      <a:pt x="471" y="122"/>
                      <a:pt x="471" y="122"/>
                    </a:cubicBezTo>
                    <a:cubicBezTo>
                      <a:pt x="470" y="126"/>
                      <a:pt x="467" y="129"/>
                      <a:pt x="465" y="132"/>
                    </a:cubicBezTo>
                    <a:lnTo>
                      <a:pt x="462" y="130"/>
                    </a:lnTo>
                    <a:close/>
                    <a:moveTo>
                      <a:pt x="1" y="112"/>
                    </a:moveTo>
                    <a:cubicBezTo>
                      <a:pt x="4" y="111"/>
                      <a:pt x="4" y="111"/>
                      <a:pt x="4" y="111"/>
                    </a:cubicBezTo>
                    <a:cubicBezTo>
                      <a:pt x="5" y="114"/>
                      <a:pt x="7" y="118"/>
                      <a:pt x="9" y="121"/>
                    </a:cubicBezTo>
                    <a:cubicBezTo>
                      <a:pt x="5" y="123"/>
                      <a:pt x="5" y="123"/>
                      <a:pt x="5" y="123"/>
                    </a:cubicBezTo>
                    <a:cubicBezTo>
                      <a:pt x="3" y="119"/>
                      <a:pt x="2" y="116"/>
                      <a:pt x="1" y="112"/>
                    </a:cubicBezTo>
                    <a:close/>
                    <a:moveTo>
                      <a:pt x="471" y="111"/>
                    </a:moveTo>
                    <a:cubicBezTo>
                      <a:pt x="472" y="107"/>
                      <a:pt x="472" y="103"/>
                      <a:pt x="472" y="100"/>
                    </a:cubicBezTo>
                    <a:cubicBezTo>
                      <a:pt x="472" y="100"/>
                      <a:pt x="472" y="100"/>
                      <a:pt x="472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7" y="104"/>
                      <a:pt x="476" y="108"/>
                      <a:pt x="475" y="112"/>
                    </a:cubicBezTo>
                    <a:lnTo>
                      <a:pt x="471" y="111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9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3" y="93"/>
                      <a:pt x="3" y="96"/>
                      <a:pt x="3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8" y="79"/>
                    </a:moveTo>
                    <a:cubicBezTo>
                      <a:pt x="471" y="77"/>
                      <a:pt x="471" y="77"/>
                      <a:pt x="471" y="77"/>
                    </a:cubicBezTo>
                    <a:cubicBezTo>
                      <a:pt x="473" y="81"/>
                      <a:pt x="475" y="84"/>
                      <a:pt x="476" y="88"/>
                    </a:cubicBezTo>
                    <a:cubicBezTo>
                      <a:pt x="472" y="89"/>
                      <a:pt x="472" y="89"/>
                      <a:pt x="472" y="89"/>
                    </a:cubicBezTo>
                    <a:cubicBezTo>
                      <a:pt x="471" y="86"/>
                      <a:pt x="470" y="82"/>
                      <a:pt x="468" y="79"/>
                    </a:cubicBezTo>
                    <a:close/>
                    <a:moveTo>
                      <a:pt x="5" y="78"/>
                    </a:moveTo>
                    <a:cubicBezTo>
                      <a:pt x="7" y="74"/>
                      <a:pt x="9" y="71"/>
                      <a:pt x="12" y="68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2" y="73"/>
                      <a:pt x="10" y="76"/>
                      <a:pt x="8" y="79"/>
                    </a:cubicBezTo>
                    <a:lnTo>
                      <a:pt x="5" y="78"/>
                    </a:lnTo>
                    <a:close/>
                    <a:moveTo>
                      <a:pt x="454" y="62"/>
                    </a:moveTo>
                    <a:cubicBezTo>
                      <a:pt x="457" y="59"/>
                      <a:pt x="457" y="59"/>
                      <a:pt x="457" y="59"/>
                    </a:cubicBezTo>
                    <a:cubicBezTo>
                      <a:pt x="460" y="62"/>
                      <a:pt x="462" y="65"/>
                      <a:pt x="465" y="68"/>
                    </a:cubicBezTo>
                    <a:cubicBezTo>
                      <a:pt x="462" y="70"/>
                      <a:pt x="462" y="70"/>
                      <a:pt x="462" y="70"/>
                    </a:cubicBezTo>
                    <a:cubicBezTo>
                      <a:pt x="459" y="67"/>
                      <a:pt x="457" y="65"/>
                      <a:pt x="454" y="62"/>
                    </a:cubicBezTo>
                    <a:close/>
                    <a:moveTo>
                      <a:pt x="20" y="60"/>
                    </a:moveTo>
                    <a:cubicBezTo>
                      <a:pt x="22" y="57"/>
                      <a:pt x="25" y="55"/>
                      <a:pt x="29" y="52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28" y="58"/>
                      <a:pt x="25" y="60"/>
                      <a:pt x="22" y="62"/>
                    </a:cubicBezTo>
                    <a:lnTo>
                      <a:pt x="20" y="60"/>
                    </a:lnTo>
                    <a:close/>
                    <a:moveTo>
                      <a:pt x="436" y="49"/>
                    </a:moveTo>
                    <a:cubicBezTo>
                      <a:pt x="438" y="45"/>
                      <a:pt x="438" y="45"/>
                      <a:pt x="438" y="45"/>
                    </a:cubicBezTo>
                    <a:cubicBezTo>
                      <a:pt x="441" y="47"/>
                      <a:pt x="445" y="50"/>
                      <a:pt x="448" y="52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2" y="53"/>
                      <a:pt x="439" y="51"/>
                      <a:pt x="436" y="49"/>
                    </a:cubicBezTo>
                    <a:close/>
                    <a:moveTo>
                      <a:pt x="38" y="46"/>
                    </a:moveTo>
                    <a:cubicBezTo>
                      <a:pt x="41" y="44"/>
                      <a:pt x="45" y="42"/>
                      <a:pt x="48" y="40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7" y="45"/>
                      <a:pt x="43" y="47"/>
                      <a:pt x="40" y="49"/>
                    </a:cubicBezTo>
                    <a:lnTo>
                      <a:pt x="38" y="46"/>
                    </a:lnTo>
                    <a:close/>
                    <a:moveTo>
                      <a:pt x="416" y="38"/>
                    </a:moveTo>
                    <a:cubicBezTo>
                      <a:pt x="418" y="35"/>
                      <a:pt x="418" y="35"/>
                      <a:pt x="418" y="35"/>
                    </a:cubicBezTo>
                    <a:cubicBezTo>
                      <a:pt x="421" y="36"/>
                      <a:pt x="425" y="38"/>
                      <a:pt x="428" y="40"/>
                    </a:cubicBezTo>
                    <a:cubicBezTo>
                      <a:pt x="426" y="43"/>
                      <a:pt x="426" y="43"/>
                      <a:pt x="426" y="43"/>
                    </a:cubicBezTo>
                    <a:cubicBezTo>
                      <a:pt x="423" y="41"/>
                      <a:pt x="420" y="40"/>
                      <a:pt x="416" y="38"/>
                    </a:cubicBezTo>
                    <a:close/>
                    <a:moveTo>
                      <a:pt x="59" y="35"/>
                    </a:moveTo>
                    <a:cubicBezTo>
                      <a:pt x="62" y="33"/>
                      <a:pt x="65" y="32"/>
                      <a:pt x="69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7" y="35"/>
                      <a:pt x="64" y="37"/>
                      <a:pt x="60" y="38"/>
                    </a:cubicBezTo>
                    <a:lnTo>
                      <a:pt x="59" y="35"/>
                    </a:lnTo>
                    <a:close/>
                    <a:moveTo>
                      <a:pt x="395" y="29"/>
                    </a:moveTo>
                    <a:cubicBezTo>
                      <a:pt x="396" y="26"/>
                      <a:pt x="396" y="26"/>
                      <a:pt x="396" y="26"/>
                    </a:cubicBezTo>
                    <a:cubicBezTo>
                      <a:pt x="400" y="27"/>
                      <a:pt x="404" y="28"/>
                      <a:pt x="407" y="30"/>
                    </a:cubicBezTo>
                    <a:cubicBezTo>
                      <a:pt x="406" y="33"/>
                      <a:pt x="406" y="33"/>
                      <a:pt x="406" y="33"/>
                    </a:cubicBezTo>
                    <a:cubicBezTo>
                      <a:pt x="402" y="32"/>
                      <a:pt x="399" y="31"/>
                      <a:pt x="395" y="29"/>
                    </a:cubicBezTo>
                    <a:close/>
                    <a:moveTo>
                      <a:pt x="80" y="26"/>
                    </a:moveTo>
                    <a:cubicBezTo>
                      <a:pt x="83" y="25"/>
                      <a:pt x="87" y="23"/>
                      <a:pt x="91" y="22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88" y="27"/>
                      <a:pt x="85" y="28"/>
                      <a:pt x="81" y="30"/>
                    </a:cubicBezTo>
                    <a:lnTo>
                      <a:pt x="80" y="26"/>
                    </a:lnTo>
                    <a:close/>
                    <a:moveTo>
                      <a:pt x="373" y="22"/>
                    </a:moveTo>
                    <a:cubicBezTo>
                      <a:pt x="374" y="19"/>
                      <a:pt x="374" y="19"/>
                      <a:pt x="374" y="19"/>
                    </a:cubicBezTo>
                    <a:cubicBezTo>
                      <a:pt x="378" y="20"/>
                      <a:pt x="382" y="21"/>
                      <a:pt x="385" y="22"/>
                    </a:cubicBezTo>
                    <a:cubicBezTo>
                      <a:pt x="384" y="26"/>
                      <a:pt x="384" y="26"/>
                      <a:pt x="384" y="26"/>
                    </a:cubicBezTo>
                    <a:cubicBezTo>
                      <a:pt x="381" y="25"/>
                      <a:pt x="377" y="23"/>
                      <a:pt x="373" y="22"/>
                    </a:cubicBezTo>
                    <a:close/>
                    <a:moveTo>
                      <a:pt x="102" y="19"/>
                    </a:moveTo>
                    <a:cubicBezTo>
                      <a:pt x="105" y="18"/>
                      <a:pt x="109" y="17"/>
                      <a:pt x="113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0" y="21"/>
                      <a:pt x="106" y="22"/>
                      <a:pt x="103" y="23"/>
                    </a:cubicBezTo>
                    <a:lnTo>
                      <a:pt x="102" y="19"/>
                    </a:lnTo>
                    <a:close/>
                    <a:moveTo>
                      <a:pt x="351" y="17"/>
                    </a:moveTo>
                    <a:cubicBezTo>
                      <a:pt x="352" y="13"/>
                      <a:pt x="352" y="13"/>
                      <a:pt x="352" y="13"/>
                    </a:cubicBezTo>
                    <a:cubicBezTo>
                      <a:pt x="356" y="14"/>
                      <a:pt x="360" y="15"/>
                      <a:pt x="363" y="16"/>
                    </a:cubicBezTo>
                    <a:cubicBezTo>
                      <a:pt x="362" y="19"/>
                      <a:pt x="362" y="19"/>
                      <a:pt x="362" y="19"/>
                    </a:cubicBezTo>
                    <a:cubicBezTo>
                      <a:pt x="359" y="19"/>
                      <a:pt x="355" y="18"/>
                      <a:pt x="351" y="17"/>
                    </a:cubicBezTo>
                    <a:close/>
                    <a:moveTo>
                      <a:pt x="124" y="13"/>
                    </a:moveTo>
                    <a:cubicBezTo>
                      <a:pt x="128" y="12"/>
                      <a:pt x="131" y="12"/>
                      <a:pt x="135" y="11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2" y="15"/>
                      <a:pt x="128" y="16"/>
                      <a:pt x="125" y="17"/>
                    </a:cubicBezTo>
                    <a:lnTo>
                      <a:pt x="124" y="13"/>
                    </a:lnTo>
                    <a:close/>
                    <a:moveTo>
                      <a:pt x="329" y="13"/>
                    </a:moveTo>
                    <a:cubicBezTo>
                      <a:pt x="330" y="9"/>
                      <a:pt x="330" y="9"/>
                      <a:pt x="330" y="9"/>
                    </a:cubicBezTo>
                    <a:cubicBezTo>
                      <a:pt x="333" y="9"/>
                      <a:pt x="337" y="10"/>
                      <a:pt x="341" y="11"/>
                    </a:cubicBezTo>
                    <a:cubicBezTo>
                      <a:pt x="340" y="15"/>
                      <a:pt x="340" y="15"/>
                      <a:pt x="340" y="15"/>
                    </a:cubicBezTo>
                    <a:cubicBezTo>
                      <a:pt x="337" y="14"/>
                      <a:pt x="333" y="13"/>
                      <a:pt x="329" y="13"/>
                    </a:cubicBezTo>
                    <a:close/>
                    <a:moveTo>
                      <a:pt x="146" y="9"/>
                    </a:moveTo>
                    <a:cubicBezTo>
                      <a:pt x="150" y="8"/>
                      <a:pt x="154" y="8"/>
                      <a:pt x="158" y="7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5" y="11"/>
                      <a:pt x="151" y="12"/>
                      <a:pt x="147" y="13"/>
                    </a:cubicBezTo>
                    <a:lnTo>
                      <a:pt x="146" y="9"/>
                    </a:lnTo>
                    <a:close/>
                    <a:moveTo>
                      <a:pt x="306" y="9"/>
                    </a:moveTo>
                    <a:cubicBezTo>
                      <a:pt x="307" y="5"/>
                      <a:pt x="307" y="5"/>
                      <a:pt x="307" y="5"/>
                    </a:cubicBezTo>
                    <a:cubicBezTo>
                      <a:pt x="311" y="6"/>
                      <a:pt x="315" y="6"/>
                      <a:pt x="318" y="7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4" y="10"/>
                      <a:pt x="310" y="10"/>
                      <a:pt x="306" y="9"/>
                    </a:cubicBezTo>
                    <a:close/>
                    <a:moveTo>
                      <a:pt x="169" y="6"/>
                    </a:moveTo>
                    <a:cubicBezTo>
                      <a:pt x="173" y="5"/>
                      <a:pt x="177" y="5"/>
                      <a:pt x="181" y="4"/>
                    </a:cubicBezTo>
                    <a:cubicBezTo>
                      <a:pt x="181" y="8"/>
                      <a:pt x="181" y="8"/>
                      <a:pt x="181" y="8"/>
                    </a:cubicBezTo>
                    <a:cubicBezTo>
                      <a:pt x="177" y="8"/>
                      <a:pt x="173" y="9"/>
                      <a:pt x="170" y="9"/>
                    </a:cubicBezTo>
                    <a:lnTo>
                      <a:pt x="169" y="6"/>
                    </a:lnTo>
                    <a:close/>
                    <a:moveTo>
                      <a:pt x="284" y="7"/>
                    </a:moveTo>
                    <a:cubicBezTo>
                      <a:pt x="284" y="3"/>
                      <a:pt x="284" y="3"/>
                      <a:pt x="284" y="3"/>
                    </a:cubicBezTo>
                    <a:cubicBezTo>
                      <a:pt x="288" y="3"/>
                      <a:pt x="292" y="4"/>
                      <a:pt x="296" y="4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1" y="8"/>
                      <a:pt x="288" y="7"/>
                      <a:pt x="284" y="7"/>
                    </a:cubicBezTo>
                    <a:close/>
                    <a:moveTo>
                      <a:pt x="192" y="3"/>
                    </a:moveTo>
                    <a:cubicBezTo>
                      <a:pt x="196" y="3"/>
                      <a:pt x="200" y="3"/>
                      <a:pt x="203" y="2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0" y="6"/>
                      <a:pt x="196" y="7"/>
                      <a:pt x="192" y="7"/>
                    </a:cubicBezTo>
                    <a:lnTo>
                      <a:pt x="192" y="3"/>
                    </a:lnTo>
                    <a:close/>
                    <a:moveTo>
                      <a:pt x="261" y="6"/>
                    </a:moveTo>
                    <a:cubicBezTo>
                      <a:pt x="261" y="2"/>
                      <a:pt x="261" y="2"/>
                      <a:pt x="261" y="2"/>
                    </a:cubicBezTo>
                    <a:cubicBezTo>
                      <a:pt x="265" y="2"/>
                      <a:pt x="269" y="2"/>
                      <a:pt x="273" y="2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69" y="6"/>
                      <a:pt x="265" y="6"/>
                      <a:pt x="261" y="6"/>
                    </a:cubicBezTo>
                    <a:close/>
                    <a:moveTo>
                      <a:pt x="215" y="2"/>
                    </a:moveTo>
                    <a:cubicBezTo>
                      <a:pt x="219" y="2"/>
                      <a:pt x="223" y="2"/>
                      <a:pt x="226" y="1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3" y="5"/>
                      <a:pt x="219" y="5"/>
                      <a:pt x="215" y="6"/>
                    </a:cubicBezTo>
                    <a:lnTo>
                      <a:pt x="215" y="2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2" y="0"/>
                      <a:pt x="246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4"/>
                      <a:pt x="242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ṣľíḓé">
                <a:extLst>
                  <a:ext uri="{FF2B5EF4-FFF2-40B4-BE49-F238E27FC236}">
                    <a16:creationId xmlns:a16="http://schemas.microsoft.com/office/drawing/2014/main" xmlns="" id="{15C57B92-107D-44CA-B3F8-068A846829AA}"/>
                  </a:ext>
                </a:extLst>
              </p:cNvPr>
              <p:cNvSpPr/>
              <p:nvPr/>
            </p:nvSpPr>
            <p:spPr bwMode="auto">
              <a:xfrm flipH="1">
                <a:off x="7496217" y="4756869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0"/>
                      <a:pt x="570" y="58"/>
                      <a:pt x="570" y="130"/>
                    </a:cubicBezTo>
                    <a:cubicBezTo>
                      <a:pt x="570" y="201"/>
                      <a:pt x="443" y="260"/>
                      <a:pt x="285" y="260"/>
                    </a:cubicBezTo>
                    <a:cubicBezTo>
                      <a:pt x="128" y="260"/>
                      <a:pt x="0" y="216"/>
                      <a:pt x="0" y="130"/>
                    </a:cubicBezTo>
                    <a:cubicBezTo>
                      <a:pt x="0" y="58"/>
                      <a:pt x="128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s1idè">
                <a:extLst>
                  <a:ext uri="{FF2B5EF4-FFF2-40B4-BE49-F238E27FC236}">
                    <a16:creationId xmlns:a16="http://schemas.microsoft.com/office/drawing/2014/main" xmlns="" id="{4139FEA4-2281-42EA-880F-5FF047648ED4}"/>
                  </a:ext>
                </a:extLst>
              </p:cNvPr>
              <p:cNvSpPr/>
              <p:nvPr/>
            </p:nvSpPr>
            <p:spPr bwMode="auto">
              <a:xfrm flipH="1">
                <a:off x="7593677" y="4796461"/>
                <a:ext cx="976117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$lïḑe">
                <a:extLst>
                  <a:ext uri="{FF2B5EF4-FFF2-40B4-BE49-F238E27FC236}">
                    <a16:creationId xmlns:a16="http://schemas.microsoft.com/office/drawing/2014/main" xmlns="" id="{69941A13-B049-453F-95FB-AB588C22D367}"/>
                  </a:ext>
                </a:extLst>
              </p:cNvPr>
              <p:cNvSpPr/>
              <p:nvPr/>
            </p:nvSpPr>
            <p:spPr bwMode="auto">
              <a:xfrm flipH="1">
                <a:off x="7592154" y="4791893"/>
                <a:ext cx="980685" cy="405065"/>
              </a:xfrm>
              <a:custGeom>
                <a:avLst/>
                <a:gdLst>
                  <a:gd name="T0" fmla="*/ 240 w 477"/>
                  <a:gd name="T1" fmla="*/ 193 h 197"/>
                  <a:gd name="T2" fmla="*/ 250 w 477"/>
                  <a:gd name="T3" fmla="*/ 193 h 197"/>
                  <a:gd name="T4" fmla="*/ 250 w 477"/>
                  <a:gd name="T5" fmla="*/ 193 h 197"/>
                  <a:gd name="T6" fmla="*/ 216 w 477"/>
                  <a:gd name="T7" fmla="*/ 197 h 197"/>
                  <a:gd name="T8" fmla="*/ 284 w 477"/>
                  <a:gd name="T9" fmla="*/ 195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5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5 h 197"/>
                  <a:gd name="T44" fmla="*/ 426 w 477"/>
                  <a:gd name="T45" fmla="*/ 155 h 197"/>
                  <a:gd name="T46" fmla="*/ 39 w 477"/>
                  <a:gd name="T47" fmla="*/ 153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8 h 197"/>
                  <a:gd name="T54" fmla="*/ 462 w 477"/>
                  <a:gd name="T55" fmla="*/ 128 h 197"/>
                  <a:gd name="T56" fmla="*/ 5 w 477"/>
                  <a:gd name="T57" fmla="*/ 122 h 197"/>
                  <a:gd name="T58" fmla="*/ 472 w 477"/>
                  <a:gd name="T59" fmla="*/ 98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6 h 197"/>
                  <a:gd name="T68" fmla="*/ 5 w 477"/>
                  <a:gd name="T69" fmla="*/ 76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4 h 197"/>
                  <a:gd name="T78" fmla="*/ 38 w 477"/>
                  <a:gd name="T79" fmla="*/ 44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4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4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9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0 h 197"/>
                  <a:gd name="T116" fmla="*/ 215 w 477"/>
                  <a:gd name="T117" fmla="*/ 0 h 197"/>
                  <a:gd name="T118" fmla="*/ 215 w 477"/>
                  <a:gd name="T119" fmla="*/ 0 h 197"/>
                  <a:gd name="T120" fmla="*/ 238 w 477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31" y="193"/>
                      <a:pt x="235" y="193"/>
                      <a:pt x="238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3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3"/>
                    </a:lnTo>
                    <a:close/>
                    <a:moveTo>
                      <a:pt x="204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6"/>
                      <a:pt x="204" y="196"/>
                    </a:cubicBezTo>
                    <a:close/>
                    <a:moveTo>
                      <a:pt x="273" y="192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2"/>
                    </a:lnTo>
                    <a:close/>
                    <a:moveTo>
                      <a:pt x="181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1"/>
                      <a:pt x="193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89" y="195"/>
                      <a:pt x="185" y="195"/>
                      <a:pt x="181" y="194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89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4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8"/>
                      <a:pt x="167" y="189"/>
                      <a:pt x="170" y="189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0"/>
                      <a:pt x="322" y="191"/>
                      <a:pt x="319" y="191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5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8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2"/>
                      <a:pt x="352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0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1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0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7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2"/>
                      <a:pt x="52" y="161"/>
                      <a:pt x="49" y="159"/>
                    </a:cubicBezTo>
                    <a:close/>
                    <a:moveTo>
                      <a:pt x="426" y="155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5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3"/>
                      <a:pt x="39" y="153"/>
                      <a:pt x="39" y="153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3"/>
                    </a:moveTo>
                    <a:cubicBezTo>
                      <a:pt x="449" y="141"/>
                      <a:pt x="452" y="139"/>
                      <a:pt x="454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3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1"/>
                      <a:pt x="20" y="134"/>
                      <a:pt x="23" y="137"/>
                    </a:cubicBezTo>
                    <a:cubicBezTo>
                      <a:pt x="20" y="139"/>
                      <a:pt x="20" y="139"/>
                      <a:pt x="20" y="139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8"/>
                    </a:moveTo>
                    <a:cubicBezTo>
                      <a:pt x="464" y="125"/>
                      <a:pt x="466" y="122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4"/>
                      <a:pt x="467" y="128"/>
                      <a:pt x="465" y="131"/>
                    </a:cubicBezTo>
                    <a:lnTo>
                      <a:pt x="462" y="128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6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4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70" y="81"/>
                      <a:pt x="468" y="78"/>
                    </a:cubicBezTo>
                    <a:close/>
                    <a:moveTo>
                      <a:pt x="5" y="76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6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3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8"/>
                      <a:pt x="448" y="50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1"/>
                      <a:pt x="439" y="49"/>
                      <a:pt x="436" y="47"/>
                    </a:cubicBezTo>
                    <a:close/>
                    <a:moveTo>
                      <a:pt x="38" y="44"/>
                    </a:moveTo>
                    <a:cubicBezTo>
                      <a:pt x="41" y="42"/>
                      <a:pt x="45" y="40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7"/>
                    </a:cubicBezTo>
                    <a:lnTo>
                      <a:pt x="38" y="44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8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3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3"/>
                    </a:lnTo>
                    <a:close/>
                    <a:moveTo>
                      <a:pt x="395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29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3"/>
                      <a:pt x="87" y="22"/>
                      <a:pt x="91" y="21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8" y="18"/>
                      <a:pt x="382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6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0"/>
                      <a:pt x="135" y="10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3" y="8"/>
                      <a:pt x="337" y="9"/>
                      <a:pt x="341" y="9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2"/>
                      <a:pt x="333" y="12"/>
                      <a:pt x="329" y="11"/>
                    </a:cubicBezTo>
                    <a:close/>
                    <a:moveTo>
                      <a:pt x="146" y="7"/>
                    </a:moveTo>
                    <a:cubicBezTo>
                      <a:pt x="150" y="7"/>
                      <a:pt x="154" y="6"/>
                      <a:pt x="158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4" y="9"/>
                      <a:pt x="310" y="8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3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7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2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5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4"/>
                      <a:pt x="261" y="4"/>
                    </a:cubicBezTo>
                    <a:close/>
                    <a:moveTo>
                      <a:pt x="215" y="0"/>
                    </a:moveTo>
                    <a:cubicBezTo>
                      <a:pt x="219" y="0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0"/>
                    </a:lnTo>
                    <a:close/>
                    <a:moveTo>
                      <a:pt x="238" y="5"/>
                    </a:moveTo>
                    <a:cubicBezTo>
                      <a:pt x="236" y="5"/>
                      <a:pt x="236" y="5"/>
                      <a:pt x="236" y="5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42" y="1"/>
                      <a:pt x="246" y="1"/>
                      <a:pt x="250" y="1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46" y="5"/>
                      <a:pt x="242" y="5"/>
                      <a:pt x="23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líḑè">
                <a:extLst>
                  <a:ext uri="{FF2B5EF4-FFF2-40B4-BE49-F238E27FC236}">
                    <a16:creationId xmlns:a16="http://schemas.microsoft.com/office/drawing/2014/main" xmlns="" id="{CDAB3529-2074-4710-898D-C32A3F285A89}"/>
                  </a:ext>
                </a:extLst>
              </p:cNvPr>
              <p:cNvSpPr/>
              <p:nvPr/>
            </p:nvSpPr>
            <p:spPr bwMode="auto">
              <a:xfrm flipH="1">
                <a:off x="7496217" y="4609156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1"/>
                      <a:pt x="570" y="59"/>
                      <a:pt x="570" y="130"/>
                    </a:cubicBezTo>
                    <a:cubicBezTo>
                      <a:pt x="570" y="202"/>
                      <a:pt x="443" y="260"/>
                      <a:pt x="285" y="260"/>
                    </a:cubicBezTo>
                    <a:cubicBezTo>
                      <a:pt x="128" y="260"/>
                      <a:pt x="0" y="202"/>
                      <a:pt x="0" y="130"/>
                    </a:cubicBezTo>
                    <a:cubicBezTo>
                      <a:pt x="0" y="59"/>
                      <a:pt x="128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1íďé">
                <a:extLst>
                  <a:ext uri="{FF2B5EF4-FFF2-40B4-BE49-F238E27FC236}">
                    <a16:creationId xmlns:a16="http://schemas.microsoft.com/office/drawing/2014/main" xmlns="" id="{ECF5D2CC-B2E8-4BC6-AE64-31E1C1903D0A}"/>
                  </a:ext>
                </a:extLst>
              </p:cNvPr>
              <p:cNvSpPr/>
              <p:nvPr/>
            </p:nvSpPr>
            <p:spPr bwMode="auto">
              <a:xfrm flipH="1">
                <a:off x="7593677" y="4654840"/>
                <a:ext cx="976117" cy="398974"/>
              </a:xfrm>
              <a:custGeom>
                <a:avLst/>
                <a:gdLst>
                  <a:gd name="T0" fmla="*/ 237 w 475"/>
                  <a:gd name="T1" fmla="*/ 0 h 194"/>
                  <a:gd name="T2" fmla="*/ 475 w 475"/>
                  <a:gd name="T3" fmla="*/ 97 h 194"/>
                  <a:gd name="T4" fmla="*/ 237 w 475"/>
                  <a:gd name="T5" fmla="*/ 194 h 194"/>
                  <a:gd name="T6" fmla="*/ 0 w 475"/>
                  <a:gd name="T7" fmla="*/ 97 h 194"/>
                  <a:gd name="T8" fmla="*/ 237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7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7" y="194"/>
                    </a:cubicBezTo>
                    <a:cubicBezTo>
                      <a:pt x="106" y="193"/>
                      <a:pt x="0" y="150"/>
                      <a:pt x="0" y="97"/>
                    </a:cubicBezTo>
                    <a:cubicBezTo>
                      <a:pt x="0" y="44"/>
                      <a:pt x="106" y="0"/>
                      <a:pt x="237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š1îḍê">
                <a:extLst>
                  <a:ext uri="{FF2B5EF4-FFF2-40B4-BE49-F238E27FC236}">
                    <a16:creationId xmlns:a16="http://schemas.microsoft.com/office/drawing/2014/main" xmlns="" id="{83419FD2-463F-40B2-A8E7-788CA34CF261}"/>
                  </a:ext>
                </a:extLst>
              </p:cNvPr>
              <p:cNvSpPr/>
              <p:nvPr/>
            </p:nvSpPr>
            <p:spPr bwMode="auto">
              <a:xfrm flipH="1">
                <a:off x="7592154" y="4650272"/>
                <a:ext cx="980685" cy="405065"/>
              </a:xfrm>
              <a:custGeom>
                <a:avLst/>
                <a:gdLst>
                  <a:gd name="T0" fmla="*/ 240 w 477"/>
                  <a:gd name="T1" fmla="*/ 194 h 197"/>
                  <a:gd name="T2" fmla="*/ 250 w 477"/>
                  <a:gd name="T3" fmla="*/ 194 h 197"/>
                  <a:gd name="T4" fmla="*/ 250 w 477"/>
                  <a:gd name="T5" fmla="*/ 194 h 197"/>
                  <a:gd name="T6" fmla="*/ 216 w 477"/>
                  <a:gd name="T7" fmla="*/ 197 h 197"/>
                  <a:gd name="T8" fmla="*/ 284 w 477"/>
                  <a:gd name="T9" fmla="*/ 196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6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6 h 197"/>
                  <a:gd name="T44" fmla="*/ 426 w 477"/>
                  <a:gd name="T45" fmla="*/ 156 h 197"/>
                  <a:gd name="T46" fmla="*/ 39 w 477"/>
                  <a:gd name="T47" fmla="*/ 154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9 h 197"/>
                  <a:gd name="T54" fmla="*/ 462 w 477"/>
                  <a:gd name="T55" fmla="*/ 129 h 197"/>
                  <a:gd name="T56" fmla="*/ 5 w 477"/>
                  <a:gd name="T57" fmla="*/ 122 h 197"/>
                  <a:gd name="T58" fmla="*/ 472 w 477"/>
                  <a:gd name="T59" fmla="*/ 99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7 h 197"/>
                  <a:gd name="T68" fmla="*/ 5 w 477"/>
                  <a:gd name="T69" fmla="*/ 77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5 h 197"/>
                  <a:gd name="T78" fmla="*/ 38 w 477"/>
                  <a:gd name="T79" fmla="*/ 45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5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5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10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1 h 197"/>
                  <a:gd name="T116" fmla="*/ 215 w 477"/>
                  <a:gd name="T117" fmla="*/ 1 h 197"/>
                  <a:gd name="T118" fmla="*/ 215 w 477"/>
                  <a:gd name="T119" fmla="*/ 1 h 197"/>
                  <a:gd name="T120" fmla="*/ 238 w 477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4"/>
                      <a:pt x="227" y="194"/>
                      <a:pt x="227" y="194"/>
                    </a:cubicBezTo>
                    <a:cubicBezTo>
                      <a:pt x="231" y="194"/>
                      <a:pt x="235" y="194"/>
                      <a:pt x="238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4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4"/>
                    </a:lnTo>
                    <a:close/>
                    <a:moveTo>
                      <a:pt x="204" y="196"/>
                    </a:moveTo>
                    <a:cubicBezTo>
                      <a:pt x="204" y="193"/>
                      <a:pt x="204" y="193"/>
                      <a:pt x="204" y="193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7"/>
                      <a:pt x="204" y="196"/>
                    </a:cubicBezTo>
                    <a:close/>
                    <a:moveTo>
                      <a:pt x="273" y="193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6"/>
                      <a:pt x="284" y="196"/>
                      <a:pt x="284" y="196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3"/>
                    </a:lnTo>
                    <a:close/>
                    <a:moveTo>
                      <a:pt x="181" y="195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2"/>
                      <a:pt x="193" y="192"/>
                    </a:cubicBezTo>
                    <a:cubicBezTo>
                      <a:pt x="193" y="196"/>
                      <a:pt x="193" y="196"/>
                      <a:pt x="193" y="196"/>
                    </a:cubicBezTo>
                    <a:cubicBezTo>
                      <a:pt x="189" y="195"/>
                      <a:pt x="185" y="195"/>
                      <a:pt x="181" y="195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90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5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9"/>
                      <a:pt x="167" y="189"/>
                      <a:pt x="170" y="19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1"/>
                      <a:pt x="322" y="191"/>
                      <a:pt x="319" y="192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6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9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3"/>
                      <a:pt x="352" y="182"/>
                    </a:cubicBezTo>
                    <a:cubicBezTo>
                      <a:pt x="352" y="186"/>
                      <a:pt x="352" y="186"/>
                      <a:pt x="352" y="186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6"/>
                      <a:pt x="125" y="186"/>
                      <a:pt x="125" y="186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1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7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8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3"/>
                      <a:pt x="52" y="161"/>
                      <a:pt x="49" y="159"/>
                    </a:cubicBezTo>
                    <a:close/>
                    <a:moveTo>
                      <a:pt x="426" y="156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6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4"/>
                    </a:moveTo>
                    <a:cubicBezTo>
                      <a:pt x="449" y="141"/>
                      <a:pt x="452" y="139"/>
                      <a:pt x="454" y="137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4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2"/>
                      <a:pt x="20" y="134"/>
                      <a:pt x="23" y="137"/>
                    </a:cubicBezTo>
                    <a:cubicBezTo>
                      <a:pt x="20" y="140"/>
                      <a:pt x="20" y="140"/>
                      <a:pt x="20" y="140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9"/>
                    </a:moveTo>
                    <a:cubicBezTo>
                      <a:pt x="464" y="126"/>
                      <a:pt x="466" y="123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5"/>
                      <a:pt x="467" y="128"/>
                      <a:pt x="465" y="131"/>
                    </a:cubicBezTo>
                    <a:lnTo>
                      <a:pt x="462" y="129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7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5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3"/>
                      <a:pt x="476" y="107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80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5"/>
                      <a:pt x="470" y="81"/>
                      <a:pt x="468" y="78"/>
                    </a:cubicBezTo>
                    <a:close/>
                    <a:moveTo>
                      <a:pt x="5" y="77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7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4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4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9"/>
                      <a:pt x="448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2"/>
                      <a:pt x="439" y="50"/>
                      <a:pt x="436" y="47"/>
                    </a:cubicBezTo>
                    <a:close/>
                    <a:moveTo>
                      <a:pt x="38" y="45"/>
                    </a:moveTo>
                    <a:cubicBezTo>
                      <a:pt x="41" y="43"/>
                      <a:pt x="45" y="41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8"/>
                    </a:cubicBezTo>
                    <a:lnTo>
                      <a:pt x="38" y="45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9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4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4"/>
                    </a:lnTo>
                    <a:close/>
                    <a:moveTo>
                      <a:pt x="395" y="28"/>
                    </a:moveTo>
                    <a:cubicBezTo>
                      <a:pt x="396" y="25"/>
                      <a:pt x="396" y="25"/>
                      <a:pt x="396" y="25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30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4"/>
                      <a:pt x="87" y="22"/>
                      <a:pt x="91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8"/>
                      <a:pt x="374" y="18"/>
                      <a:pt x="374" y="18"/>
                    </a:cubicBezTo>
                    <a:cubicBezTo>
                      <a:pt x="378" y="19"/>
                      <a:pt x="382" y="20"/>
                      <a:pt x="385" y="21"/>
                    </a:cubicBezTo>
                    <a:cubicBezTo>
                      <a:pt x="384" y="25"/>
                      <a:pt x="384" y="25"/>
                      <a:pt x="384" y="25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7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1"/>
                      <a:pt x="135" y="10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8"/>
                      <a:pt x="330" y="8"/>
                      <a:pt x="330" y="8"/>
                    </a:cubicBezTo>
                    <a:cubicBezTo>
                      <a:pt x="333" y="8"/>
                      <a:pt x="337" y="9"/>
                      <a:pt x="341" y="10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3"/>
                      <a:pt x="333" y="12"/>
                      <a:pt x="329" y="11"/>
                    </a:cubicBezTo>
                    <a:close/>
                    <a:moveTo>
                      <a:pt x="146" y="8"/>
                    </a:moveTo>
                    <a:cubicBezTo>
                      <a:pt x="150" y="7"/>
                      <a:pt x="154" y="7"/>
                      <a:pt x="158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4" y="9"/>
                      <a:pt x="310" y="9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4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8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3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6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1"/>
                      <a:pt x="261" y="1"/>
                      <a:pt x="261" y="1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5"/>
                      <a:pt x="261" y="4"/>
                    </a:cubicBezTo>
                    <a:close/>
                    <a:moveTo>
                      <a:pt x="215" y="1"/>
                    </a:moveTo>
                    <a:cubicBezTo>
                      <a:pt x="219" y="1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1"/>
                    </a:lnTo>
                    <a:close/>
                    <a:moveTo>
                      <a:pt x="238" y="2"/>
                    </a:move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8" y="2"/>
                      <a:pt x="238" y="2"/>
                      <a:pt x="238" y="2"/>
                    </a:cubicBezTo>
                    <a:cubicBezTo>
                      <a:pt x="242" y="2"/>
                      <a:pt x="246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3"/>
                      <a:pt x="242" y="2"/>
                      <a:pt x="238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ṥḻîďê">
                <a:extLst>
                  <a:ext uri="{FF2B5EF4-FFF2-40B4-BE49-F238E27FC236}">
                    <a16:creationId xmlns:a16="http://schemas.microsoft.com/office/drawing/2014/main" xmlns="" id="{345353F5-261D-4771-B918-B2091FF52484}"/>
                  </a:ext>
                </a:extLst>
              </p:cNvPr>
              <p:cNvSpPr/>
              <p:nvPr/>
            </p:nvSpPr>
            <p:spPr bwMode="auto">
              <a:xfrm flipH="1">
                <a:off x="7496217" y="4473627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ṩļïdè">
                <a:extLst>
                  <a:ext uri="{FF2B5EF4-FFF2-40B4-BE49-F238E27FC236}">
                    <a16:creationId xmlns:a16="http://schemas.microsoft.com/office/drawing/2014/main" xmlns="" id="{6A28948E-BDA4-436A-80B2-2BBE37A478AC}"/>
                  </a:ext>
                </a:extLst>
              </p:cNvPr>
              <p:cNvSpPr/>
              <p:nvPr/>
            </p:nvSpPr>
            <p:spPr bwMode="auto">
              <a:xfrm flipH="1">
                <a:off x="7593677" y="451778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ṧḻïdè">
                <a:extLst>
                  <a:ext uri="{FF2B5EF4-FFF2-40B4-BE49-F238E27FC236}">
                    <a16:creationId xmlns:a16="http://schemas.microsoft.com/office/drawing/2014/main" xmlns="" id="{7619A80C-2426-4BB0-AEAF-B8FA4E8F8532}"/>
                  </a:ext>
                </a:extLst>
              </p:cNvPr>
              <p:cNvSpPr/>
              <p:nvPr/>
            </p:nvSpPr>
            <p:spPr bwMode="auto">
              <a:xfrm flipH="1">
                <a:off x="7592154" y="4514742"/>
                <a:ext cx="980685" cy="405065"/>
              </a:xfrm>
              <a:custGeom>
                <a:avLst/>
                <a:gdLst>
                  <a:gd name="T0" fmla="*/ 240 w 477"/>
                  <a:gd name="T1" fmla="*/ 192 h 197"/>
                  <a:gd name="T2" fmla="*/ 250 w 477"/>
                  <a:gd name="T3" fmla="*/ 193 h 197"/>
                  <a:gd name="T4" fmla="*/ 250 w 477"/>
                  <a:gd name="T5" fmla="*/ 193 h 197"/>
                  <a:gd name="T6" fmla="*/ 216 w 477"/>
                  <a:gd name="T7" fmla="*/ 197 h 197"/>
                  <a:gd name="T8" fmla="*/ 284 w 477"/>
                  <a:gd name="T9" fmla="*/ 195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5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5 h 197"/>
                  <a:gd name="T44" fmla="*/ 426 w 477"/>
                  <a:gd name="T45" fmla="*/ 155 h 197"/>
                  <a:gd name="T46" fmla="*/ 39 w 477"/>
                  <a:gd name="T47" fmla="*/ 153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8 h 197"/>
                  <a:gd name="T54" fmla="*/ 462 w 477"/>
                  <a:gd name="T55" fmla="*/ 128 h 197"/>
                  <a:gd name="T56" fmla="*/ 5 w 477"/>
                  <a:gd name="T57" fmla="*/ 122 h 197"/>
                  <a:gd name="T58" fmla="*/ 472 w 477"/>
                  <a:gd name="T59" fmla="*/ 99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6 h 197"/>
                  <a:gd name="T68" fmla="*/ 5 w 477"/>
                  <a:gd name="T69" fmla="*/ 76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4 h 197"/>
                  <a:gd name="T78" fmla="*/ 38 w 477"/>
                  <a:gd name="T79" fmla="*/ 44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4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4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10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0 h 197"/>
                  <a:gd name="T116" fmla="*/ 215 w 477"/>
                  <a:gd name="T117" fmla="*/ 1 h 197"/>
                  <a:gd name="T118" fmla="*/ 215 w 477"/>
                  <a:gd name="T119" fmla="*/ 1 h 197"/>
                  <a:gd name="T120" fmla="*/ 238 w 477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31" y="193"/>
                      <a:pt x="235" y="192"/>
                      <a:pt x="238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3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3"/>
                    </a:lnTo>
                    <a:close/>
                    <a:moveTo>
                      <a:pt x="204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6"/>
                      <a:pt x="204" y="196"/>
                    </a:cubicBezTo>
                    <a:close/>
                    <a:moveTo>
                      <a:pt x="273" y="192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2"/>
                    </a:lnTo>
                    <a:close/>
                    <a:moveTo>
                      <a:pt x="181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1"/>
                      <a:pt x="193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89" y="195"/>
                      <a:pt x="185" y="195"/>
                      <a:pt x="181" y="194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89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4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8"/>
                      <a:pt x="167" y="189"/>
                      <a:pt x="170" y="189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0"/>
                      <a:pt x="322" y="191"/>
                      <a:pt x="319" y="192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5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9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2"/>
                      <a:pt x="352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0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7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3"/>
                      <a:pt x="52" y="161"/>
                      <a:pt x="49" y="159"/>
                    </a:cubicBezTo>
                    <a:close/>
                    <a:moveTo>
                      <a:pt x="426" y="155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5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3"/>
                      <a:pt x="39" y="153"/>
                      <a:pt x="39" y="153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4"/>
                    </a:moveTo>
                    <a:cubicBezTo>
                      <a:pt x="449" y="141"/>
                      <a:pt x="452" y="139"/>
                      <a:pt x="454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4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1"/>
                      <a:pt x="20" y="134"/>
                      <a:pt x="23" y="137"/>
                    </a:cubicBezTo>
                    <a:cubicBezTo>
                      <a:pt x="20" y="140"/>
                      <a:pt x="20" y="140"/>
                      <a:pt x="20" y="140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8"/>
                    </a:moveTo>
                    <a:cubicBezTo>
                      <a:pt x="464" y="125"/>
                      <a:pt x="466" y="122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4"/>
                      <a:pt x="467" y="128"/>
                      <a:pt x="465" y="131"/>
                    </a:cubicBezTo>
                    <a:lnTo>
                      <a:pt x="462" y="128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6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4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3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70" y="81"/>
                      <a:pt x="468" y="78"/>
                    </a:cubicBezTo>
                    <a:close/>
                    <a:moveTo>
                      <a:pt x="5" y="76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6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3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8"/>
                      <a:pt x="448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1"/>
                      <a:pt x="439" y="49"/>
                      <a:pt x="436" y="47"/>
                    </a:cubicBezTo>
                    <a:close/>
                    <a:moveTo>
                      <a:pt x="38" y="44"/>
                    </a:moveTo>
                    <a:cubicBezTo>
                      <a:pt x="41" y="42"/>
                      <a:pt x="45" y="40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8"/>
                    </a:cubicBezTo>
                    <a:lnTo>
                      <a:pt x="38" y="44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8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3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3"/>
                    </a:lnTo>
                    <a:close/>
                    <a:moveTo>
                      <a:pt x="395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29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3"/>
                      <a:pt x="87" y="22"/>
                      <a:pt x="91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8" y="19"/>
                      <a:pt x="382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6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0"/>
                      <a:pt x="135" y="10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3" y="8"/>
                      <a:pt x="337" y="9"/>
                      <a:pt x="341" y="10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3"/>
                      <a:pt x="333" y="12"/>
                      <a:pt x="329" y="11"/>
                    </a:cubicBezTo>
                    <a:close/>
                    <a:moveTo>
                      <a:pt x="146" y="8"/>
                    </a:moveTo>
                    <a:cubicBezTo>
                      <a:pt x="150" y="7"/>
                      <a:pt x="154" y="6"/>
                      <a:pt x="158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4" y="9"/>
                      <a:pt x="310" y="8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3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8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2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5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4"/>
                      <a:pt x="261" y="4"/>
                    </a:cubicBezTo>
                    <a:close/>
                    <a:moveTo>
                      <a:pt x="215" y="1"/>
                    </a:moveTo>
                    <a:cubicBezTo>
                      <a:pt x="219" y="0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1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2" y="0"/>
                      <a:pt x="246" y="0"/>
                      <a:pt x="250" y="0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4"/>
                      <a:pt x="242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ṣ1iḑé">
                <a:extLst>
                  <a:ext uri="{FF2B5EF4-FFF2-40B4-BE49-F238E27FC236}">
                    <a16:creationId xmlns:a16="http://schemas.microsoft.com/office/drawing/2014/main" xmlns="" id="{C7C2E763-F4D0-4CED-8735-6153F0192296}"/>
                  </a:ext>
                </a:extLst>
              </p:cNvPr>
              <p:cNvSpPr/>
              <p:nvPr/>
            </p:nvSpPr>
            <p:spPr bwMode="auto">
              <a:xfrm flipH="1">
                <a:off x="7496217" y="4280231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ṧlíḍe">
                <a:extLst>
                  <a:ext uri="{FF2B5EF4-FFF2-40B4-BE49-F238E27FC236}">
                    <a16:creationId xmlns:a16="http://schemas.microsoft.com/office/drawing/2014/main" xmlns="" id="{063F7B8B-0115-4DA2-9C54-C0464676C3CF}"/>
                  </a:ext>
                </a:extLst>
              </p:cNvPr>
              <p:cNvSpPr/>
              <p:nvPr/>
            </p:nvSpPr>
            <p:spPr bwMode="auto">
              <a:xfrm flipH="1">
                <a:off x="7494694" y="5224368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9 h 177"/>
                  <a:gd name="T10" fmla="*/ 286 w 572"/>
                  <a:gd name="T11" fmla="*/ 109 h 177"/>
                  <a:gd name="T12" fmla="*/ 313 w 572"/>
                  <a:gd name="T13" fmla="*/ 109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70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9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9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6"/>
                      <a:pt x="469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70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70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1"/>
                      <a:pt x="26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šḷíďe">
                <a:extLst>
                  <a:ext uri="{FF2B5EF4-FFF2-40B4-BE49-F238E27FC236}">
                    <a16:creationId xmlns:a16="http://schemas.microsoft.com/office/drawing/2014/main" xmlns="" id="{446DBBE7-B3B8-43F3-87FA-5BDC59179335}"/>
                  </a:ext>
                </a:extLst>
              </p:cNvPr>
              <p:cNvSpPr/>
              <p:nvPr/>
            </p:nvSpPr>
            <p:spPr bwMode="auto">
              <a:xfrm flipH="1">
                <a:off x="7494694" y="5049247"/>
                <a:ext cx="1175603" cy="365473"/>
              </a:xfrm>
              <a:custGeom>
                <a:avLst/>
                <a:gdLst>
                  <a:gd name="T0" fmla="*/ 53 w 572"/>
                  <a:gd name="T1" fmla="*/ 57 h 178"/>
                  <a:gd name="T2" fmla="*/ 105 w 572"/>
                  <a:gd name="T3" fmla="*/ 81 h 178"/>
                  <a:gd name="T4" fmla="*/ 157 w 572"/>
                  <a:gd name="T5" fmla="*/ 96 h 178"/>
                  <a:gd name="T6" fmla="*/ 209 w 572"/>
                  <a:gd name="T7" fmla="*/ 105 h 178"/>
                  <a:gd name="T8" fmla="*/ 261 w 572"/>
                  <a:gd name="T9" fmla="*/ 109 h 178"/>
                  <a:gd name="T10" fmla="*/ 286 w 572"/>
                  <a:gd name="T11" fmla="*/ 110 h 178"/>
                  <a:gd name="T12" fmla="*/ 313 w 572"/>
                  <a:gd name="T13" fmla="*/ 109 h 178"/>
                  <a:gd name="T14" fmla="*/ 365 w 572"/>
                  <a:gd name="T15" fmla="*/ 105 h 178"/>
                  <a:gd name="T16" fmla="*/ 417 w 572"/>
                  <a:gd name="T17" fmla="*/ 96 h 178"/>
                  <a:gd name="T18" fmla="*/ 469 w 572"/>
                  <a:gd name="T19" fmla="*/ 81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3 h 178"/>
                  <a:gd name="T28" fmla="*/ 469 w 572"/>
                  <a:gd name="T29" fmla="*/ 148 h 178"/>
                  <a:gd name="T30" fmla="*/ 417 w 572"/>
                  <a:gd name="T31" fmla="*/ 163 h 178"/>
                  <a:gd name="T32" fmla="*/ 365 w 572"/>
                  <a:gd name="T33" fmla="*/ 173 h 178"/>
                  <a:gd name="T34" fmla="*/ 313 w 572"/>
                  <a:gd name="T35" fmla="*/ 178 h 178"/>
                  <a:gd name="T36" fmla="*/ 286 w 572"/>
                  <a:gd name="T37" fmla="*/ 178 h 178"/>
                  <a:gd name="T38" fmla="*/ 261 w 572"/>
                  <a:gd name="T39" fmla="*/ 178 h 178"/>
                  <a:gd name="T40" fmla="*/ 209 w 572"/>
                  <a:gd name="T41" fmla="*/ 173 h 178"/>
                  <a:gd name="T42" fmla="*/ 157 w 572"/>
                  <a:gd name="T43" fmla="*/ 164 h 178"/>
                  <a:gd name="T44" fmla="*/ 105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7"/>
                    </a:moveTo>
                    <a:cubicBezTo>
                      <a:pt x="67" y="66"/>
                      <a:pt x="85" y="74"/>
                      <a:pt x="105" y="81"/>
                    </a:cubicBezTo>
                    <a:cubicBezTo>
                      <a:pt x="121" y="87"/>
                      <a:pt x="138" y="92"/>
                      <a:pt x="157" y="96"/>
                    </a:cubicBezTo>
                    <a:cubicBezTo>
                      <a:pt x="173" y="100"/>
                      <a:pt x="191" y="103"/>
                      <a:pt x="209" y="105"/>
                    </a:cubicBezTo>
                    <a:cubicBezTo>
                      <a:pt x="226" y="107"/>
                      <a:pt x="243" y="109"/>
                      <a:pt x="261" y="109"/>
                    </a:cubicBezTo>
                    <a:cubicBezTo>
                      <a:pt x="269" y="110"/>
                      <a:pt x="278" y="110"/>
                      <a:pt x="286" y="110"/>
                    </a:cubicBezTo>
                    <a:cubicBezTo>
                      <a:pt x="295" y="110"/>
                      <a:pt x="304" y="110"/>
                      <a:pt x="313" y="109"/>
                    </a:cubicBezTo>
                    <a:cubicBezTo>
                      <a:pt x="331" y="109"/>
                      <a:pt x="348" y="107"/>
                      <a:pt x="365" y="105"/>
                    </a:cubicBezTo>
                    <a:cubicBezTo>
                      <a:pt x="383" y="103"/>
                      <a:pt x="400" y="100"/>
                      <a:pt x="417" y="96"/>
                    </a:cubicBezTo>
                    <a:cubicBezTo>
                      <a:pt x="435" y="92"/>
                      <a:pt x="453" y="86"/>
                      <a:pt x="469" y="81"/>
                    </a:cubicBezTo>
                    <a:cubicBezTo>
                      <a:pt x="488" y="73"/>
                      <a:pt x="506" y="65"/>
                      <a:pt x="521" y="56"/>
                    </a:cubicBezTo>
                    <a:cubicBezTo>
                      <a:pt x="547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3"/>
                    </a:cubicBezTo>
                    <a:cubicBezTo>
                      <a:pt x="506" y="132"/>
                      <a:pt x="488" y="140"/>
                      <a:pt x="469" y="148"/>
                    </a:cubicBezTo>
                    <a:cubicBezTo>
                      <a:pt x="453" y="154"/>
                      <a:pt x="435" y="159"/>
                      <a:pt x="417" y="163"/>
                    </a:cubicBezTo>
                    <a:cubicBezTo>
                      <a:pt x="400" y="167"/>
                      <a:pt x="383" y="170"/>
                      <a:pt x="365" y="173"/>
                    </a:cubicBezTo>
                    <a:cubicBezTo>
                      <a:pt x="348" y="175"/>
                      <a:pt x="331" y="177"/>
                      <a:pt x="313" y="178"/>
                    </a:cubicBezTo>
                    <a:cubicBezTo>
                      <a:pt x="304" y="178"/>
                      <a:pt x="295" y="178"/>
                      <a:pt x="286" y="178"/>
                    </a:cubicBezTo>
                    <a:cubicBezTo>
                      <a:pt x="278" y="178"/>
                      <a:pt x="269" y="178"/>
                      <a:pt x="261" y="178"/>
                    </a:cubicBezTo>
                    <a:cubicBezTo>
                      <a:pt x="243" y="177"/>
                      <a:pt x="226" y="175"/>
                      <a:pt x="209" y="173"/>
                    </a:cubicBezTo>
                    <a:cubicBezTo>
                      <a:pt x="191" y="171"/>
                      <a:pt x="174" y="168"/>
                      <a:pt x="157" y="164"/>
                    </a:cubicBezTo>
                    <a:cubicBezTo>
                      <a:pt x="139" y="159"/>
                      <a:pt x="121" y="154"/>
                      <a:pt x="105" y="148"/>
                    </a:cubicBezTo>
                    <a:cubicBezTo>
                      <a:pt x="86" y="141"/>
                      <a:pt x="68" y="133"/>
                      <a:pt x="53" y="123"/>
                    </a:cubicBezTo>
                    <a:cubicBezTo>
                      <a:pt x="27" y="108"/>
                      <a:pt x="8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1"/>
                      <a:pt x="26" y="40"/>
                      <a:pt x="53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1íḓe">
                <a:extLst>
                  <a:ext uri="{FF2B5EF4-FFF2-40B4-BE49-F238E27FC236}">
                    <a16:creationId xmlns:a16="http://schemas.microsoft.com/office/drawing/2014/main" xmlns="" id="{DFC25123-C107-4FEE-984F-580C93091D00}"/>
                  </a:ext>
                </a:extLst>
              </p:cNvPr>
              <p:cNvSpPr/>
              <p:nvPr/>
            </p:nvSpPr>
            <p:spPr bwMode="auto">
              <a:xfrm flipH="1">
                <a:off x="7494694" y="4889352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8 h 177"/>
                  <a:gd name="T10" fmla="*/ 286 w 572"/>
                  <a:gd name="T11" fmla="*/ 109 h 177"/>
                  <a:gd name="T12" fmla="*/ 313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8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8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5"/>
                      <a:pt x="469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70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ş1îḍe">
                <a:extLst>
                  <a:ext uri="{FF2B5EF4-FFF2-40B4-BE49-F238E27FC236}">
                    <a16:creationId xmlns:a16="http://schemas.microsoft.com/office/drawing/2014/main" xmlns="" id="{19A53261-A7AE-4E58-9AF3-33C0E85FB254}"/>
                  </a:ext>
                </a:extLst>
              </p:cNvPr>
              <p:cNvSpPr/>
              <p:nvPr/>
            </p:nvSpPr>
            <p:spPr bwMode="auto">
              <a:xfrm flipH="1">
                <a:off x="7494694" y="4726413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8 h 177"/>
                  <a:gd name="T10" fmla="*/ 286 w 572"/>
                  <a:gd name="T11" fmla="*/ 109 h 177"/>
                  <a:gd name="T12" fmla="*/ 313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8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8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5"/>
                      <a:pt x="469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69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şḷîḋê">
                <a:extLst>
                  <a:ext uri="{FF2B5EF4-FFF2-40B4-BE49-F238E27FC236}">
                    <a16:creationId xmlns:a16="http://schemas.microsoft.com/office/drawing/2014/main" xmlns="" id="{7CAF9BD3-73BA-4A16-9F5B-855BA6BED6E0}"/>
                  </a:ext>
                </a:extLst>
              </p:cNvPr>
              <p:cNvSpPr/>
              <p:nvPr/>
            </p:nvSpPr>
            <p:spPr bwMode="auto">
              <a:xfrm flipH="1">
                <a:off x="7494694" y="4557381"/>
                <a:ext cx="1175603" cy="365473"/>
              </a:xfrm>
              <a:custGeom>
                <a:avLst/>
                <a:gdLst>
                  <a:gd name="T0" fmla="*/ 53 w 572"/>
                  <a:gd name="T1" fmla="*/ 56 h 178"/>
                  <a:gd name="T2" fmla="*/ 105 w 572"/>
                  <a:gd name="T3" fmla="*/ 81 h 178"/>
                  <a:gd name="T4" fmla="*/ 157 w 572"/>
                  <a:gd name="T5" fmla="*/ 96 h 178"/>
                  <a:gd name="T6" fmla="*/ 209 w 572"/>
                  <a:gd name="T7" fmla="*/ 105 h 178"/>
                  <a:gd name="T8" fmla="*/ 261 w 572"/>
                  <a:gd name="T9" fmla="*/ 109 h 178"/>
                  <a:gd name="T10" fmla="*/ 286 w 572"/>
                  <a:gd name="T11" fmla="*/ 109 h 178"/>
                  <a:gd name="T12" fmla="*/ 313 w 572"/>
                  <a:gd name="T13" fmla="*/ 109 h 178"/>
                  <a:gd name="T14" fmla="*/ 365 w 572"/>
                  <a:gd name="T15" fmla="*/ 104 h 178"/>
                  <a:gd name="T16" fmla="*/ 417 w 572"/>
                  <a:gd name="T17" fmla="*/ 95 h 178"/>
                  <a:gd name="T18" fmla="*/ 469 w 572"/>
                  <a:gd name="T19" fmla="*/ 80 h 178"/>
                  <a:gd name="T20" fmla="*/ 521 w 572"/>
                  <a:gd name="T21" fmla="*/ 55 h 178"/>
                  <a:gd name="T22" fmla="*/ 572 w 572"/>
                  <a:gd name="T23" fmla="*/ 0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9 w 572"/>
                  <a:gd name="T29" fmla="*/ 147 h 178"/>
                  <a:gd name="T30" fmla="*/ 417 w 572"/>
                  <a:gd name="T31" fmla="*/ 163 h 178"/>
                  <a:gd name="T32" fmla="*/ 365 w 572"/>
                  <a:gd name="T33" fmla="*/ 172 h 178"/>
                  <a:gd name="T34" fmla="*/ 313 w 572"/>
                  <a:gd name="T35" fmla="*/ 177 h 178"/>
                  <a:gd name="T36" fmla="*/ 286 w 572"/>
                  <a:gd name="T37" fmla="*/ 178 h 178"/>
                  <a:gd name="T38" fmla="*/ 261 w 572"/>
                  <a:gd name="T39" fmla="*/ 177 h 178"/>
                  <a:gd name="T40" fmla="*/ 209 w 572"/>
                  <a:gd name="T41" fmla="*/ 173 h 178"/>
                  <a:gd name="T42" fmla="*/ 157 w 572"/>
                  <a:gd name="T43" fmla="*/ 163 h 178"/>
                  <a:gd name="T44" fmla="*/ 105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6"/>
                    </a:moveTo>
                    <a:cubicBezTo>
                      <a:pt x="67" y="65"/>
                      <a:pt x="85" y="73"/>
                      <a:pt x="105" y="81"/>
                    </a:cubicBezTo>
                    <a:cubicBezTo>
                      <a:pt x="121" y="86"/>
                      <a:pt x="138" y="91"/>
                      <a:pt x="157" y="96"/>
                    </a:cubicBezTo>
                    <a:cubicBezTo>
                      <a:pt x="173" y="99"/>
                      <a:pt x="191" y="102"/>
                      <a:pt x="209" y="105"/>
                    </a:cubicBezTo>
                    <a:cubicBezTo>
                      <a:pt x="226" y="107"/>
                      <a:pt x="243" y="108"/>
                      <a:pt x="261" y="109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9"/>
                    </a:cubicBezTo>
                    <a:cubicBezTo>
                      <a:pt x="331" y="108"/>
                      <a:pt x="348" y="107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6"/>
                      <a:pt x="469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7" y="39"/>
                      <a:pt x="564" y="21"/>
                      <a:pt x="572" y="0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2"/>
                    </a:cubicBezTo>
                    <a:cubicBezTo>
                      <a:pt x="506" y="131"/>
                      <a:pt x="488" y="140"/>
                      <a:pt x="469" y="147"/>
                    </a:cubicBezTo>
                    <a:cubicBezTo>
                      <a:pt x="453" y="153"/>
                      <a:pt x="435" y="158"/>
                      <a:pt x="417" y="163"/>
                    </a:cubicBezTo>
                    <a:cubicBezTo>
                      <a:pt x="400" y="167"/>
                      <a:pt x="383" y="170"/>
                      <a:pt x="365" y="172"/>
                    </a:cubicBezTo>
                    <a:cubicBezTo>
                      <a:pt x="348" y="175"/>
                      <a:pt x="331" y="176"/>
                      <a:pt x="313" y="177"/>
                    </a:cubicBezTo>
                    <a:cubicBezTo>
                      <a:pt x="304" y="177"/>
                      <a:pt x="295" y="178"/>
                      <a:pt x="286" y="178"/>
                    </a:cubicBezTo>
                    <a:cubicBezTo>
                      <a:pt x="278" y="178"/>
                      <a:pt x="269" y="177"/>
                      <a:pt x="261" y="177"/>
                    </a:cubicBezTo>
                    <a:cubicBezTo>
                      <a:pt x="243" y="176"/>
                      <a:pt x="226" y="175"/>
                      <a:pt x="209" y="173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9"/>
                      <a:pt x="121" y="154"/>
                      <a:pt x="105" y="148"/>
                    </a:cubicBezTo>
                    <a:cubicBezTo>
                      <a:pt x="86" y="140"/>
                      <a:pt x="68" y="132"/>
                      <a:pt x="53" y="123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4"/>
                      <a:pt x="0" y="18"/>
                      <a:pt x="0" y="0"/>
                    </a:cubicBezTo>
                    <a:cubicBezTo>
                      <a:pt x="8" y="21"/>
                      <a:pt x="26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ṧḻíde">
                <a:extLst>
                  <a:ext uri="{FF2B5EF4-FFF2-40B4-BE49-F238E27FC236}">
                    <a16:creationId xmlns:a16="http://schemas.microsoft.com/office/drawing/2014/main" xmlns="" id="{33CFBD21-0BFA-44CC-9443-EA9402BA0B55}"/>
                  </a:ext>
                </a:extLst>
              </p:cNvPr>
              <p:cNvSpPr/>
              <p:nvPr/>
            </p:nvSpPr>
            <p:spPr bwMode="auto">
              <a:xfrm flipH="1">
                <a:off x="7564743" y="4321347"/>
                <a:ext cx="1038551" cy="415726"/>
              </a:xfrm>
              <a:custGeom>
                <a:avLst/>
                <a:gdLst>
                  <a:gd name="T0" fmla="*/ 0 w 505"/>
                  <a:gd name="T1" fmla="*/ 101 h 202"/>
                  <a:gd name="T2" fmla="*/ 252 w 505"/>
                  <a:gd name="T3" fmla="*/ 0 h 202"/>
                  <a:gd name="T4" fmla="*/ 505 w 505"/>
                  <a:gd name="T5" fmla="*/ 101 h 202"/>
                  <a:gd name="T6" fmla="*/ 252 w 505"/>
                  <a:gd name="T7" fmla="*/ 202 h 202"/>
                  <a:gd name="T8" fmla="*/ 252 w 505"/>
                  <a:gd name="T9" fmla="*/ 202 h 202"/>
                  <a:gd name="T10" fmla="*/ 0 w 505"/>
                  <a:gd name="T11" fmla="*/ 101 h 202"/>
                  <a:gd name="T12" fmla="*/ 30 w 505"/>
                  <a:gd name="T13" fmla="*/ 101 h 202"/>
                  <a:gd name="T14" fmla="*/ 252 w 505"/>
                  <a:gd name="T15" fmla="*/ 174 h 202"/>
                  <a:gd name="T16" fmla="*/ 475 w 505"/>
                  <a:gd name="T17" fmla="*/ 101 h 202"/>
                  <a:gd name="T18" fmla="*/ 252 w 505"/>
                  <a:gd name="T19" fmla="*/ 28 h 202"/>
                  <a:gd name="T20" fmla="*/ 30 w 505"/>
                  <a:gd name="T21" fmla="*/ 1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0" y="101"/>
                    </a:moveTo>
                    <a:cubicBezTo>
                      <a:pt x="0" y="35"/>
                      <a:pt x="130" y="0"/>
                      <a:pt x="252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2" y="202"/>
                    </a:cubicBezTo>
                    <a:cubicBezTo>
                      <a:pt x="252" y="202"/>
                      <a:pt x="252" y="202"/>
                      <a:pt x="252" y="202"/>
                    </a:cubicBezTo>
                    <a:cubicBezTo>
                      <a:pt x="130" y="202"/>
                      <a:pt x="0" y="166"/>
                      <a:pt x="0" y="101"/>
                    </a:cubicBezTo>
                    <a:close/>
                    <a:moveTo>
                      <a:pt x="30" y="101"/>
                    </a:moveTo>
                    <a:cubicBezTo>
                      <a:pt x="30" y="135"/>
                      <a:pt x="121" y="174"/>
                      <a:pt x="252" y="174"/>
                    </a:cubicBezTo>
                    <a:cubicBezTo>
                      <a:pt x="383" y="174"/>
                      <a:pt x="475" y="135"/>
                      <a:pt x="475" y="101"/>
                    </a:cubicBezTo>
                    <a:cubicBezTo>
                      <a:pt x="475" y="66"/>
                      <a:pt x="383" y="28"/>
                      <a:pt x="252" y="28"/>
                    </a:cubicBezTo>
                    <a:cubicBezTo>
                      <a:pt x="121" y="28"/>
                      <a:pt x="30" y="66"/>
                      <a:pt x="30" y="10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s1íḑe">
                <a:extLst>
                  <a:ext uri="{FF2B5EF4-FFF2-40B4-BE49-F238E27FC236}">
                    <a16:creationId xmlns:a16="http://schemas.microsoft.com/office/drawing/2014/main" xmlns="" id="{CED2F019-FE70-4682-BF11-CF005F56A1F3}"/>
                  </a:ext>
                </a:extLst>
              </p:cNvPr>
              <p:cNvSpPr/>
              <p:nvPr/>
            </p:nvSpPr>
            <p:spPr bwMode="auto">
              <a:xfrm flipH="1">
                <a:off x="7724638" y="4426420"/>
                <a:ext cx="724854" cy="181214"/>
              </a:xfrm>
              <a:custGeom>
                <a:avLst/>
                <a:gdLst>
                  <a:gd name="T0" fmla="*/ 0 w 352"/>
                  <a:gd name="T1" fmla="*/ 35 h 88"/>
                  <a:gd name="T2" fmla="*/ 45 w 352"/>
                  <a:gd name="T3" fmla="*/ 35 h 88"/>
                  <a:gd name="T4" fmla="*/ 125 w 352"/>
                  <a:gd name="T5" fmla="*/ 0 h 88"/>
                  <a:gd name="T6" fmla="*/ 205 w 352"/>
                  <a:gd name="T7" fmla="*/ 33 h 88"/>
                  <a:gd name="T8" fmla="*/ 242 w 352"/>
                  <a:gd name="T9" fmla="*/ 56 h 88"/>
                  <a:gd name="T10" fmla="*/ 266 w 352"/>
                  <a:gd name="T11" fmla="*/ 40 h 88"/>
                  <a:gd name="T12" fmla="*/ 252 w 352"/>
                  <a:gd name="T13" fmla="*/ 11 h 88"/>
                  <a:gd name="T14" fmla="*/ 300 w 352"/>
                  <a:gd name="T15" fmla="*/ 6 h 88"/>
                  <a:gd name="T16" fmla="*/ 315 w 352"/>
                  <a:gd name="T17" fmla="*/ 35 h 88"/>
                  <a:gd name="T18" fmla="*/ 352 w 352"/>
                  <a:gd name="T19" fmla="*/ 35 h 88"/>
                  <a:gd name="T20" fmla="*/ 352 w 352"/>
                  <a:gd name="T21" fmla="*/ 55 h 88"/>
                  <a:gd name="T22" fmla="*/ 312 w 352"/>
                  <a:gd name="T23" fmla="*/ 55 h 88"/>
                  <a:gd name="T24" fmla="*/ 235 w 352"/>
                  <a:gd name="T25" fmla="*/ 87 h 88"/>
                  <a:gd name="T26" fmla="*/ 156 w 352"/>
                  <a:gd name="T27" fmla="*/ 52 h 88"/>
                  <a:gd name="T28" fmla="*/ 119 w 352"/>
                  <a:gd name="T29" fmla="*/ 31 h 88"/>
                  <a:gd name="T30" fmla="*/ 92 w 352"/>
                  <a:gd name="T31" fmla="*/ 49 h 88"/>
                  <a:gd name="T32" fmla="*/ 111 w 352"/>
                  <a:gd name="T33" fmla="*/ 82 h 88"/>
                  <a:gd name="T34" fmla="*/ 61 w 352"/>
                  <a:gd name="T35" fmla="*/ 88 h 88"/>
                  <a:gd name="T36" fmla="*/ 42 w 352"/>
                  <a:gd name="T37" fmla="*/ 55 h 88"/>
                  <a:gd name="T38" fmla="*/ 0 w 352"/>
                  <a:gd name="T39" fmla="*/ 55 h 88"/>
                  <a:gd name="T40" fmla="*/ 0 w 352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0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4" y="11"/>
                      <a:pt x="87" y="0"/>
                      <a:pt x="125" y="0"/>
                    </a:cubicBezTo>
                    <a:cubicBezTo>
                      <a:pt x="164" y="0"/>
                      <a:pt x="187" y="10"/>
                      <a:pt x="205" y="33"/>
                    </a:cubicBezTo>
                    <a:cubicBezTo>
                      <a:pt x="219" y="50"/>
                      <a:pt x="228" y="56"/>
                      <a:pt x="242" y="56"/>
                    </a:cubicBezTo>
                    <a:cubicBezTo>
                      <a:pt x="254" y="56"/>
                      <a:pt x="266" y="52"/>
                      <a:pt x="266" y="40"/>
                    </a:cubicBezTo>
                    <a:cubicBezTo>
                      <a:pt x="266" y="25"/>
                      <a:pt x="257" y="16"/>
                      <a:pt x="252" y="11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7" y="13"/>
                      <a:pt x="313" y="19"/>
                      <a:pt x="315" y="35"/>
                    </a:cubicBezTo>
                    <a:cubicBezTo>
                      <a:pt x="352" y="35"/>
                      <a:pt x="352" y="35"/>
                      <a:pt x="352" y="3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12" y="55"/>
                      <a:pt x="312" y="55"/>
                      <a:pt x="312" y="55"/>
                    </a:cubicBezTo>
                    <a:cubicBezTo>
                      <a:pt x="303" y="75"/>
                      <a:pt x="273" y="87"/>
                      <a:pt x="235" y="87"/>
                    </a:cubicBezTo>
                    <a:cubicBezTo>
                      <a:pt x="193" y="87"/>
                      <a:pt x="172" y="73"/>
                      <a:pt x="156" y="52"/>
                    </a:cubicBezTo>
                    <a:cubicBezTo>
                      <a:pt x="146" y="37"/>
                      <a:pt x="135" y="31"/>
                      <a:pt x="119" y="31"/>
                    </a:cubicBezTo>
                    <a:cubicBezTo>
                      <a:pt x="102" y="31"/>
                      <a:pt x="92" y="38"/>
                      <a:pt x="92" y="49"/>
                    </a:cubicBezTo>
                    <a:cubicBezTo>
                      <a:pt x="92" y="62"/>
                      <a:pt x="101" y="74"/>
                      <a:pt x="111" y="82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51" y="81"/>
                      <a:pt x="44" y="67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ṩḷïḑe">
                <a:extLst>
                  <a:ext uri="{FF2B5EF4-FFF2-40B4-BE49-F238E27FC236}">
                    <a16:creationId xmlns:a16="http://schemas.microsoft.com/office/drawing/2014/main" xmlns="" id="{72F47347-7D6E-4EE1-B46E-ACC7EA5410F0}"/>
                  </a:ext>
                </a:extLst>
              </p:cNvPr>
              <p:cNvSpPr/>
              <p:nvPr/>
            </p:nvSpPr>
            <p:spPr bwMode="auto">
              <a:xfrm flipH="1">
                <a:off x="7430736" y="3808162"/>
                <a:ext cx="1174081" cy="674602"/>
              </a:xfrm>
              <a:custGeom>
                <a:avLst/>
                <a:gdLst>
                  <a:gd name="T0" fmla="*/ 0 w 771"/>
                  <a:gd name="T1" fmla="*/ 435 h 443"/>
                  <a:gd name="T2" fmla="*/ 0 w 771"/>
                  <a:gd name="T3" fmla="*/ 2 h 443"/>
                  <a:gd name="T4" fmla="*/ 771 w 771"/>
                  <a:gd name="T5" fmla="*/ 0 h 443"/>
                  <a:gd name="T6" fmla="*/ 771 w 771"/>
                  <a:gd name="T7" fmla="*/ 443 h 443"/>
                  <a:gd name="T8" fmla="*/ 0 w 771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43">
                    <a:moveTo>
                      <a:pt x="0" y="435"/>
                    </a:moveTo>
                    <a:lnTo>
                      <a:pt x="0" y="2"/>
                    </a:lnTo>
                    <a:lnTo>
                      <a:pt x="771" y="0"/>
                    </a:lnTo>
                    <a:lnTo>
                      <a:pt x="771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Sḻïḋé">
                <a:extLst>
                  <a:ext uri="{FF2B5EF4-FFF2-40B4-BE49-F238E27FC236}">
                    <a16:creationId xmlns:a16="http://schemas.microsoft.com/office/drawing/2014/main" xmlns="" id="{027357B8-33C1-490C-B22D-2E9982F682D0}"/>
                  </a:ext>
                </a:extLst>
              </p:cNvPr>
              <p:cNvSpPr/>
              <p:nvPr/>
            </p:nvSpPr>
            <p:spPr bwMode="auto">
              <a:xfrm flipH="1">
                <a:off x="7430736" y="4097495"/>
                <a:ext cx="1174081" cy="534504"/>
              </a:xfrm>
              <a:custGeom>
                <a:avLst/>
                <a:gdLst>
                  <a:gd name="T0" fmla="*/ 286 w 571"/>
                  <a:gd name="T1" fmla="*/ 0 h 260"/>
                  <a:gd name="T2" fmla="*/ 571 w 571"/>
                  <a:gd name="T3" fmla="*/ 130 h 260"/>
                  <a:gd name="T4" fmla="*/ 286 w 571"/>
                  <a:gd name="T5" fmla="*/ 260 h 260"/>
                  <a:gd name="T6" fmla="*/ 0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443" y="1"/>
                      <a:pt x="571" y="59"/>
                      <a:pt x="571" y="130"/>
                    </a:cubicBezTo>
                    <a:cubicBezTo>
                      <a:pt x="571" y="202"/>
                      <a:pt x="443" y="260"/>
                      <a:pt x="286" y="260"/>
                    </a:cubicBezTo>
                    <a:cubicBezTo>
                      <a:pt x="128" y="260"/>
                      <a:pt x="0" y="202"/>
                      <a:pt x="0" y="130"/>
                    </a:cubicBezTo>
                    <a:cubicBezTo>
                      <a:pt x="0" y="59"/>
                      <a:pt x="128" y="1"/>
                      <a:pt x="286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şliḓè">
                <a:extLst>
                  <a:ext uri="{FF2B5EF4-FFF2-40B4-BE49-F238E27FC236}">
                    <a16:creationId xmlns:a16="http://schemas.microsoft.com/office/drawing/2014/main" xmlns="" id="{7ADE19B7-B6C8-40F1-BCD4-833D27E2A7CD}"/>
                  </a:ext>
                </a:extLst>
              </p:cNvPr>
              <p:cNvSpPr/>
              <p:nvPr/>
            </p:nvSpPr>
            <p:spPr bwMode="auto">
              <a:xfrm flipH="1">
                <a:off x="7529719" y="4141656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475 w 475"/>
                  <a:gd name="T3" fmla="*/ 97 h 194"/>
                  <a:gd name="T4" fmla="*/ 238 w 475"/>
                  <a:gd name="T5" fmla="*/ 194 h 194"/>
                  <a:gd name="T6" fmla="*/ 0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8" y="194"/>
                    </a:cubicBezTo>
                    <a:cubicBezTo>
                      <a:pt x="106" y="193"/>
                      <a:pt x="0" y="150"/>
                      <a:pt x="0" y="97"/>
                    </a:cubicBezTo>
                    <a:cubicBezTo>
                      <a:pt x="0" y="44"/>
                      <a:pt x="106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ŝḷïḓe">
                <a:extLst>
                  <a:ext uri="{FF2B5EF4-FFF2-40B4-BE49-F238E27FC236}">
                    <a16:creationId xmlns:a16="http://schemas.microsoft.com/office/drawing/2014/main" xmlns="" id="{47CF5E7E-0C00-4632-BC2D-448E3001AA76}"/>
                  </a:ext>
                </a:extLst>
              </p:cNvPr>
              <p:cNvSpPr/>
              <p:nvPr/>
            </p:nvSpPr>
            <p:spPr bwMode="auto">
              <a:xfrm flipH="1">
                <a:off x="7528196" y="4135565"/>
                <a:ext cx="977639" cy="408111"/>
              </a:xfrm>
              <a:custGeom>
                <a:avLst/>
                <a:gdLst>
                  <a:gd name="T0" fmla="*/ 236 w 476"/>
                  <a:gd name="T1" fmla="*/ 196 h 198"/>
                  <a:gd name="T2" fmla="*/ 249 w 476"/>
                  <a:gd name="T3" fmla="*/ 195 h 198"/>
                  <a:gd name="T4" fmla="*/ 249 w 476"/>
                  <a:gd name="T5" fmla="*/ 195 h 198"/>
                  <a:gd name="T6" fmla="*/ 215 w 476"/>
                  <a:gd name="T7" fmla="*/ 198 h 198"/>
                  <a:gd name="T8" fmla="*/ 284 w 476"/>
                  <a:gd name="T9" fmla="*/ 197 h 198"/>
                  <a:gd name="T10" fmla="*/ 181 w 476"/>
                  <a:gd name="T11" fmla="*/ 192 h 198"/>
                  <a:gd name="T12" fmla="*/ 295 w 476"/>
                  <a:gd name="T13" fmla="*/ 192 h 198"/>
                  <a:gd name="T14" fmla="*/ 295 w 476"/>
                  <a:gd name="T15" fmla="*/ 192 h 198"/>
                  <a:gd name="T16" fmla="*/ 169 w 476"/>
                  <a:gd name="T17" fmla="*/ 194 h 198"/>
                  <a:gd name="T18" fmla="*/ 329 w 476"/>
                  <a:gd name="T19" fmla="*/ 191 h 198"/>
                  <a:gd name="T20" fmla="*/ 136 w 476"/>
                  <a:gd name="T21" fmla="*/ 185 h 198"/>
                  <a:gd name="T22" fmla="*/ 340 w 476"/>
                  <a:gd name="T23" fmla="*/ 185 h 198"/>
                  <a:gd name="T24" fmla="*/ 340 w 476"/>
                  <a:gd name="T25" fmla="*/ 185 h 198"/>
                  <a:gd name="T26" fmla="*/ 124 w 476"/>
                  <a:gd name="T27" fmla="*/ 187 h 198"/>
                  <a:gd name="T28" fmla="*/ 374 w 476"/>
                  <a:gd name="T29" fmla="*/ 181 h 198"/>
                  <a:gd name="T30" fmla="*/ 92 w 476"/>
                  <a:gd name="T31" fmla="*/ 174 h 198"/>
                  <a:gd name="T32" fmla="*/ 384 w 476"/>
                  <a:gd name="T33" fmla="*/ 174 h 198"/>
                  <a:gd name="T34" fmla="*/ 384 w 476"/>
                  <a:gd name="T35" fmla="*/ 174 h 198"/>
                  <a:gd name="T36" fmla="*/ 80 w 476"/>
                  <a:gd name="T37" fmla="*/ 174 h 198"/>
                  <a:gd name="T38" fmla="*/ 417 w 476"/>
                  <a:gd name="T39" fmla="*/ 165 h 198"/>
                  <a:gd name="T40" fmla="*/ 50 w 476"/>
                  <a:gd name="T41" fmla="*/ 157 h 198"/>
                  <a:gd name="T42" fmla="*/ 426 w 476"/>
                  <a:gd name="T43" fmla="*/ 157 h 198"/>
                  <a:gd name="T44" fmla="*/ 426 w 476"/>
                  <a:gd name="T45" fmla="*/ 157 h 198"/>
                  <a:gd name="T46" fmla="*/ 38 w 476"/>
                  <a:gd name="T47" fmla="*/ 155 h 198"/>
                  <a:gd name="T48" fmla="*/ 456 w 476"/>
                  <a:gd name="T49" fmla="*/ 140 h 198"/>
                  <a:gd name="T50" fmla="*/ 14 w 476"/>
                  <a:gd name="T51" fmla="*/ 130 h 198"/>
                  <a:gd name="T52" fmla="*/ 461 w 476"/>
                  <a:gd name="T53" fmla="*/ 130 h 198"/>
                  <a:gd name="T54" fmla="*/ 461 w 476"/>
                  <a:gd name="T55" fmla="*/ 130 h 198"/>
                  <a:gd name="T56" fmla="*/ 5 w 476"/>
                  <a:gd name="T57" fmla="*/ 123 h 198"/>
                  <a:gd name="T58" fmla="*/ 472 w 476"/>
                  <a:gd name="T59" fmla="*/ 100 h 198"/>
                  <a:gd name="T60" fmla="*/ 0 w 476"/>
                  <a:gd name="T61" fmla="*/ 100 h 198"/>
                  <a:gd name="T62" fmla="*/ 0 w 476"/>
                  <a:gd name="T63" fmla="*/ 100 h 198"/>
                  <a:gd name="T64" fmla="*/ 471 w 476"/>
                  <a:gd name="T65" fmla="*/ 77 h 198"/>
                  <a:gd name="T66" fmla="*/ 4 w 476"/>
                  <a:gd name="T67" fmla="*/ 78 h 198"/>
                  <a:gd name="T68" fmla="*/ 4 w 476"/>
                  <a:gd name="T69" fmla="*/ 78 h 198"/>
                  <a:gd name="T70" fmla="*/ 461 w 476"/>
                  <a:gd name="T71" fmla="*/ 70 h 198"/>
                  <a:gd name="T72" fmla="*/ 30 w 476"/>
                  <a:gd name="T73" fmla="*/ 55 h 198"/>
                  <a:gd name="T74" fmla="*/ 437 w 476"/>
                  <a:gd name="T75" fmla="*/ 45 h 198"/>
                  <a:gd name="T76" fmla="*/ 37 w 476"/>
                  <a:gd name="T77" fmla="*/ 46 h 198"/>
                  <a:gd name="T78" fmla="*/ 37 w 476"/>
                  <a:gd name="T79" fmla="*/ 46 h 198"/>
                  <a:gd name="T80" fmla="*/ 425 w 476"/>
                  <a:gd name="T81" fmla="*/ 43 h 198"/>
                  <a:gd name="T82" fmla="*/ 70 w 476"/>
                  <a:gd name="T83" fmla="*/ 33 h 198"/>
                  <a:gd name="T84" fmla="*/ 396 w 476"/>
                  <a:gd name="T85" fmla="*/ 26 h 198"/>
                  <a:gd name="T86" fmla="*/ 79 w 476"/>
                  <a:gd name="T87" fmla="*/ 26 h 198"/>
                  <a:gd name="T88" fmla="*/ 79 w 476"/>
                  <a:gd name="T89" fmla="*/ 26 h 198"/>
                  <a:gd name="T90" fmla="*/ 384 w 476"/>
                  <a:gd name="T91" fmla="*/ 26 h 198"/>
                  <a:gd name="T92" fmla="*/ 113 w 476"/>
                  <a:gd name="T93" fmla="*/ 19 h 198"/>
                  <a:gd name="T94" fmla="*/ 351 w 476"/>
                  <a:gd name="T95" fmla="*/ 13 h 198"/>
                  <a:gd name="T96" fmla="*/ 123 w 476"/>
                  <a:gd name="T97" fmla="*/ 13 h 198"/>
                  <a:gd name="T98" fmla="*/ 123 w 476"/>
                  <a:gd name="T99" fmla="*/ 13 h 198"/>
                  <a:gd name="T100" fmla="*/ 339 w 476"/>
                  <a:gd name="T101" fmla="*/ 14 h 198"/>
                  <a:gd name="T102" fmla="*/ 158 w 476"/>
                  <a:gd name="T103" fmla="*/ 11 h 198"/>
                  <a:gd name="T104" fmla="*/ 306 w 476"/>
                  <a:gd name="T105" fmla="*/ 5 h 198"/>
                  <a:gd name="T106" fmla="*/ 168 w 476"/>
                  <a:gd name="T107" fmla="*/ 5 h 198"/>
                  <a:gd name="T108" fmla="*/ 168 w 476"/>
                  <a:gd name="T109" fmla="*/ 5 h 198"/>
                  <a:gd name="T110" fmla="*/ 294 w 476"/>
                  <a:gd name="T111" fmla="*/ 8 h 198"/>
                  <a:gd name="T112" fmla="*/ 203 w 476"/>
                  <a:gd name="T113" fmla="*/ 6 h 198"/>
                  <a:gd name="T114" fmla="*/ 260 w 476"/>
                  <a:gd name="T115" fmla="*/ 2 h 198"/>
                  <a:gd name="T116" fmla="*/ 214 w 476"/>
                  <a:gd name="T117" fmla="*/ 2 h 198"/>
                  <a:gd name="T118" fmla="*/ 214 w 476"/>
                  <a:gd name="T119" fmla="*/ 2 h 198"/>
                  <a:gd name="T120" fmla="*/ 238 w 476"/>
                  <a:gd name="T12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8">
                    <a:moveTo>
                      <a:pt x="226" y="198"/>
                    </a:moveTo>
                    <a:cubicBezTo>
                      <a:pt x="226" y="195"/>
                      <a:pt x="226" y="195"/>
                      <a:pt x="226" y="195"/>
                    </a:cubicBezTo>
                    <a:cubicBezTo>
                      <a:pt x="230" y="195"/>
                      <a:pt x="234" y="196"/>
                      <a:pt x="238" y="196"/>
                    </a:cubicBezTo>
                    <a:cubicBezTo>
                      <a:pt x="236" y="196"/>
                      <a:pt x="236" y="196"/>
                      <a:pt x="236" y="196"/>
                    </a:cubicBezTo>
                    <a:cubicBezTo>
                      <a:pt x="236" y="197"/>
                      <a:pt x="236" y="197"/>
                      <a:pt x="236" y="197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3" y="198"/>
                      <a:pt x="230" y="198"/>
                      <a:pt x="226" y="198"/>
                    </a:cubicBezTo>
                    <a:close/>
                    <a:moveTo>
                      <a:pt x="249" y="195"/>
                    </a:moveTo>
                    <a:cubicBezTo>
                      <a:pt x="253" y="194"/>
                      <a:pt x="257" y="194"/>
                      <a:pt x="261" y="194"/>
                    </a:cubicBezTo>
                    <a:cubicBezTo>
                      <a:pt x="261" y="198"/>
                      <a:pt x="261" y="198"/>
                      <a:pt x="261" y="198"/>
                    </a:cubicBezTo>
                    <a:cubicBezTo>
                      <a:pt x="257" y="198"/>
                      <a:pt x="253" y="198"/>
                      <a:pt x="249" y="198"/>
                    </a:cubicBezTo>
                    <a:lnTo>
                      <a:pt x="249" y="195"/>
                    </a:lnTo>
                    <a:close/>
                    <a:moveTo>
                      <a:pt x="203" y="197"/>
                    </a:moveTo>
                    <a:cubicBezTo>
                      <a:pt x="204" y="194"/>
                      <a:pt x="204" y="194"/>
                      <a:pt x="204" y="194"/>
                    </a:cubicBezTo>
                    <a:cubicBezTo>
                      <a:pt x="207" y="194"/>
                      <a:pt x="211" y="194"/>
                      <a:pt x="215" y="194"/>
                    </a:cubicBezTo>
                    <a:cubicBezTo>
                      <a:pt x="215" y="198"/>
                      <a:pt x="215" y="198"/>
                      <a:pt x="215" y="198"/>
                    </a:cubicBezTo>
                    <a:cubicBezTo>
                      <a:pt x="211" y="198"/>
                      <a:pt x="207" y="198"/>
                      <a:pt x="203" y="197"/>
                    </a:cubicBezTo>
                    <a:close/>
                    <a:moveTo>
                      <a:pt x="272" y="194"/>
                    </a:moveTo>
                    <a:cubicBezTo>
                      <a:pt x="276" y="193"/>
                      <a:pt x="280" y="193"/>
                      <a:pt x="283" y="193"/>
                    </a:cubicBezTo>
                    <a:cubicBezTo>
                      <a:pt x="284" y="197"/>
                      <a:pt x="284" y="197"/>
                      <a:pt x="284" y="197"/>
                    </a:cubicBezTo>
                    <a:cubicBezTo>
                      <a:pt x="280" y="197"/>
                      <a:pt x="276" y="197"/>
                      <a:pt x="272" y="197"/>
                    </a:cubicBezTo>
                    <a:lnTo>
                      <a:pt x="272" y="194"/>
                    </a:lnTo>
                    <a:close/>
                    <a:moveTo>
                      <a:pt x="181" y="196"/>
                    </a:moveTo>
                    <a:cubicBezTo>
                      <a:pt x="181" y="192"/>
                      <a:pt x="181" y="192"/>
                      <a:pt x="181" y="192"/>
                    </a:cubicBezTo>
                    <a:cubicBezTo>
                      <a:pt x="185" y="192"/>
                      <a:pt x="188" y="193"/>
                      <a:pt x="192" y="193"/>
                    </a:cubicBezTo>
                    <a:cubicBezTo>
                      <a:pt x="192" y="197"/>
                      <a:pt x="192" y="197"/>
                      <a:pt x="192" y="197"/>
                    </a:cubicBezTo>
                    <a:cubicBezTo>
                      <a:pt x="188" y="196"/>
                      <a:pt x="184" y="196"/>
                      <a:pt x="181" y="196"/>
                    </a:cubicBezTo>
                    <a:close/>
                    <a:moveTo>
                      <a:pt x="295" y="192"/>
                    </a:moveTo>
                    <a:cubicBezTo>
                      <a:pt x="298" y="191"/>
                      <a:pt x="302" y="191"/>
                      <a:pt x="306" y="191"/>
                    </a:cubicBezTo>
                    <a:cubicBezTo>
                      <a:pt x="306" y="194"/>
                      <a:pt x="306" y="194"/>
                      <a:pt x="306" y="194"/>
                    </a:cubicBezTo>
                    <a:cubicBezTo>
                      <a:pt x="303" y="195"/>
                      <a:pt x="299" y="195"/>
                      <a:pt x="295" y="196"/>
                    </a:cubicBezTo>
                    <a:lnTo>
                      <a:pt x="295" y="192"/>
                    </a:lnTo>
                    <a:close/>
                    <a:moveTo>
                      <a:pt x="158" y="193"/>
                    </a:move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62" y="190"/>
                      <a:pt x="166" y="190"/>
                      <a:pt x="170" y="191"/>
                    </a:cubicBezTo>
                    <a:cubicBezTo>
                      <a:pt x="169" y="194"/>
                      <a:pt x="169" y="194"/>
                      <a:pt x="169" y="194"/>
                    </a:cubicBezTo>
                    <a:cubicBezTo>
                      <a:pt x="165" y="194"/>
                      <a:pt x="162" y="193"/>
                      <a:pt x="158" y="193"/>
                    </a:cubicBezTo>
                    <a:close/>
                    <a:moveTo>
                      <a:pt x="317" y="189"/>
                    </a:moveTo>
                    <a:cubicBezTo>
                      <a:pt x="321" y="188"/>
                      <a:pt x="325" y="188"/>
                      <a:pt x="328" y="187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25" y="192"/>
                      <a:pt x="322" y="192"/>
                      <a:pt x="318" y="193"/>
                    </a:cubicBezTo>
                    <a:lnTo>
                      <a:pt x="317" y="189"/>
                    </a:lnTo>
                    <a:close/>
                    <a:moveTo>
                      <a:pt x="135" y="189"/>
                    </a:moveTo>
                    <a:cubicBezTo>
                      <a:pt x="136" y="185"/>
                      <a:pt x="136" y="185"/>
                      <a:pt x="136" y="185"/>
                    </a:cubicBezTo>
                    <a:cubicBezTo>
                      <a:pt x="140" y="186"/>
                      <a:pt x="143" y="187"/>
                      <a:pt x="147" y="187"/>
                    </a:cubicBezTo>
                    <a:cubicBezTo>
                      <a:pt x="146" y="191"/>
                      <a:pt x="146" y="191"/>
                      <a:pt x="146" y="191"/>
                    </a:cubicBezTo>
                    <a:cubicBezTo>
                      <a:pt x="143" y="190"/>
                      <a:pt x="139" y="190"/>
                      <a:pt x="135" y="189"/>
                    </a:cubicBezTo>
                    <a:close/>
                    <a:moveTo>
                      <a:pt x="340" y="185"/>
                    </a:moveTo>
                    <a:cubicBezTo>
                      <a:pt x="343" y="184"/>
                      <a:pt x="347" y="184"/>
                      <a:pt x="351" y="183"/>
                    </a:cubicBezTo>
                    <a:cubicBezTo>
                      <a:pt x="352" y="187"/>
                      <a:pt x="352" y="187"/>
                      <a:pt x="352" y="187"/>
                    </a:cubicBezTo>
                    <a:cubicBezTo>
                      <a:pt x="348" y="187"/>
                      <a:pt x="344" y="188"/>
                      <a:pt x="340" y="189"/>
                    </a:cubicBezTo>
                    <a:lnTo>
                      <a:pt x="340" y="185"/>
                    </a:lnTo>
                    <a:close/>
                    <a:moveTo>
                      <a:pt x="113" y="184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7" y="181"/>
                      <a:pt x="121" y="182"/>
                      <a:pt x="125" y="183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0" y="186"/>
                      <a:pt x="116" y="185"/>
                      <a:pt x="113" y="184"/>
                    </a:cubicBezTo>
                    <a:close/>
                    <a:moveTo>
                      <a:pt x="362" y="180"/>
                    </a:moveTo>
                    <a:cubicBezTo>
                      <a:pt x="366" y="179"/>
                      <a:pt x="369" y="178"/>
                      <a:pt x="373" y="177"/>
                    </a:cubicBezTo>
                    <a:cubicBezTo>
                      <a:pt x="374" y="181"/>
                      <a:pt x="374" y="181"/>
                      <a:pt x="374" y="181"/>
                    </a:cubicBezTo>
                    <a:cubicBezTo>
                      <a:pt x="370" y="182"/>
                      <a:pt x="367" y="183"/>
                      <a:pt x="363" y="184"/>
                    </a:cubicBezTo>
                    <a:lnTo>
                      <a:pt x="362" y="180"/>
                    </a:lnTo>
                    <a:close/>
                    <a:moveTo>
                      <a:pt x="91" y="178"/>
                    </a:moveTo>
                    <a:cubicBezTo>
                      <a:pt x="92" y="174"/>
                      <a:pt x="92" y="174"/>
                      <a:pt x="92" y="174"/>
                    </a:cubicBezTo>
                    <a:cubicBezTo>
                      <a:pt x="95" y="175"/>
                      <a:pt x="99" y="176"/>
                      <a:pt x="103" y="177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98" y="180"/>
                      <a:pt x="94" y="179"/>
                      <a:pt x="91" y="178"/>
                    </a:cubicBezTo>
                    <a:close/>
                    <a:moveTo>
                      <a:pt x="384" y="174"/>
                    </a:moveTo>
                    <a:cubicBezTo>
                      <a:pt x="387" y="173"/>
                      <a:pt x="391" y="172"/>
                      <a:pt x="394" y="170"/>
                    </a:cubicBezTo>
                    <a:cubicBezTo>
                      <a:pt x="396" y="174"/>
                      <a:pt x="396" y="174"/>
                      <a:pt x="396" y="174"/>
                    </a:cubicBezTo>
                    <a:cubicBezTo>
                      <a:pt x="392" y="175"/>
                      <a:pt x="389" y="176"/>
                      <a:pt x="385" y="178"/>
                    </a:cubicBezTo>
                    <a:lnTo>
                      <a:pt x="384" y="174"/>
                    </a:lnTo>
                    <a:close/>
                    <a:moveTo>
                      <a:pt x="69" y="170"/>
                    </a:moveTo>
                    <a:cubicBezTo>
                      <a:pt x="70" y="166"/>
                      <a:pt x="70" y="166"/>
                      <a:pt x="70" y="166"/>
                    </a:cubicBezTo>
                    <a:cubicBezTo>
                      <a:pt x="74" y="168"/>
                      <a:pt x="77" y="169"/>
                      <a:pt x="81" y="170"/>
                    </a:cubicBezTo>
                    <a:cubicBezTo>
                      <a:pt x="80" y="174"/>
                      <a:pt x="80" y="174"/>
                      <a:pt x="80" y="174"/>
                    </a:cubicBezTo>
                    <a:cubicBezTo>
                      <a:pt x="76" y="173"/>
                      <a:pt x="72" y="171"/>
                      <a:pt x="69" y="170"/>
                    </a:cubicBezTo>
                    <a:close/>
                    <a:moveTo>
                      <a:pt x="405" y="166"/>
                    </a:moveTo>
                    <a:cubicBezTo>
                      <a:pt x="409" y="165"/>
                      <a:pt x="412" y="163"/>
                      <a:pt x="415" y="162"/>
                    </a:cubicBezTo>
                    <a:cubicBezTo>
                      <a:pt x="417" y="165"/>
                      <a:pt x="417" y="165"/>
                      <a:pt x="417" y="165"/>
                    </a:cubicBezTo>
                    <a:cubicBezTo>
                      <a:pt x="414" y="167"/>
                      <a:pt x="410" y="168"/>
                      <a:pt x="407" y="170"/>
                    </a:cubicBezTo>
                    <a:lnTo>
                      <a:pt x="405" y="166"/>
                    </a:lnTo>
                    <a:close/>
                    <a:moveTo>
                      <a:pt x="48" y="160"/>
                    </a:moveTo>
                    <a:cubicBezTo>
                      <a:pt x="50" y="157"/>
                      <a:pt x="50" y="157"/>
                      <a:pt x="50" y="157"/>
                    </a:cubicBezTo>
                    <a:cubicBezTo>
                      <a:pt x="53" y="159"/>
                      <a:pt x="57" y="160"/>
                      <a:pt x="60" y="162"/>
                    </a:cubicBezTo>
                    <a:cubicBezTo>
                      <a:pt x="58" y="165"/>
                      <a:pt x="58" y="165"/>
                      <a:pt x="58" y="165"/>
                    </a:cubicBezTo>
                    <a:cubicBezTo>
                      <a:pt x="55" y="164"/>
                      <a:pt x="51" y="162"/>
                      <a:pt x="48" y="160"/>
                    </a:cubicBezTo>
                    <a:close/>
                    <a:moveTo>
                      <a:pt x="426" y="157"/>
                    </a:moveTo>
                    <a:cubicBezTo>
                      <a:pt x="429" y="155"/>
                      <a:pt x="432" y="153"/>
                      <a:pt x="435" y="151"/>
                    </a:cubicBezTo>
                    <a:cubicBezTo>
                      <a:pt x="437" y="154"/>
                      <a:pt x="437" y="154"/>
                      <a:pt x="437" y="154"/>
                    </a:cubicBezTo>
                    <a:cubicBezTo>
                      <a:pt x="434" y="156"/>
                      <a:pt x="431" y="158"/>
                      <a:pt x="427" y="160"/>
                    </a:cubicBezTo>
                    <a:lnTo>
                      <a:pt x="426" y="157"/>
                    </a:lnTo>
                    <a:close/>
                    <a:moveTo>
                      <a:pt x="28" y="148"/>
                    </a:moveTo>
                    <a:cubicBezTo>
                      <a:pt x="31" y="145"/>
                      <a:pt x="31" y="145"/>
                      <a:pt x="31" y="145"/>
                    </a:cubicBezTo>
                    <a:cubicBezTo>
                      <a:pt x="34" y="147"/>
                      <a:pt x="37" y="149"/>
                      <a:pt x="40" y="151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5" y="152"/>
                      <a:pt x="31" y="150"/>
                      <a:pt x="28" y="148"/>
                    </a:cubicBezTo>
                    <a:close/>
                    <a:moveTo>
                      <a:pt x="445" y="145"/>
                    </a:moveTo>
                    <a:cubicBezTo>
                      <a:pt x="448" y="142"/>
                      <a:pt x="451" y="140"/>
                      <a:pt x="453" y="138"/>
                    </a:cubicBezTo>
                    <a:cubicBezTo>
                      <a:pt x="456" y="140"/>
                      <a:pt x="456" y="140"/>
                      <a:pt x="456" y="140"/>
                    </a:cubicBezTo>
                    <a:cubicBezTo>
                      <a:pt x="453" y="143"/>
                      <a:pt x="450" y="145"/>
                      <a:pt x="447" y="148"/>
                    </a:cubicBezTo>
                    <a:lnTo>
                      <a:pt x="445" y="145"/>
                    </a:lnTo>
                    <a:close/>
                    <a:moveTo>
                      <a:pt x="11" y="132"/>
                    </a:moveTo>
                    <a:cubicBezTo>
                      <a:pt x="14" y="130"/>
                      <a:pt x="14" y="130"/>
                      <a:pt x="14" y="130"/>
                    </a:cubicBezTo>
                    <a:cubicBezTo>
                      <a:pt x="17" y="133"/>
                      <a:pt x="19" y="135"/>
                      <a:pt x="22" y="138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6" y="138"/>
                      <a:pt x="14" y="135"/>
                      <a:pt x="11" y="132"/>
                    </a:cubicBezTo>
                    <a:close/>
                    <a:moveTo>
                      <a:pt x="461" y="130"/>
                    </a:moveTo>
                    <a:cubicBezTo>
                      <a:pt x="464" y="127"/>
                      <a:pt x="466" y="124"/>
                      <a:pt x="467" y="120"/>
                    </a:cubicBezTo>
                    <a:cubicBezTo>
                      <a:pt x="471" y="122"/>
                      <a:pt x="471" y="122"/>
                      <a:pt x="471" y="122"/>
                    </a:cubicBezTo>
                    <a:cubicBezTo>
                      <a:pt x="469" y="126"/>
                      <a:pt x="467" y="129"/>
                      <a:pt x="464" y="132"/>
                    </a:cubicBezTo>
                    <a:lnTo>
                      <a:pt x="461" y="130"/>
                    </a:lnTo>
                    <a:close/>
                    <a:moveTo>
                      <a:pt x="0" y="112"/>
                    </a:moveTo>
                    <a:cubicBezTo>
                      <a:pt x="4" y="111"/>
                      <a:pt x="4" y="111"/>
                      <a:pt x="4" y="111"/>
                    </a:cubicBezTo>
                    <a:cubicBezTo>
                      <a:pt x="5" y="114"/>
                      <a:pt x="6" y="118"/>
                      <a:pt x="8" y="121"/>
                    </a:cubicBezTo>
                    <a:cubicBezTo>
                      <a:pt x="5" y="123"/>
                      <a:pt x="5" y="123"/>
                      <a:pt x="5" y="123"/>
                    </a:cubicBezTo>
                    <a:cubicBezTo>
                      <a:pt x="3" y="119"/>
                      <a:pt x="1" y="116"/>
                      <a:pt x="0" y="112"/>
                    </a:cubicBezTo>
                    <a:close/>
                    <a:moveTo>
                      <a:pt x="471" y="110"/>
                    </a:moveTo>
                    <a:cubicBezTo>
                      <a:pt x="472" y="107"/>
                      <a:pt x="472" y="103"/>
                      <a:pt x="472" y="100"/>
                    </a:cubicBezTo>
                    <a:cubicBezTo>
                      <a:pt x="472" y="100"/>
                      <a:pt x="472" y="100"/>
                      <a:pt x="472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104"/>
                      <a:pt x="476" y="108"/>
                      <a:pt x="475" y="111"/>
                    </a:cubicBezTo>
                    <a:lnTo>
                      <a:pt x="471" y="110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8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3" y="93"/>
                      <a:pt x="2" y="96"/>
                      <a:pt x="2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7" y="79"/>
                    </a:moveTo>
                    <a:cubicBezTo>
                      <a:pt x="471" y="77"/>
                      <a:pt x="471" y="77"/>
                      <a:pt x="471" y="77"/>
                    </a:cubicBezTo>
                    <a:cubicBezTo>
                      <a:pt x="473" y="81"/>
                      <a:pt x="474" y="84"/>
                      <a:pt x="475" y="88"/>
                    </a:cubicBezTo>
                    <a:cubicBezTo>
                      <a:pt x="472" y="89"/>
                      <a:pt x="472" y="89"/>
                      <a:pt x="472" y="89"/>
                    </a:cubicBezTo>
                    <a:cubicBezTo>
                      <a:pt x="471" y="86"/>
                      <a:pt x="469" y="82"/>
                      <a:pt x="467" y="79"/>
                    </a:cubicBezTo>
                    <a:close/>
                    <a:moveTo>
                      <a:pt x="4" y="78"/>
                    </a:moveTo>
                    <a:cubicBezTo>
                      <a:pt x="6" y="74"/>
                      <a:pt x="8" y="71"/>
                      <a:pt x="11" y="68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1" y="73"/>
                      <a:pt x="9" y="76"/>
                      <a:pt x="8" y="79"/>
                    </a:cubicBezTo>
                    <a:lnTo>
                      <a:pt x="4" y="78"/>
                    </a:lnTo>
                    <a:close/>
                    <a:moveTo>
                      <a:pt x="453" y="62"/>
                    </a:moveTo>
                    <a:cubicBezTo>
                      <a:pt x="456" y="59"/>
                      <a:pt x="456" y="59"/>
                      <a:pt x="456" y="59"/>
                    </a:cubicBezTo>
                    <a:cubicBezTo>
                      <a:pt x="459" y="62"/>
                      <a:pt x="462" y="65"/>
                      <a:pt x="464" y="67"/>
                    </a:cubicBezTo>
                    <a:cubicBezTo>
                      <a:pt x="461" y="70"/>
                      <a:pt x="461" y="70"/>
                      <a:pt x="461" y="70"/>
                    </a:cubicBezTo>
                    <a:cubicBezTo>
                      <a:pt x="459" y="67"/>
                      <a:pt x="456" y="65"/>
                      <a:pt x="453" y="62"/>
                    </a:cubicBezTo>
                    <a:close/>
                    <a:moveTo>
                      <a:pt x="19" y="59"/>
                    </a:moveTo>
                    <a:cubicBezTo>
                      <a:pt x="22" y="57"/>
                      <a:pt x="25" y="54"/>
                      <a:pt x="28" y="52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7" y="57"/>
                      <a:pt x="24" y="60"/>
                      <a:pt x="21" y="62"/>
                    </a:cubicBezTo>
                    <a:lnTo>
                      <a:pt x="19" y="59"/>
                    </a:lnTo>
                    <a:close/>
                    <a:moveTo>
                      <a:pt x="435" y="48"/>
                    </a:moveTo>
                    <a:cubicBezTo>
                      <a:pt x="437" y="45"/>
                      <a:pt x="437" y="45"/>
                      <a:pt x="437" y="45"/>
                    </a:cubicBezTo>
                    <a:cubicBezTo>
                      <a:pt x="441" y="47"/>
                      <a:pt x="444" y="50"/>
                      <a:pt x="447" y="52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2" y="53"/>
                      <a:pt x="439" y="51"/>
                      <a:pt x="435" y="48"/>
                    </a:cubicBezTo>
                    <a:close/>
                    <a:moveTo>
                      <a:pt x="37" y="46"/>
                    </a:moveTo>
                    <a:cubicBezTo>
                      <a:pt x="41" y="44"/>
                      <a:pt x="44" y="42"/>
                      <a:pt x="47" y="40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6" y="45"/>
                      <a:pt x="43" y="47"/>
                      <a:pt x="39" y="49"/>
                    </a:cubicBezTo>
                    <a:lnTo>
                      <a:pt x="37" y="46"/>
                    </a:lnTo>
                    <a:close/>
                    <a:moveTo>
                      <a:pt x="415" y="38"/>
                    </a:moveTo>
                    <a:cubicBezTo>
                      <a:pt x="417" y="34"/>
                      <a:pt x="417" y="34"/>
                      <a:pt x="417" y="34"/>
                    </a:cubicBezTo>
                    <a:cubicBezTo>
                      <a:pt x="420" y="36"/>
                      <a:pt x="424" y="38"/>
                      <a:pt x="427" y="40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2" y="41"/>
                      <a:pt x="419" y="39"/>
                      <a:pt x="415" y="38"/>
                    </a:cubicBezTo>
                    <a:close/>
                    <a:moveTo>
                      <a:pt x="58" y="35"/>
                    </a:moveTo>
                    <a:cubicBezTo>
                      <a:pt x="61" y="33"/>
                      <a:pt x="65" y="31"/>
                      <a:pt x="68" y="30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6" y="35"/>
                      <a:pt x="63" y="36"/>
                      <a:pt x="59" y="38"/>
                    </a:cubicBezTo>
                    <a:lnTo>
                      <a:pt x="58" y="35"/>
                    </a:lnTo>
                    <a:close/>
                    <a:moveTo>
                      <a:pt x="394" y="29"/>
                    </a:moveTo>
                    <a:cubicBezTo>
                      <a:pt x="396" y="26"/>
                      <a:pt x="396" y="26"/>
                      <a:pt x="396" y="26"/>
                    </a:cubicBezTo>
                    <a:cubicBezTo>
                      <a:pt x="399" y="27"/>
                      <a:pt x="403" y="28"/>
                      <a:pt x="406" y="30"/>
                    </a:cubicBezTo>
                    <a:cubicBezTo>
                      <a:pt x="405" y="33"/>
                      <a:pt x="405" y="33"/>
                      <a:pt x="405" y="33"/>
                    </a:cubicBezTo>
                    <a:cubicBezTo>
                      <a:pt x="401" y="32"/>
                      <a:pt x="398" y="31"/>
                      <a:pt x="394" y="29"/>
                    </a:cubicBezTo>
                    <a:close/>
                    <a:moveTo>
                      <a:pt x="79" y="26"/>
                    </a:moveTo>
                    <a:cubicBezTo>
                      <a:pt x="83" y="25"/>
                      <a:pt x="86" y="23"/>
                      <a:pt x="90" y="22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87" y="27"/>
                      <a:pt x="84" y="28"/>
                      <a:pt x="80" y="29"/>
                    </a:cubicBezTo>
                    <a:lnTo>
                      <a:pt x="79" y="26"/>
                    </a:lnTo>
                    <a:close/>
                    <a:moveTo>
                      <a:pt x="373" y="22"/>
                    </a:moveTo>
                    <a:cubicBezTo>
                      <a:pt x="374" y="19"/>
                      <a:pt x="374" y="19"/>
                      <a:pt x="374" y="19"/>
                    </a:cubicBezTo>
                    <a:cubicBezTo>
                      <a:pt x="377" y="20"/>
                      <a:pt x="381" y="21"/>
                      <a:pt x="385" y="22"/>
                    </a:cubicBezTo>
                    <a:cubicBezTo>
                      <a:pt x="384" y="26"/>
                      <a:pt x="384" y="26"/>
                      <a:pt x="384" y="26"/>
                    </a:cubicBezTo>
                    <a:cubicBezTo>
                      <a:pt x="380" y="24"/>
                      <a:pt x="376" y="23"/>
                      <a:pt x="373" y="22"/>
                    </a:cubicBezTo>
                    <a:close/>
                    <a:moveTo>
                      <a:pt x="101" y="19"/>
                    </a:moveTo>
                    <a:cubicBezTo>
                      <a:pt x="105" y="18"/>
                      <a:pt x="108" y="17"/>
                      <a:pt x="112" y="16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09" y="20"/>
                      <a:pt x="106" y="21"/>
                      <a:pt x="102" y="22"/>
                    </a:cubicBezTo>
                    <a:lnTo>
                      <a:pt x="101" y="19"/>
                    </a:lnTo>
                    <a:close/>
                    <a:moveTo>
                      <a:pt x="351" y="17"/>
                    </a:moveTo>
                    <a:cubicBezTo>
                      <a:pt x="351" y="13"/>
                      <a:pt x="351" y="13"/>
                      <a:pt x="351" y="13"/>
                    </a:cubicBezTo>
                    <a:cubicBezTo>
                      <a:pt x="355" y="14"/>
                      <a:pt x="359" y="15"/>
                      <a:pt x="363" y="16"/>
                    </a:cubicBezTo>
                    <a:cubicBezTo>
                      <a:pt x="362" y="19"/>
                      <a:pt x="362" y="19"/>
                      <a:pt x="362" y="19"/>
                    </a:cubicBezTo>
                    <a:cubicBezTo>
                      <a:pt x="358" y="18"/>
                      <a:pt x="354" y="18"/>
                      <a:pt x="351" y="17"/>
                    </a:cubicBezTo>
                    <a:close/>
                    <a:moveTo>
                      <a:pt x="123" y="13"/>
                    </a:moveTo>
                    <a:cubicBezTo>
                      <a:pt x="127" y="12"/>
                      <a:pt x="131" y="12"/>
                      <a:pt x="134" y="11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1" y="15"/>
                      <a:pt x="128" y="16"/>
                      <a:pt x="124" y="17"/>
                    </a:cubicBezTo>
                    <a:lnTo>
                      <a:pt x="123" y="13"/>
                    </a:lnTo>
                    <a:close/>
                    <a:moveTo>
                      <a:pt x="328" y="12"/>
                    </a:moveTo>
                    <a:cubicBezTo>
                      <a:pt x="329" y="9"/>
                      <a:pt x="329" y="9"/>
                      <a:pt x="329" y="9"/>
                    </a:cubicBezTo>
                    <a:cubicBezTo>
                      <a:pt x="333" y="9"/>
                      <a:pt x="336" y="10"/>
                      <a:pt x="340" y="11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6" y="14"/>
                      <a:pt x="332" y="13"/>
                      <a:pt x="328" y="12"/>
                    </a:cubicBezTo>
                    <a:close/>
                    <a:moveTo>
                      <a:pt x="146" y="9"/>
                    </a:moveTo>
                    <a:cubicBezTo>
                      <a:pt x="149" y="8"/>
                      <a:pt x="153" y="7"/>
                      <a:pt x="157" y="7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4" y="11"/>
                      <a:pt x="150" y="12"/>
                      <a:pt x="146" y="12"/>
                    </a:cubicBezTo>
                    <a:lnTo>
                      <a:pt x="146" y="9"/>
                    </a:lnTo>
                    <a:close/>
                    <a:moveTo>
                      <a:pt x="306" y="9"/>
                    </a:moveTo>
                    <a:cubicBezTo>
                      <a:pt x="306" y="5"/>
                      <a:pt x="306" y="5"/>
                      <a:pt x="306" y="5"/>
                    </a:cubicBezTo>
                    <a:cubicBezTo>
                      <a:pt x="310" y="6"/>
                      <a:pt x="314" y="6"/>
                      <a:pt x="318" y="7"/>
                    </a:cubicBezTo>
                    <a:cubicBezTo>
                      <a:pt x="317" y="11"/>
                      <a:pt x="317" y="11"/>
                      <a:pt x="317" y="11"/>
                    </a:cubicBezTo>
                    <a:cubicBezTo>
                      <a:pt x="313" y="10"/>
                      <a:pt x="310" y="10"/>
                      <a:pt x="306" y="9"/>
                    </a:cubicBezTo>
                    <a:close/>
                    <a:moveTo>
                      <a:pt x="168" y="5"/>
                    </a:moveTo>
                    <a:cubicBezTo>
                      <a:pt x="172" y="5"/>
                      <a:pt x="176" y="5"/>
                      <a:pt x="180" y="4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76" y="8"/>
                      <a:pt x="173" y="9"/>
                      <a:pt x="169" y="9"/>
                    </a:cubicBezTo>
                    <a:lnTo>
                      <a:pt x="168" y="5"/>
                    </a:lnTo>
                    <a:close/>
                    <a:moveTo>
                      <a:pt x="283" y="7"/>
                    </a:moveTo>
                    <a:cubicBezTo>
                      <a:pt x="283" y="3"/>
                      <a:pt x="283" y="3"/>
                      <a:pt x="283" y="3"/>
                    </a:cubicBezTo>
                    <a:cubicBezTo>
                      <a:pt x="287" y="3"/>
                      <a:pt x="291" y="4"/>
                      <a:pt x="295" y="4"/>
                    </a:cubicBezTo>
                    <a:cubicBezTo>
                      <a:pt x="294" y="8"/>
                      <a:pt x="294" y="8"/>
                      <a:pt x="294" y="8"/>
                    </a:cubicBezTo>
                    <a:cubicBezTo>
                      <a:pt x="291" y="7"/>
                      <a:pt x="287" y="7"/>
                      <a:pt x="283" y="7"/>
                    </a:cubicBezTo>
                    <a:close/>
                    <a:moveTo>
                      <a:pt x="191" y="3"/>
                    </a:moveTo>
                    <a:cubicBezTo>
                      <a:pt x="195" y="3"/>
                      <a:pt x="199" y="2"/>
                      <a:pt x="203" y="2"/>
                    </a:cubicBezTo>
                    <a:cubicBezTo>
                      <a:pt x="203" y="6"/>
                      <a:pt x="203" y="6"/>
                      <a:pt x="203" y="6"/>
                    </a:cubicBezTo>
                    <a:cubicBezTo>
                      <a:pt x="199" y="6"/>
                      <a:pt x="195" y="7"/>
                      <a:pt x="192" y="7"/>
                    </a:cubicBezTo>
                    <a:lnTo>
                      <a:pt x="191" y="3"/>
                    </a:lnTo>
                    <a:close/>
                    <a:moveTo>
                      <a:pt x="260" y="5"/>
                    </a:moveTo>
                    <a:cubicBezTo>
                      <a:pt x="260" y="2"/>
                      <a:pt x="260" y="2"/>
                      <a:pt x="260" y="2"/>
                    </a:cubicBezTo>
                    <a:cubicBezTo>
                      <a:pt x="264" y="2"/>
                      <a:pt x="268" y="2"/>
                      <a:pt x="272" y="2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68" y="6"/>
                      <a:pt x="264" y="6"/>
                      <a:pt x="260" y="5"/>
                    </a:cubicBezTo>
                    <a:close/>
                    <a:moveTo>
                      <a:pt x="214" y="2"/>
                    </a:moveTo>
                    <a:cubicBezTo>
                      <a:pt x="218" y="2"/>
                      <a:pt x="222" y="1"/>
                      <a:pt x="226" y="1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2" y="5"/>
                      <a:pt x="218" y="5"/>
                      <a:pt x="214" y="5"/>
                    </a:cubicBezTo>
                    <a:lnTo>
                      <a:pt x="214" y="2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1" y="0"/>
                      <a:pt x="245" y="1"/>
                      <a:pt x="249" y="1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4"/>
                      <a:pt x="241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ş1ïḑé">
                <a:extLst>
                  <a:ext uri="{FF2B5EF4-FFF2-40B4-BE49-F238E27FC236}">
                    <a16:creationId xmlns:a16="http://schemas.microsoft.com/office/drawing/2014/main" xmlns="" id="{7F0C457A-5D8D-469B-AB5C-6D531D88E6BF}"/>
                  </a:ext>
                </a:extLst>
              </p:cNvPr>
              <p:cNvSpPr/>
              <p:nvPr/>
            </p:nvSpPr>
            <p:spPr bwMode="auto">
              <a:xfrm flipH="1">
                <a:off x="7430736" y="3910190"/>
                <a:ext cx="1174081" cy="534504"/>
              </a:xfrm>
              <a:custGeom>
                <a:avLst/>
                <a:gdLst>
                  <a:gd name="T0" fmla="*/ 286 w 571"/>
                  <a:gd name="T1" fmla="*/ 0 h 260"/>
                  <a:gd name="T2" fmla="*/ 571 w 571"/>
                  <a:gd name="T3" fmla="*/ 130 h 260"/>
                  <a:gd name="T4" fmla="*/ 286 w 571"/>
                  <a:gd name="T5" fmla="*/ 260 h 260"/>
                  <a:gd name="T6" fmla="*/ 0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443" y="0"/>
                      <a:pt x="571" y="58"/>
                      <a:pt x="571" y="130"/>
                    </a:cubicBezTo>
                    <a:cubicBezTo>
                      <a:pt x="571" y="201"/>
                      <a:pt x="443" y="259"/>
                      <a:pt x="286" y="260"/>
                    </a:cubicBezTo>
                    <a:cubicBezTo>
                      <a:pt x="128" y="259"/>
                      <a:pt x="0" y="216"/>
                      <a:pt x="0" y="130"/>
                    </a:cubicBezTo>
                    <a:cubicBezTo>
                      <a:pt x="0" y="58"/>
                      <a:pt x="128" y="0"/>
                      <a:pt x="286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śľïdê">
                <a:extLst>
                  <a:ext uri="{FF2B5EF4-FFF2-40B4-BE49-F238E27FC236}">
                    <a16:creationId xmlns:a16="http://schemas.microsoft.com/office/drawing/2014/main" xmlns="" id="{042D3261-5DCC-492C-93B0-AEDE5A0B218A}"/>
                  </a:ext>
                </a:extLst>
              </p:cNvPr>
              <p:cNvSpPr/>
              <p:nvPr/>
            </p:nvSpPr>
            <p:spPr bwMode="auto">
              <a:xfrm flipH="1">
                <a:off x="7529719" y="394826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šľîḋe">
                <a:extLst>
                  <a:ext uri="{FF2B5EF4-FFF2-40B4-BE49-F238E27FC236}">
                    <a16:creationId xmlns:a16="http://schemas.microsoft.com/office/drawing/2014/main" xmlns="" id="{70C474FB-8F4D-4BE8-9D3B-7830FED55FDA}"/>
                  </a:ext>
                </a:extLst>
              </p:cNvPr>
              <p:cNvSpPr/>
              <p:nvPr/>
            </p:nvSpPr>
            <p:spPr bwMode="auto">
              <a:xfrm flipH="1">
                <a:off x="7528196" y="3945214"/>
                <a:ext cx="977639" cy="405065"/>
              </a:xfrm>
              <a:custGeom>
                <a:avLst/>
                <a:gdLst>
                  <a:gd name="T0" fmla="*/ 236 w 476"/>
                  <a:gd name="T1" fmla="*/ 193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0 h 197"/>
                  <a:gd name="T12" fmla="*/ 295 w 476"/>
                  <a:gd name="T13" fmla="*/ 190 h 197"/>
                  <a:gd name="T14" fmla="*/ 295 w 476"/>
                  <a:gd name="T15" fmla="*/ 190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5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5 h 197"/>
                  <a:gd name="T44" fmla="*/ 426 w 476"/>
                  <a:gd name="T45" fmla="*/ 155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1 h 197"/>
                  <a:gd name="T58" fmla="*/ 472 w 476"/>
                  <a:gd name="T59" fmla="*/ 98 h 197"/>
                  <a:gd name="T60" fmla="*/ 0 w 476"/>
                  <a:gd name="T61" fmla="*/ 98 h 197"/>
                  <a:gd name="T62" fmla="*/ 0 w 476"/>
                  <a:gd name="T63" fmla="*/ 99 h 197"/>
                  <a:gd name="T64" fmla="*/ 467 w 476"/>
                  <a:gd name="T65" fmla="*/ 78 h 197"/>
                  <a:gd name="T66" fmla="*/ 467 w 476"/>
                  <a:gd name="T67" fmla="*/ 78 h 197"/>
                  <a:gd name="T68" fmla="*/ 8 w 476"/>
                  <a:gd name="T69" fmla="*/ 78 h 197"/>
                  <a:gd name="T70" fmla="*/ 464 w 476"/>
                  <a:gd name="T71" fmla="*/ 66 h 197"/>
                  <a:gd name="T72" fmla="*/ 28 w 476"/>
                  <a:gd name="T73" fmla="*/ 51 h 197"/>
                  <a:gd name="T74" fmla="*/ 435 w 476"/>
                  <a:gd name="T75" fmla="*/ 47 h 197"/>
                  <a:gd name="T76" fmla="*/ 435 w 476"/>
                  <a:gd name="T77" fmla="*/ 47 h 197"/>
                  <a:gd name="T78" fmla="*/ 39 w 476"/>
                  <a:gd name="T79" fmla="*/ 47 h 197"/>
                  <a:gd name="T80" fmla="*/ 427 w 476"/>
                  <a:gd name="T81" fmla="*/ 38 h 197"/>
                  <a:gd name="T82" fmla="*/ 68 w 476"/>
                  <a:gd name="T83" fmla="*/ 29 h 197"/>
                  <a:gd name="T84" fmla="*/ 394 w 476"/>
                  <a:gd name="T85" fmla="*/ 28 h 197"/>
                  <a:gd name="T86" fmla="*/ 394 w 476"/>
                  <a:gd name="T87" fmla="*/ 28 h 197"/>
                  <a:gd name="T88" fmla="*/ 80 w 476"/>
                  <a:gd name="T89" fmla="*/ 28 h 197"/>
                  <a:gd name="T90" fmla="*/ 385 w 476"/>
                  <a:gd name="T91" fmla="*/ 21 h 197"/>
                  <a:gd name="T92" fmla="*/ 112 w 476"/>
                  <a:gd name="T93" fmla="*/ 14 h 197"/>
                  <a:gd name="T94" fmla="*/ 351 w 476"/>
                  <a:gd name="T95" fmla="*/ 15 h 197"/>
                  <a:gd name="T96" fmla="*/ 351 w 476"/>
                  <a:gd name="T97" fmla="*/ 15 h 197"/>
                  <a:gd name="T98" fmla="*/ 124 w 476"/>
                  <a:gd name="T99" fmla="*/ 16 h 197"/>
                  <a:gd name="T100" fmla="*/ 340 w 476"/>
                  <a:gd name="T101" fmla="*/ 9 h 197"/>
                  <a:gd name="T102" fmla="*/ 157 w 476"/>
                  <a:gd name="T103" fmla="*/ 6 h 197"/>
                  <a:gd name="T104" fmla="*/ 306 w 476"/>
                  <a:gd name="T105" fmla="*/ 8 h 197"/>
                  <a:gd name="T106" fmla="*/ 306 w 476"/>
                  <a:gd name="T107" fmla="*/ 8 h 197"/>
                  <a:gd name="T108" fmla="*/ 169 w 476"/>
                  <a:gd name="T109" fmla="*/ 8 h 197"/>
                  <a:gd name="T110" fmla="*/ 295 w 476"/>
                  <a:gd name="T111" fmla="*/ 3 h 197"/>
                  <a:gd name="T112" fmla="*/ 203 w 476"/>
                  <a:gd name="T113" fmla="*/ 1 h 197"/>
                  <a:gd name="T114" fmla="*/ 260 w 476"/>
                  <a:gd name="T115" fmla="*/ 4 h 197"/>
                  <a:gd name="T116" fmla="*/ 260 w 476"/>
                  <a:gd name="T117" fmla="*/ 4 h 197"/>
                  <a:gd name="T118" fmla="*/ 214 w 476"/>
                  <a:gd name="T119" fmla="*/ 4 h 197"/>
                  <a:gd name="T120" fmla="*/ 236 w 476"/>
                  <a:gd name="T121" fmla="*/ 1 h 197"/>
                  <a:gd name="T122" fmla="*/ 238 w 476"/>
                  <a:gd name="T123" fmla="*/ 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30" y="193"/>
                      <a:pt x="234" y="193"/>
                      <a:pt x="238" y="193"/>
                    </a:cubicBezTo>
                    <a:cubicBezTo>
                      <a:pt x="236" y="193"/>
                      <a:pt x="236" y="193"/>
                      <a:pt x="236" y="193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6"/>
                      <a:pt x="207" y="196"/>
                      <a:pt x="203" y="196"/>
                    </a:cubicBezTo>
                    <a:close/>
                    <a:moveTo>
                      <a:pt x="272" y="192"/>
                    </a:moveTo>
                    <a:cubicBezTo>
                      <a:pt x="276" y="192"/>
                      <a:pt x="280" y="192"/>
                      <a:pt x="283" y="191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2"/>
                    </a:lnTo>
                    <a:close/>
                    <a:moveTo>
                      <a:pt x="181" y="194"/>
                    </a:moveTo>
                    <a:cubicBezTo>
                      <a:pt x="181" y="190"/>
                      <a:pt x="181" y="190"/>
                      <a:pt x="181" y="190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5"/>
                      <a:pt x="192" y="195"/>
                      <a:pt x="192" y="195"/>
                    </a:cubicBezTo>
                    <a:cubicBezTo>
                      <a:pt x="188" y="195"/>
                      <a:pt x="184" y="195"/>
                      <a:pt x="181" y="194"/>
                    </a:cubicBezTo>
                    <a:close/>
                    <a:moveTo>
                      <a:pt x="295" y="190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3"/>
                      <a:pt x="299" y="194"/>
                      <a:pt x="295" y="194"/>
                    </a:cubicBezTo>
                    <a:lnTo>
                      <a:pt x="295" y="190"/>
                    </a:lnTo>
                    <a:close/>
                    <a:moveTo>
                      <a:pt x="158" y="191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1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6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1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5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8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2"/>
                      <a:pt x="351" y="181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5"/>
                      <a:pt x="124" y="185"/>
                      <a:pt x="124" y="185"/>
                    </a:cubicBezTo>
                    <a:cubicBezTo>
                      <a:pt x="120" y="184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6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6"/>
                    </a:cubicBezTo>
                    <a:close/>
                    <a:moveTo>
                      <a:pt x="384" y="173"/>
                    </a:moveTo>
                    <a:cubicBezTo>
                      <a:pt x="387" y="171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6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1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3"/>
                      <a:pt x="412" y="162"/>
                      <a:pt x="415" y="160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5"/>
                      <a:pt x="410" y="167"/>
                      <a:pt x="407" y="168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7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2"/>
                      <a:pt x="51" y="161"/>
                      <a:pt x="48" y="159"/>
                    </a:cubicBezTo>
                    <a:close/>
                    <a:moveTo>
                      <a:pt x="426" y="155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5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3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6"/>
                    </a:cubicBezTo>
                    <a:lnTo>
                      <a:pt x="445" y="143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1"/>
                      <a:pt x="19" y="134"/>
                      <a:pt x="22" y="137"/>
                    </a:cubicBezTo>
                    <a:cubicBezTo>
                      <a:pt x="19" y="139"/>
                      <a:pt x="19" y="139"/>
                      <a:pt x="19" y="139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7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8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6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8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lnTo>
                      <a:pt x="0" y="98"/>
                    </a:ln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6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0"/>
                      <a:pt x="462" y="63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8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0"/>
                    </a:cubicBezTo>
                    <a:cubicBezTo>
                      <a:pt x="445" y="53"/>
                      <a:pt x="445" y="53"/>
                      <a:pt x="445" y="53"/>
                    </a:cubicBezTo>
                    <a:cubicBezTo>
                      <a:pt x="442" y="51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0"/>
                      <a:pt x="47" y="3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5"/>
                      <a:pt x="39" y="47"/>
                    </a:cubicBezTo>
                    <a:lnTo>
                      <a:pt x="37" y="44"/>
                    </a:lnTo>
                    <a:close/>
                    <a:moveTo>
                      <a:pt x="415" y="36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6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6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399" y="26"/>
                      <a:pt x="403" y="27"/>
                      <a:pt x="406" y="28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4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4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7" y="18"/>
                      <a:pt x="381" y="19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7"/>
                    </a:moveTo>
                    <a:cubicBezTo>
                      <a:pt x="105" y="16"/>
                      <a:pt x="108" y="15"/>
                      <a:pt x="112" y="14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7"/>
                    </a:lnTo>
                    <a:close/>
                    <a:moveTo>
                      <a:pt x="351" y="15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3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5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9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7"/>
                      <a:pt x="329" y="7"/>
                      <a:pt x="329" y="7"/>
                    </a:cubicBezTo>
                    <a:cubicBezTo>
                      <a:pt x="333" y="8"/>
                      <a:pt x="336" y="9"/>
                      <a:pt x="340" y="9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2"/>
                      <a:pt x="332" y="12"/>
                      <a:pt x="328" y="11"/>
                    </a:cubicBezTo>
                    <a:close/>
                    <a:moveTo>
                      <a:pt x="146" y="7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4" y="10"/>
                      <a:pt x="150" y="10"/>
                      <a:pt x="146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4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7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5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2"/>
                      <a:pt x="295" y="3"/>
                    </a:cubicBezTo>
                    <a:cubicBezTo>
                      <a:pt x="294" y="6"/>
                      <a:pt x="294" y="6"/>
                      <a:pt x="294" y="6"/>
                    </a:cubicBezTo>
                    <a:cubicBezTo>
                      <a:pt x="291" y="6"/>
                      <a:pt x="287" y="6"/>
                      <a:pt x="283" y="5"/>
                    </a:cubicBezTo>
                    <a:close/>
                    <a:moveTo>
                      <a:pt x="191" y="2"/>
                    </a:moveTo>
                    <a:cubicBezTo>
                      <a:pt x="195" y="1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5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4" y="0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4"/>
                      <a:pt x="264" y="4"/>
                      <a:pt x="260" y="4"/>
                    </a:cubicBezTo>
                    <a:close/>
                    <a:moveTo>
                      <a:pt x="214" y="0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0"/>
                    </a:lnTo>
                    <a:close/>
                    <a:moveTo>
                      <a:pt x="238" y="5"/>
                    </a:moveTo>
                    <a:cubicBezTo>
                      <a:pt x="236" y="5"/>
                      <a:pt x="236" y="5"/>
                      <a:pt x="236" y="5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41" y="1"/>
                      <a:pt x="245" y="0"/>
                      <a:pt x="249" y="1"/>
                    </a:cubicBezTo>
                    <a:cubicBezTo>
                      <a:pt x="249" y="5"/>
                      <a:pt x="249" y="5"/>
                      <a:pt x="249" y="5"/>
                    </a:cubicBezTo>
                    <a:cubicBezTo>
                      <a:pt x="245" y="5"/>
                      <a:pt x="241" y="5"/>
                      <a:pt x="23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ṧļíḓe">
                <a:extLst>
                  <a:ext uri="{FF2B5EF4-FFF2-40B4-BE49-F238E27FC236}">
                    <a16:creationId xmlns:a16="http://schemas.microsoft.com/office/drawing/2014/main" xmlns="" id="{03E68B16-8BF6-4DDB-9CD5-98864216A3EB}"/>
                  </a:ext>
                </a:extLst>
              </p:cNvPr>
              <p:cNvSpPr/>
              <p:nvPr/>
            </p:nvSpPr>
            <p:spPr bwMode="auto">
              <a:xfrm flipH="1">
                <a:off x="7430736" y="3760956"/>
                <a:ext cx="1174081" cy="536026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ṣľîďê">
                <a:extLst>
                  <a:ext uri="{FF2B5EF4-FFF2-40B4-BE49-F238E27FC236}">
                    <a16:creationId xmlns:a16="http://schemas.microsoft.com/office/drawing/2014/main" xmlns="" id="{0C5AD1A9-2D94-4B60-A9DB-3F58F745DDAE}"/>
                  </a:ext>
                </a:extLst>
              </p:cNvPr>
              <p:cNvSpPr/>
              <p:nvPr/>
            </p:nvSpPr>
            <p:spPr bwMode="auto">
              <a:xfrm flipH="1">
                <a:off x="7529719" y="380664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ṣḷîḓé">
                <a:extLst>
                  <a:ext uri="{FF2B5EF4-FFF2-40B4-BE49-F238E27FC236}">
                    <a16:creationId xmlns:a16="http://schemas.microsoft.com/office/drawing/2014/main" xmlns="" id="{FF08E6D4-636A-4F42-85CA-252A8E51DCE2}"/>
                  </a:ext>
                </a:extLst>
              </p:cNvPr>
              <p:cNvSpPr/>
              <p:nvPr/>
            </p:nvSpPr>
            <p:spPr bwMode="auto">
              <a:xfrm flipH="1">
                <a:off x="7528196" y="3802071"/>
                <a:ext cx="977639" cy="406589"/>
              </a:xfrm>
              <a:custGeom>
                <a:avLst/>
                <a:gdLst>
                  <a:gd name="T0" fmla="*/ 236 w 476"/>
                  <a:gd name="T1" fmla="*/ 194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1 h 197"/>
                  <a:gd name="T12" fmla="*/ 295 w 476"/>
                  <a:gd name="T13" fmla="*/ 191 h 197"/>
                  <a:gd name="T14" fmla="*/ 295 w 476"/>
                  <a:gd name="T15" fmla="*/ 191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6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6 h 197"/>
                  <a:gd name="T44" fmla="*/ 426 w 476"/>
                  <a:gd name="T45" fmla="*/ 156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2 h 197"/>
                  <a:gd name="T58" fmla="*/ 472 w 476"/>
                  <a:gd name="T59" fmla="*/ 99 h 197"/>
                  <a:gd name="T60" fmla="*/ 0 w 476"/>
                  <a:gd name="T61" fmla="*/ 99 h 197"/>
                  <a:gd name="T62" fmla="*/ 0 w 476"/>
                  <a:gd name="T63" fmla="*/ 99 h 197"/>
                  <a:gd name="T64" fmla="*/ 471 w 476"/>
                  <a:gd name="T65" fmla="*/ 76 h 197"/>
                  <a:gd name="T66" fmla="*/ 4 w 476"/>
                  <a:gd name="T67" fmla="*/ 76 h 197"/>
                  <a:gd name="T68" fmla="*/ 4 w 476"/>
                  <a:gd name="T69" fmla="*/ 76 h 197"/>
                  <a:gd name="T70" fmla="*/ 461 w 476"/>
                  <a:gd name="T71" fmla="*/ 69 h 197"/>
                  <a:gd name="T72" fmla="*/ 30 w 476"/>
                  <a:gd name="T73" fmla="*/ 54 h 197"/>
                  <a:gd name="T74" fmla="*/ 437 w 476"/>
                  <a:gd name="T75" fmla="*/ 44 h 197"/>
                  <a:gd name="T76" fmla="*/ 37 w 476"/>
                  <a:gd name="T77" fmla="*/ 44 h 197"/>
                  <a:gd name="T78" fmla="*/ 37 w 476"/>
                  <a:gd name="T79" fmla="*/ 44 h 197"/>
                  <a:gd name="T80" fmla="*/ 425 w 476"/>
                  <a:gd name="T81" fmla="*/ 42 h 197"/>
                  <a:gd name="T82" fmla="*/ 70 w 476"/>
                  <a:gd name="T83" fmla="*/ 32 h 197"/>
                  <a:gd name="T84" fmla="*/ 396 w 476"/>
                  <a:gd name="T85" fmla="*/ 25 h 197"/>
                  <a:gd name="T86" fmla="*/ 79 w 476"/>
                  <a:gd name="T87" fmla="*/ 25 h 197"/>
                  <a:gd name="T88" fmla="*/ 79 w 476"/>
                  <a:gd name="T89" fmla="*/ 25 h 197"/>
                  <a:gd name="T90" fmla="*/ 384 w 476"/>
                  <a:gd name="T91" fmla="*/ 24 h 197"/>
                  <a:gd name="T92" fmla="*/ 113 w 476"/>
                  <a:gd name="T93" fmla="*/ 18 h 197"/>
                  <a:gd name="T94" fmla="*/ 351 w 476"/>
                  <a:gd name="T95" fmla="*/ 12 h 197"/>
                  <a:gd name="T96" fmla="*/ 123 w 476"/>
                  <a:gd name="T97" fmla="*/ 12 h 197"/>
                  <a:gd name="T98" fmla="*/ 123 w 476"/>
                  <a:gd name="T99" fmla="*/ 12 h 197"/>
                  <a:gd name="T100" fmla="*/ 339 w 476"/>
                  <a:gd name="T101" fmla="*/ 13 h 197"/>
                  <a:gd name="T102" fmla="*/ 158 w 476"/>
                  <a:gd name="T103" fmla="*/ 10 h 197"/>
                  <a:gd name="T104" fmla="*/ 306 w 476"/>
                  <a:gd name="T105" fmla="*/ 4 h 197"/>
                  <a:gd name="T106" fmla="*/ 168 w 476"/>
                  <a:gd name="T107" fmla="*/ 4 h 197"/>
                  <a:gd name="T108" fmla="*/ 168 w 476"/>
                  <a:gd name="T109" fmla="*/ 4 h 197"/>
                  <a:gd name="T110" fmla="*/ 294 w 476"/>
                  <a:gd name="T111" fmla="*/ 7 h 197"/>
                  <a:gd name="T112" fmla="*/ 203 w 476"/>
                  <a:gd name="T113" fmla="*/ 5 h 197"/>
                  <a:gd name="T114" fmla="*/ 260 w 476"/>
                  <a:gd name="T115" fmla="*/ 1 h 197"/>
                  <a:gd name="T116" fmla="*/ 214 w 476"/>
                  <a:gd name="T117" fmla="*/ 1 h 197"/>
                  <a:gd name="T118" fmla="*/ 214 w 476"/>
                  <a:gd name="T119" fmla="*/ 1 h 197"/>
                  <a:gd name="T120" fmla="*/ 238 w 476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4"/>
                      <a:pt x="226" y="194"/>
                      <a:pt x="226" y="194"/>
                    </a:cubicBezTo>
                    <a:cubicBezTo>
                      <a:pt x="230" y="194"/>
                      <a:pt x="234" y="194"/>
                      <a:pt x="238" y="194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3"/>
                      <a:pt x="204" y="193"/>
                      <a:pt x="204" y="193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7"/>
                      <a:pt x="207" y="197"/>
                      <a:pt x="203" y="196"/>
                    </a:cubicBezTo>
                    <a:close/>
                    <a:moveTo>
                      <a:pt x="272" y="193"/>
                    </a:moveTo>
                    <a:cubicBezTo>
                      <a:pt x="276" y="192"/>
                      <a:pt x="280" y="192"/>
                      <a:pt x="283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3"/>
                    </a:lnTo>
                    <a:close/>
                    <a:moveTo>
                      <a:pt x="181" y="195"/>
                    </a:move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6"/>
                      <a:pt x="192" y="196"/>
                      <a:pt x="192" y="196"/>
                    </a:cubicBezTo>
                    <a:cubicBezTo>
                      <a:pt x="188" y="195"/>
                      <a:pt x="184" y="195"/>
                      <a:pt x="181" y="195"/>
                    </a:cubicBezTo>
                    <a:close/>
                    <a:moveTo>
                      <a:pt x="295" y="191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4"/>
                      <a:pt x="299" y="194"/>
                      <a:pt x="295" y="194"/>
                    </a:cubicBezTo>
                    <a:lnTo>
                      <a:pt x="295" y="191"/>
                    </a:lnTo>
                    <a:close/>
                    <a:moveTo>
                      <a:pt x="158" y="192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2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7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2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6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9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3"/>
                      <a:pt x="351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6"/>
                      <a:pt x="124" y="186"/>
                      <a:pt x="124" y="186"/>
                    </a:cubicBezTo>
                    <a:cubicBezTo>
                      <a:pt x="120" y="185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7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7"/>
                    </a:cubicBezTo>
                    <a:close/>
                    <a:moveTo>
                      <a:pt x="384" y="173"/>
                    </a:moveTo>
                    <a:cubicBezTo>
                      <a:pt x="387" y="172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7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2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4"/>
                      <a:pt x="412" y="162"/>
                      <a:pt x="415" y="161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6"/>
                      <a:pt x="410" y="167"/>
                      <a:pt x="407" y="169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8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3"/>
                      <a:pt x="51" y="161"/>
                      <a:pt x="48" y="159"/>
                    </a:cubicBezTo>
                    <a:close/>
                    <a:moveTo>
                      <a:pt x="426" y="156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6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4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7"/>
                    </a:cubicBezTo>
                    <a:lnTo>
                      <a:pt x="445" y="144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2"/>
                      <a:pt x="19" y="134"/>
                      <a:pt x="22" y="137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8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6" y="103"/>
                      <a:pt x="476" y="107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80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5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1"/>
                      <a:pt x="462" y="64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9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2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1"/>
                      <a:pt x="47" y="39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6"/>
                      <a:pt x="39" y="48"/>
                    </a:cubicBezTo>
                    <a:lnTo>
                      <a:pt x="37" y="44"/>
                    </a:lnTo>
                    <a:close/>
                    <a:moveTo>
                      <a:pt x="415" y="37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7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7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5"/>
                      <a:pt x="396" y="25"/>
                      <a:pt x="396" y="25"/>
                    </a:cubicBezTo>
                    <a:cubicBezTo>
                      <a:pt x="399" y="26"/>
                      <a:pt x="403" y="27"/>
                      <a:pt x="406" y="29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5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5"/>
                    </a:lnTo>
                    <a:close/>
                    <a:moveTo>
                      <a:pt x="373" y="21"/>
                    </a:moveTo>
                    <a:cubicBezTo>
                      <a:pt x="374" y="18"/>
                      <a:pt x="374" y="18"/>
                      <a:pt x="374" y="18"/>
                    </a:cubicBezTo>
                    <a:cubicBezTo>
                      <a:pt x="377" y="19"/>
                      <a:pt x="381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8"/>
                    </a:moveTo>
                    <a:cubicBezTo>
                      <a:pt x="105" y="17"/>
                      <a:pt x="108" y="16"/>
                      <a:pt x="112" y="15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8"/>
                    </a:lnTo>
                    <a:close/>
                    <a:moveTo>
                      <a:pt x="351" y="16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6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10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8"/>
                      <a:pt x="329" y="8"/>
                      <a:pt x="329" y="8"/>
                    </a:cubicBezTo>
                    <a:cubicBezTo>
                      <a:pt x="333" y="8"/>
                      <a:pt x="336" y="9"/>
                      <a:pt x="340" y="10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3"/>
                      <a:pt x="332" y="12"/>
                      <a:pt x="328" y="11"/>
                    </a:cubicBezTo>
                    <a:close/>
                    <a:moveTo>
                      <a:pt x="146" y="8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4" y="10"/>
                      <a:pt x="150" y="11"/>
                      <a:pt x="146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5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8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6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3"/>
                      <a:pt x="295" y="3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291" y="6"/>
                      <a:pt x="287" y="6"/>
                      <a:pt x="283" y="6"/>
                    </a:cubicBezTo>
                    <a:close/>
                    <a:moveTo>
                      <a:pt x="191" y="2"/>
                    </a:moveTo>
                    <a:cubicBezTo>
                      <a:pt x="195" y="2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6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1"/>
                      <a:pt x="260" y="1"/>
                      <a:pt x="260" y="1"/>
                    </a:cubicBezTo>
                    <a:cubicBezTo>
                      <a:pt x="264" y="1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5"/>
                      <a:pt x="264" y="4"/>
                      <a:pt x="260" y="4"/>
                    </a:cubicBezTo>
                    <a:close/>
                    <a:moveTo>
                      <a:pt x="214" y="1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1"/>
                    </a:lnTo>
                    <a:close/>
                    <a:moveTo>
                      <a:pt x="238" y="2"/>
                    </a:move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8" y="2"/>
                      <a:pt x="238" y="2"/>
                      <a:pt x="238" y="2"/>
                    </a:cubicBezTo>
                    <a:cubicBezTo>
                      <a:pt x="241" y="2"/>
                      <a:pt x="245" y="1"/>
                      <a:pt x="249" y="1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3"/>
                      <a:pt x="241" y="2"/>
                      <a:pt x="238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śľíďê">
                <a:extLst>
                  <a:ext uri="{FF2B5EF4-FFF2-40B4-BE49-F238E27FC236}">
                    <a16:creationId xmlns:a16="http://schemas.microsoft.com/office/drawing/2014/main" xmlns="" id="{6795B092-38DE-4249-AC8F-BFA1FE85F05A}"/>
                  </a:ext>
                </a:extLst>
              </p:cNvPr>
              <p:cNvSpPr/>
              <p:nvPr/>
            </p:nvSpPr>
            <p:spPr bwMode="auto">
              <a:xfrm flipH="1">
                <a:off x="7430736" y="3625426"/>
                <a:ext cx="1174081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ṧḻíḓê">
                <a:extLst>
                  <a:ext uri="{FF2B5EF4-FFF2-40B4-BE49-F238E27FC236}">
                    <a16:creationId xmlns:a16="http://schemas.microsoft.com/office/drawing/2014/main" xmlns="" id="{4203845E-FB49-4F5A-86BD-78A640F35D71}"/>
                  </a:ext>
                </a:extLst>
              </p:cNvPr>
              <p:cNvSpPr/>
              <p:nvPr/>
            </p:nvSpPr>
            <p:spPr bwMode="auto">
              <a:xfrm flipH="1">
                <a:off x="7529719" y="367111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šľîdê">
                <a:extLst>
                  <a:ext uri="{FF2B5EF4-FFF2-40B4-BE49-F238E27FC236}">
                    <a16:creationId xmlns:a16="http://schemas.microsoft.com/office/drawing/2014/main" xmlns="" id="{0786F796-3D9C-47DE-A1DA-F60CF0674E6A}"/>
                  </a:ext>
                </a:extLst>
              </p:cNvPr>
              <p:cNvSpPr/>
              <p:nvPr/>
            </p:nvSpPr>
            <p:spPr bwMode="auto">
              <a:xfrm flipH="1">
                <a:off x="7528196" y="3666542"/>
                <a:ext cx="977639" cy="405065"/>
              </a:xfrm>
              <a:custGeom>
                <a:avLst/>
                <a:gdLst>
                  <a:gd name="T0" fmla="*/ 236 w 476"/>
                  <a:gd name="T1" fmla="*/ 192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1 h 197"/>
                  <a:gd name="T12" fmla="*/ 295 w 476"/>
                  <a:gd name="T13" fmla="*/ 190 h 197"/>
                  <a:gd name="T14" fmla="*/ 295 w 476"/>
                  <a:gd name="T15" fmla="*/ 190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5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5 h 197"/>
                  <a:gd name="T44" fmla="*/ 426 w 476"/>
                  <a:gd name="T45" fmla="*/ 155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1 h 197"/>
                  <a:gd name="T58" fmla="*/ 472 w 476"/>
                  <a:gd name="T59" fmla="*/ 98 h 197"/>
                  <a:gd name="T60" fmla="*/ 0 w 476"/>
                  <a:gd name="T61" fmla="*/ 99 h 197"/>
                  <a:gd name="T62" fmla="*/ 0 w 476"/>
                  <a:gd name="T63" fmla="*/ 99 h 197"/>
                  <a:gd name="T64" fmla="*/ 471 w 476"/>
                  <a:gd name="T65" fmla="*/ 76 h 197"/>
                  <a:gd name="T66" fmla="*/ 4 w 476"/>
                  <a:gd name="T67" fmla="*/ 76 h 197"/>
                  <a:gd name="T68" fmla="*/ 4 w 476"/>
                  <a:gd name="T69" fmla="*/ 76 h 197"/>
                  <a:gd name="T70" fmla="*/ 461 w 476"/>
                  <a:gd name="T71" fmla="*/ 69 h 197"/>
                  <a:gd name="T72" fmla="*/ 30 w 476"/>
                  <a:gd name="T73" fmla="*/ 54 h 197"/>
                  <a:gd name="T74" fmla="*/ 437 w 476"/>
                  <a:gd name="T75" fmla="*/ 44 h 197"/>
                  <a:gd name="T76" fmla="*/ 37 w 476"/>
                  <a:gd name="T77" fmla="*/ 44 h 197"/>
                  <a:gd name="T78" fmla="*/ 37 w 476"/>
                  <a:gd name="T79" fmla="*/ 44 h 197"/>
                  <a:gd name="T80" fmla="*/ 425 w 476"/>
                  <a:gd name="T81" fmla="*/ 42 h 197"/>
                  <a:gd name="T82" fmla="*/ 70 w 476"/>
                  <a:gd name="T83" fmla="*/ 32 h 197"/>
                  <a:gd name="T84" fmla="*/ 396 w 476"/>
                  <a:gd name="T85" fmla="*/ 24 h 197"/>
                  <a:gd name="T86" fmla="*/ 79 w 476"/>
                  <a:gd name="T87" fmla="*/ 25 h 197"/>
                  <a:gd name="T88" fmla="*/ 79 w 476"/>
                  <a:gd name="T89" fmla="*/ 25 h 197"/>
                  <a:gd name="T90" fmla="*/ 384 w 476"/>
                  <a:gd name="T91" fmla="*/ 24 h 197"/>
                  <a:gd name="T92" fmla="*/ 113 w 476"/>
                  <a:gd name="T93" fmla="*/ 18 h 197"/>
                  <a:gd name="T94" fmla="*/ 351 w 476"/>
                  <a:gd name="T95" fmla="*/ 12 h 197"/>
                  <a:gd name="T96" fmla="*/ 123 w 476"/>
                  <a:gd name="T97" fmla="*/ 12 h 197"/>
                  <a:gd name="T98" fmla="*/ 123 w 476"/>
                  <a:gd name="T99" fmla="*/ 12 h 197"/>
                  <a:gd name="T100" fmla="*/ 339 w 476"/>
                  <a:gd name="T101" fmla="*/ 13 h 197"/>
                  <a:gd name="T102" fmla="*/ 158 w 476"/>
                  <a:gd name="T103" fmla="*/ 9 h 197"/>
                  <a:gd name="T104" fmla="*/ 306 w 476"/>
                  <a:gd name="T105" fmla="*/ 4 h 197"/>
                  <a:gd name="T106" fmla="*/ 168 w 476"/>
                  <a:gd name="T107" fmla="*/ 4 h 197"/>
                  <a:gd name="T108" fmla="*/ 168 w 476"/>
                  <a:gd name="T109" fmla="*/ 4 h 197"/>
                  <a:gd name="T110" fmla="*/ 294 w 476"/>
                  <a:gd name="T111" fmla="*/ 7 h 197"/>
                  <a:gd name="T112" fmla="*/ 203 w 476"/>
                  <a:gd name="T113" fmla="*/ 5 h 197"/>
                  <a:gd name="T114" fmla="*/ 260 w 476"/>
                  <a:gd name="T115" fmla="*/ 0 h 197"/>
                  <a:gd name="T116" fmla="*/ 214 w 476"/>
                  <a:gd name="T117" fmla="*/ 0 h 197"/>
                  <a:gd name="T118" fmla="*/ 214 w 476"/>
                  <a:gd name="T119" fmla="*/ 0 h 197"/>
                  <a:gd name="T120" fmla="*/ 238 w 476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30" y="193"/>
                      <a:pt x="234" y="192"/>
                      <a:pt x="238" y="192"/>
                    </a:cubicBezTo>
                    <a:cubicBezTo>
                      <a:pt x="236" y="192"/>
                      <a:pt x="236" y="192"/>
                      <a:pt x="236" y="192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7"/>
                      <a:pt x="207" y="196"/>
                      <a:pt x="203" y="196"/>
                    </a:cubicBezTo>
                    <a:close/>
                    <a:moveTo>
                      <a:pt x="272" y="192"/>
                    </a:moveTo>
                    <a:cubicBezTo>
                      <a:pt x="276" y="192"/>
                      <a:pt x="280" y="192"/>
                      <a:pt x="283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2"/>
                    </a:lnTo>
                    <a:close/>
                    <a:moveTo>
                      <a:pt x="181" y="194"/>
                    </a:move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5"/>
                      <a:pt x="192" y="195"/>
                      <a:pt x="192" y="195"/>
                    </a:cubicBezTo>
                    <a:cubicBezTo>
                      <a:pt x="188" y="195"/>
                      <a:pt x="184" y="195"/>
                      <a:pt x="181" y="194"/>
                    </a:cubicBezTo>
                    <a:close/>
                    <a:moveTo>
                      <a:pt x="295" y="190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3"/>
                      <a:pt x="299" y="194"/>
                      <a:pt x="295" y="194"/>
                    </a:cubicBezTo>
                    <a:lnTo>
                      <a:pt x="295" y="190"/>
                    </a:lnTo>
                    <a:close/>
                    <a:moveTo>
                      <a:pt x="158" y="192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2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7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1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5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8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2"/>
                      <a:pt x="351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5"/>
                      <a:pt x="124" y="185"/>
                      <a:pt x="124" y="185"/>
                    </a:cubicBezTo>
                    <a:cubicBezTo>
                      <a:pt x="120" y="185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6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6"/>
                    </a:cubicBezTo>
                    <a:close/>
                    <a:moveTo>
                      <a:pt x="384" y="173"/>
                    </a:moveTo>
                    <a:cubicBezTo>
                      <a:pt x="387" y="171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7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1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3"/>
                      <a:pt x="412" y="162"/>
                      <a:pt x="415" y="160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5"/>
                      <a:pt x="410" y="167"/>
                      <a:pt x="407" y="168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7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2"/>
                      <a:pt x="51" y="161"/>
                      <a:pt x="48" y="159"/>
                    </a:cubicBezTo>
                    <a:close/>
                    <a:moveTo>
                      <a:pt x="426" y="155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5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3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6"/>
                    </a:cubicBezTo>
                    <a:lnTo>
                      <a:pt x="445" y="143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1"/>
                      <a:pt x="19" y="134"/>
                      <a:pt x="22" y="137"/>
                    </a:cubicBezTo>
                    <a:cubicBezTo>
                      <a:pt x="19" y="139"/>
                      <a:pt x="19" y="139"/>
                      <a:pt x="19" y="139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8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6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1"/>
                      <a:pt x="462" y="63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8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0"/>
                    </a:cubicBezTo>
                    <a:cubicBezTo>
                      <a:pt x="445" y="53"/>
                      <a:pt x="445" y="53"/>
                      <a:pt x="445" y="53"/>
                    </a:cubicBezTo>
                    <a:cubicBezTo>
                      <a:pt x="442" y="51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0"/>
                      <a:pt x="47" y="3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6"/>
                      <a:pt x="39" y="47"/>
                    </a:cubicBezTo>
                    <a:lnTo>
                      <a:pt x="37" y="44"/>
                    </a:lnTo>
                    <a:close/>
                    <a:moveTo>
                      <a:pt x="415" y="37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6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7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399" y="26"/>
                      <a:pt x="403" y="27"/>
                      <a:pt x="406" y="28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5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7" y="18"/>
                      <a:pt x="381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8"/>
                    </a:moveTo>
                    <a:cubicBezTo>
                      <a:pt x="105" y="16"/>
                      <a:pt x="108" y="15"/>
                      <a:pt x="112" y="15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8"/>
                    </a:lnTo>
                    <a:close/>
                    <a:moveTo>
                      <a:pt x="351" y="15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3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5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10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7"/>
                      <a:pt x="329" y="7"/>
                      <a:pt x="329" y="7"/>
                    </a:cubicBezTo>
                    <a:cubicBezTo>
                      <a:pt x="333" y="8"/>
                      <a:pt x="336" y="9"/>
                      <a:pt x="340" y="9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2"/>
                      <a:pt x="332" y="12"/>
                      <a:pt x="328" y="11"/>
                    </a:cubicBezTo>
                    <a:close/>
                    <a:moveTo>
                      <a:pt x="146" y="7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4" y="10"/>
                      <a:pt x="150" y="11"/>
                      <a:pt x="146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5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7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6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2"/>
                      <a:pt x="295" y="3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291" y="6"/>
                      <a:pt x="287" y="6"/>
                      <a:pt x="283" y="6"/>
                    </a:cubicBezTo>
                    <a:close/>
                    <a:moveTo>
                      <a:pt x="191" y="2"/>
                    </a:moveTo>
                    <a:cubicBezTo>
                      <a:pt x="195" y="1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6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4" y="1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4"/>
                      <a:pt x="264" y="4"/>
                      <a:pt x="260" y="4"/>
                    </a:cubicBezTo>
                    <a:close/>
                    <a:moveTo>
                      <a:pt x="214" y="0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0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1" y="0"/>
                      <a:pt x="245" y="0"/>
                      <a:pt x="249" y="0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4"/>
                      <a:pt x="241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liḋê">
                <a:extLst>
                  <a:ext uri="{FF2B5EF4-FFF2-40B4-BE49-F238E27FC236}">
                    <a16:creationId xmlns:a16="http://schemas.microsoft.com/office/drawing/2014/main" xmlns="" id="{F08B8599-0371-41A8-A864-B35F6A4087DB}"/>
                  </a:ext>
                </a:extLst>
              </p:cNvPr>
              <p:cNvSpPr/>
              <p:nvPr/>
            </p:nvSpPr>
            <p:spPr bwMode="auto">
              <a:xfrm flipH="1">
                <a:off x="7430736" y="3432030"/>
                <a:ext cx="1174081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ṩlîḋè">
                <a:extLst>
                  <a:ext uri="{FF2B5EF4-FFF2-40B4-BE49-F238E27FC236}">
                    <a16:creationId xmlns:a16="http://schemas.microsoft.com/office/drawing/2014/main" xmlns="" id="{0FF71821-123F-47A2-A8C8-84AEBBC67640}"/>
                  </a:ext>
                </a:extLst>
              </p:cNvPr>
              <p:cNvSpPr/>
              <p:nvPr/>
            </p:nvSpPr>
            <p:spPr bwMode="auto">
              <a:xfrm flipH="1">
                <a:off x="7429214" y="4376168"/>
                <a:ext cx="1175603" cy="363950"/>
              </a:xfrm>
              <a:custGeom>
                <a:avLst/>
                <a:gdLst>
                  <a:gd name="T0" fmla="*/ 52 w 572"/>
                  <a:gd name="T1" fmla="*/ 56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7 h 177"/>
                  <a:gd name="T36" fmla="*/ 286 w 572"/>
                  <a:gd name="T37" fmla="*/ 177 h 177"/>
                  <a:gd name="T38" fmla="*/ 260 w 572"/>
                  <a:gd name="T39" fmla="*/ 177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6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1"/>
                      <a:pt x="452" y="85"/>
                      <a:pt x="468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2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70"/>
                      <a:pt x="364" y="172"/>
                    </a:cubicBezTo>
                    <a:cubicBezTo>
                      <a:pt x="347" y="174"/>
                      <a:pt x="330" y="176"/>
                      <a:pt x="312" y="177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7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7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2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ŝ1ïḑe">
                <a:extLst>
                  <a:ext uri="{FF2B5EF4-FFF2-40B4-BE49-F238E27FC236}">
                    <a16:creationId xmlns:a16="http://schemas.microsoft.com/office/drawing/2014/main" xmlns="" id="{2B143622-DF18-4D39-B88B-2CAFDD4C27AD}"/>
                  </a:ext>
                </a:extLst>
              </p:cNvPr>
              <p:cNvSpPr/>
              <p:nvPr/>
            </p:nvSpPr>
            <p:spPr bwMode="auto">
              <a:xfrm flipH="1">
                <a:off x="7429214" y="4201045"/>
                <a:ext cx="1175603" cy="366996"/>
              </a:xfrm>
              <a:custGeom>
                <a:avLst/>
                <a:gdLst>
                  <a:gd name="T0" fmla="*/ 52 w 572"/>
                  <a:gd name="T1" fmla="*/ 56 h 178"/>
                  <a:gd name="T2" fmla="*/ 104 w 572"/>
                  <a:gd name="T3" fmla="*/ 81 h 178"/>
                  <a:gd name="T4" fmla="*/ 156 w 572"/>
                  <a:gd name="T5" fmla="*/ 96 h 178"/>
                  <a:gd name="T6" fmla="*/ 208 w 572"/>
                  <a:gd name="T7" fmla="*/ 105 h 178"/>
                  <a:gd name="T8" fmla="*/ 260 w 572"/>
                  <a:gd name="T9" fmla="*/ 109 h 178"/>
                  <a:gd name="T10" fmla="*/ 286 w 572"/>
                  <a:gd name="T11" fmla="*/ 110 h 178"/>
                  <a:gd name="T12" fmla="*/ 312 w 572"/>
                  <a:gd name="T13" fmla="*/ 109 h 178"/>
                  <a:gd name="T14" fmla="*/ 364 w 572"/>
                  <a:gd name="T15" fmla="*/ 105 h 178"/>
                  <a:gd name="T16" fmla="*/ 416 w 572"/>
                  <a:gd name="T17" fmla="*/ 96 h 178"/>
                  <a:gd name="T18" fmla="*/ 468 w 572"/>
                  <a:gd name="T19" fmla="*/ 80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8 w 572"/>
                  <a:gd name="T29" fmla="*/ 148 h 178"/>
                  <a:gd name="T30" fmla="*/ 416 w 572"/>
                  <a:gd name="T31" fmla="*/ 163 h 178"/>
                  <a:gd name="T32" fmla="*/ 364 w 572"/>
                  <a:gd name="T33" fmla="*/ 173 h 178"/>
                  <a:gd name="T34" fmla="*/ 312 w 572"/>
                  <a:gd name="T35" fmla="*/ 177 h 178"/>
                  <a:gd name="T36" fmla="*/ 286 w 572"/>
                  <a:gd name="T37" fmla="*/ 178 h 178"/>
                  <a:gd name="T38" fmla="*/ 260 w 572"/>
                  <a:gd name="T39" fmla="*/ 177 h 178"/>
                  <a:gd name="T40" fmla="*/ 208 w 572"/>
                  <a:gd name="T41" fmla="*/ 173 h 178"/>
                  <a:gd name="T42" fmla="*/ 156 w 572"/>
                  <a:gd name="T43" fmla="*/ 164 h 178"/>
                  <a:gd name="T44" fmla="*/ 104 w 572"/>
                  <a:gd name="T45" fmla="*/ 148 h 178"/>
                  <a:gd name="T46" fmla="*/ 52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2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2" y="56"/>
                    </a:moveTo>
                    <a:cubicBezTo>
                      <a:pt x="67" y="66"/>
                      <a:pt x="85" y="74"/>
                      <a:pt x="104" y="81"/>
                    </a:cubicBezTo>
                    <a:cubicBezTo>
                      <a:pt x="120" y="87"/>
                      <a:pt x="138" y="92"/>
                      <a:pt x="156" y="96"/>
                    </a:cubicBezTo>
                    <a:cubicBezTo>
                      <a:pt x="173" y="100"/>
                      <a:pt x="190" y="103"/>
                      <a:pt x="208" y="105"/>
                    </a:cubicBezTo>
                    <a:cubicBezTo>
                      <a:pt x="225" y="107"/>
                      <a:pt x="242" y="109"/>
                      <a:pt x="260" y="109"/>
                    </a:cubicBezTo>
                    <a:cubicBezTo>
                      <a:pt x="269" y="110"/>
                      <a:pt x="277" y="110"/>
                      <a:pt x="286" y="110"/>
                    </a:cubicBezTo>
                    <a:cubicBezTo>
                      <a:pt x="294" y="110"/>
                      <a:pt x="303" y="110"/>
                      <a:pt x="312" y="109"/>
                    </a:cubicBezTo>
                    <a:cubicBezTo>
                      <a:pt x="330" y="109"/>
                      <a:pt x="347" y="107"/>
                      <a:pt x="364" y="105"/>
                    </a:cubicBezTo>
                    <a:cubicBezTo>
                      <a:pt x="382" y="103"/>
                      <a:pt x="400" y="99"/>
                      <a:pt x="416" y="96"/>
                    </a:cubicBezTo>
                    <a:cubicBezTo>
                      <a:pt x="435" y="91"/>
                      <a:pt x="452" y="86"/>
                      <a:pt x="468" y="80"/>
                    </a:cubicBezTo>
                    <a:cubicBezTo>
                      <a:pt x="488" y="73"/>
                      <a:pt x="506" y="65"/>
                      <a:pt x="521" y="56"/>
                    </a:cubicBezTo>
                    <a:cubicBezTo>
                      <a:pt x="546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5" y="107"/>
                      <a:pt x="521" y="122"/>
                    </a:cubicBezTo>
                    <a:cubicBezTo>
                      <a:pt x="506" y="132"/>
                      <a:pt x="488" y="140"/>
                      <a:pt x="468" y="148"/>
                    </a:cubicBezTo>
                    <a:cubicBezTo>
                      <a:pt x="452" y="154"/>
                      <a:pt x="435" y="159"/>
                      <a:pt x="416" y="163"/>
                    </a:cubicBezTo>
                    <a:cubicBezTo>
                      <a:pt x="400" y="167"/>
                      <a:pt x="382" y="170"/>
                      <a:pt x="364" y="173"/>
                    </a:cubicBezTo>
                    <a:cubicBezTo>
                      <a:pt x="347" y="175"/>
                      <a:pt x="330" y="177"/>
                      <a:pt x="312" y="177"/>
                    </a:cubicBezTo>
                    <a:cubicBezTo>
                      <a:pt x="303" y="178"/>
                      <a:pt x="295" y="178"/>
                      <a:pt x="286" y="178"/>
                    </a:cubicBezTo>
                    <a:cubicBezTo>
                      <a:pt x="277" y="178"/>
                      <a:pt x="269" y="178"/>
                      <a:pt x="260" y="177"/>
                    </a:cubicBezTo>
                    <a:cubicBezTo>
                      <a:pt x="242" y="177"/>
                      <a:pt x="225" y="175"/>
                      <a:pt x="208" y="173"/>
                    </a:cubicBezTo>
                    <a:cubicBezTo>
                      <a:pt x="190" y="171"/>
                      <a:pt x="173" y="167"/>
                      <a:pt x="156" y="164"/>
                    </a:cubicBezTo>
                    <a:cubicBezTo>
                      <a:pt x="138" y="159"/>
                      <a:pt x="120" y="154"/>
                      <a:pt x="104" y="148"/>
                    </a:cubicBezTo>
                    <a:cubicBezTo>
                      <a:pt x="85" y="141"/>
                      <a:pt x="67" y="132"/>
                      <a:pt x="52" y="123"/>
                    </a:cubicBezTo>
                    <a:cubicBezTo>
                      <a:pt x="27" y="108"/>
                      <a:pt x="8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0"/>
                      <a:pt x="26" y="40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ṣḻîdê">
                <a:extLst>
                  <a:ext uri="{FF2B5EF4-FFF2-40B4-BE49-F238E27FC236}">
                    <a16:creationId xmlns:a16="http://schemas.microsoft.com/office/drawing/2014/main" xmlns="" id="{67800BD9-E346-498D-A28F-641D35654691}"/>
                  </a:ext>
                </a:extLst>
              </p:cNvPr>
              <p:cNvSpPr/>
              <p:nvPr/>
            </p:nvSpPr>
            <p:spPr bwMode="auto">
              <a:xfrm flipH="1">
                <a:off x="7429214" y="4041151"/>
                <a:ext cx="1175603" cy="363950"/>
              </a:xfrm>
              <a:custGeom>
                <a:avLst/>
                <a:gdLst>
                  <a:gd name="T0" fmla="*/ 52 w 572"/>
                  <a:gd name="T1" fmla="*/ 55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79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1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6 h 177"/>
                  <a:gd name="T36" fmla="*/ 286 w 572"/>
                  <a:gd name="T37" fmla="*/ 177 h 177"/>
                  <a:gd name="T38" fmla="*/ 260 w 572"/>
                  <a:gd name="T39" fmla="*/ 176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5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8"/>
                      <a:pt x="416" y="95"/>
                    </a:cubicBezTo>
                    <a:cubicBezTo>
                      <a:pt x="435" y="90"/>
                      <a:pt x="452" y="85"/>
                      <a:pt x="468" y="79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1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69"/>
                      <a:pt x="364" y="172"/>
                    </a:cubicBezTo>
                    <a:cubicBezTo>
                      <a:pt x="347" y="174"/>
                      <a:pt x="330" y="176"/>
                      <a:pt x="312" y="176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6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6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1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ṩḻîḍe">
                <a:extLst>
                  <a:ext uri="{FF2B5EF4-FFF2-40B4-BE49-F238E27FC236}">
                    <a16:creationId xmlns:a16="http://schemas.microsoft.com/office/drawing/2014/main" xmlns="" id="{DEA611A7-FF4F-4A16-862F-753B5F275191}"/>
                  </a:ext>
                </a:extLst>
              </p:cNvPr>
              <p:cNvSpPr/>
              <p:nvPr/>
            </p:nvSpPr>
            <p:spPr bwMode="auto">
              <a:xfrm flipH="1">
                <a:off x="7429214" y="3878211"/>
                <a:ext cx="1175603" cy="363950"/>
              </a:xfrm>
              <a:custGeom>
                <a:avLst/>
                <a:gdLst>
                  <a:gd name="T0" fmla="*/ 52 w 572"/>
                  <a:gd name="T1" fmla="*/ 55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79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1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6 h 177"/>
                  <a:gd name="T36" fmla="*/ 286 w 572"/>
                  <a:gd name="T37" fmla="*/ 177 h 177"/>
                  <a:gd name="T38" fmla="*/ 260 w 572"/>
                  <a:gd name="T39" fmla="*/ 176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5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0"/>
                      <a:pt x="452" y="85"/>
                      <a:pt x="468" y="79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1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69"/>
                      <a:pt x="364" y="172"/>
                    </a:cubicBezTo>
                    <a:cubicBezTo>
                      <a:pt x="347" y="174"/>
                      <a:pt x="330" y="176"/>
                      <a:pt x="312" y="176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6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6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1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şļïdê">
                <a:extLst>
                  <a:ext uri="{FF2B5EF4-FFF2-40B4-BE49-F238E27FC236}">
                    <a16:creationId xmlns:a16="http://schemas.microsoft.com/office/drawing/2014/main" xmlns="" id="{96E0DAC7-36FB-45FA-87C0-03A57A157731}"/>
                  </a:ext>
                </a:extLst>
              </p:cNvPr>
              <p:cNvSpPr/>
              <p:nvPr/>
            </p:nvSpPr>
            <p:spPr bwMode="auto">
              <a:xfrm flipH="1">
                <a:off x="7429214" y="3710703"/>
                <a:ext cx="1175603" cy="363950"/>
              </a:xfrm>
              <a:custGeom>
                <a:avLst/>
                <a:gdLst>
                  <a:gd name="T0" fmla="*/ 52 w 572"/>
                  <a:gd name="T1" fmla="*/ 56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5 h 177"/>
                  <a:gd name="T8" fmla="*/ 260 w 572"/>
                  <a:gd name="T9" fmla="*/ 109 h 177"/>
                  <a:gd name="T10" fmla="*/ 286 w 572"/>
                  <a:gd name="T11" fmla="*/ 109 h 177"/>
                  <a:gd name="T12" fmla="*/ 312 w 572"/>
                  <a:gd name="T13" fmla="*/ 109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8 w 572"/>
                  <a:gd name="T29" fmla="*/ 147 h 177"/>
                  <a:gd name="T30" fmla="*/ 416 w 572"/>
                  <a:gd name="T31" fmla="*/ 163 h 177"/>
                  <a:gd name="T32" fmla="*/ 364 w 572"/>
                  <a:gd name="T33" fmla="*/ 172 h 177"/>
                  <a:gd name="T34" fmla="*/ 312 w 572"/>
                  <a:gd name="T35" fmla="*/ 177 h 177"/>
                  <a:gd name="T36" fmla="*/ 286 w 572"/>
                  <a:gd name="T37" fmla="*/ 177 h 177"/>
                  <a:gd name="T38" fmla="*/ 260 w 572"/>
                  <a:gd name="T39" fmla="*/ 177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3 h 177"/>
                  <a:gd name="T48" fmla="*/ 0 w 572"/>
                  <a:gd name="T49" fmla="*/ 70 h 177"/>
                  <a:gd name="T50" fmla="*/ 0 w 572"/>
                  <a:gd name="T51" fmla="*/ 0 h 177"/>
                  <a:gd name="T52" fmla="*/ 52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6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5"/>
                    </a:cubicBezTo>
                    <a:cubicBezTo>
                      <a:pt x="225" y="107"/>
                      <a:pt x="242" y="108"/>
                      <a:pt x="260" y="109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9"/>
                    </a:cubicBezTo>
                    <a:cubicBezTo>
                      <a:pt x="330" y="108"/>
                      <a:pt x="347" y="107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1"/>
                      <a:pt x="452" y="86"/>
                      <a:pt x="468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8"/>
                      <a:pt x="572" y="53"/>
                      <a:pt x="572" y="70"/>
                    </a:cubicBezTo>
                    <a:cubicBezTo>
                      <a:pt x="564" y="89"/>
                      <a:pt x="545" y="106"/>
                      <a:pt x="521" y="122"/>
                    </a:cubicBezTo>
                    <a:cubicBezTo>
                      <a:pt x="506" y="131"/>
                      <a:pt x="488" y="140"/>
                      <a:pt x="468" y="147"/>
                    </a:cubicBezTo>
                    <a:cubicBezTo>
                      <a:pt x="452" y="153"/>
                      <a:pt x="435" y="158"/>
                      <a:pt x="416" y="163"/>
                    </a:cubicBezTo>
                    <a:cubicBezTo>
                      <a:pt x="400" y="167"/>
                      <a:pt x="382" y="170"/>
                      <a:pt x="364" y="172"/>
                    </a:cubicBezTo>
                    <a:cubicBezTo>
                      <a:pt x="347" y="175"/>
                      <a:pt x="330" y="176"/>
                      <a:pt x="312" y="177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7"/>
                    </a:cubicBezTo>
                    <a:cubicBezTo>
                      <a:pt x="242" y="176"/>
                      <a:pt x="225" y="175"/>
                      <a:pt x="208" y="172"/>
                    </a:cubicBezTo>
                    <a:cubicBezTo>
                      <a:pt x="190" y="170"/>
                      <a:pt x="173" y="167"/>
                      <a:pt x="156" y="163"/>
                    </a:cubicBezTo>
                    <a:cubicBezTo>
                      <a:pt x="138" y="159"/>
                      <a:pt x="120" y="153"/>
                      <a:pt x="104" y="147"/>
                    </a:cubicBezTo>
                    <a:cubicBezTo>
                      <a:pt x="85" y="140"/>
                      <a:pt x="67" y="132"/>
                      <a:pt x="52" y="123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3"/>
                      <a:pt x="0" y="18"/>
                      <a:pt x="0" y="0"/>
                    </a:cubicBezTo>
                    <a:cubicBezTo>
                      <a:pt x="8" y="21"/>
                      <a:pt x="26" y="40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S1íḋè">
                <a:extLst>
                  <a:ext uri="{FF2B5EF4-FFF2-40B4-BE49-F238E27FC236}">
                    <a16:creationId xmlns:a16="http://schemas.microsoft.com/office/drawing/2014/main" xmlns="" id="{7E920D84-323C-41E0-84DA-699299ACB3B3}"/>
                  </a:ext>
                </a:extLst>
              </p:cNvPr>
              <p:cNvSpPr/>
              <p:nvPr/>
            </p:nvSpPr>
            <p:spPr bwMode="auto">
              <a:xfrm flipH="1">
                <a:off x="7500785" y="3471623"/>
                <a:ext cx="1038551" cy="417248"/>
              </a:xfrm>
              <a:custGeom>
                <a:avLst/>
                <a:gdLst>
                  <a:gd name="T0" fmla="*/ 0 w 505"/>
                  <a:gd name="T1" fmla="*/ 102 h 203"/>
                  <a:gd name="T2" fmla="*/ 253 w 505"/>
                  <a:gd name="T3" fmla="*/ 0 h 203"/>
                  <a:gd name="T4" fmla="*/ 505 w 505"/>
                  <a:gd name="T5" fmla="*/ 102 h 203"/>
                  <a:gd name="T6" fmla="*/ 253 w 505"/>
                  <a:gd name="T7" fmla="*/ 203 h 203"/>
                  <a:gd name="T8" fmla="*/ 253 w 505"/>
                  <a:gd name="T9" fmla="*/ 203 h 203"/>
                  <a:gd name="T10" fmla="*/ 0 w 505"/>
                  <a:gd name="T11" fmla="*/ 102 h 203"/>
                  <a:gd name="T12" fmla="*/ 30 w 505"/>
                  <a:gd name="T13" fmla="*/ 102 h 203"/>
                  <a:gd name="T14" fmla="*/ 253 w 505"/>
                  <a:gd name="T15" fmla="*/ 175 h 203"/>
                  <a:gd name="T16" fmla="*/ 475 w 505"/>
                  <a:gd name="T17" fmla="*/ 102 h 203"/>
                  <a:gd name="T18" fmla="*/ 253 w 505"/>
                  <a:gd name="T19" fmla="*/ 29 h 203"/>
                  <a:gd name="T20" fmla="*/ 30 w 505"/>
                  <a:gd name="T21" fmla="*/ 1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0" y="102"/>
                    </a:moveTo>
                    <a:cubicBezTo>
                      <a:pt x="0" y="36"/>
                      <a:pt x="130" y="1"/>
                      <a:pt x="253" y="0"/>
                    </a:cubicBezTo>
                    <a:cubicBezTo>
                      <a:pt x="375" y="1"/>
                      <a:pt x="505" y="36"/>
                      <a:pt x="505" y="102"/>
                    </a:cubicBezTo>
                    <a:cubicBezTo>
                      <a:pt x="505" y="167"/>
                      <a:pt x="375" y="203"/>
                      <a:pt x="253" y="203"/>
                    </a:cubicBezTo>
                    <a:cubicBezTo>
                      <a:pt x="253" y="203"/>
                      <a:pt x="253" y="203"/>
                      <a:pt x="253" y="203"/>
                    </a:cubicBezTo>
                    <a:cubicBezTo>
                      <a:pt x="130" y="203"/>
                      <a:pt x="0" y="167"/>
                      <a:pt x="0" y="102"/>
                    </a:cubicBezTo>
                    <a:close/>
                    <a:moveTo>
                      <a:pt x="30" y="102"/>
                    </a:moveTo>
                    <a:cubicBezTo>
                      <a:pt x="30" y="136"/>
                      <a:pt x="121" y="175"/>
                      <a:pt x="253" y="175"/>
                    </a:cubicBezTo>
                    <a:cubicBezTo>
                      <a:pt x="384" y="175"/>
                      <a:pt x="475" y="136"/>
                      <a:pt x="475" y="102"/>
                    </a:cubicBezTo>
                    <a:cubicBezTo>
                      <a:pt x="475" y="67"/>
                      <a:pt x="384" y="29"/>
                      <a:pt x="253" y="29"/>
                    </a:cubicBezTo>
                    <a:cubicBezTo>
                      <a:pt x="121" y="29"/>
                      <a:pt x="30" y="67"/>
                      <a:pt x="30" y="102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ṣļíde">
                <a:extLst>
                  <a:ext uri="{FF2B5EF4-FFF2-40B4-BE49-F238E27FC236}">
                    <a16:creationId xmlns:a16="http://schemas.microsoft.com/office/drawing/2014/main" xmlns="" id="{192D2527-84E4-48CB-BA0E-B4D2D1CEE8E4}"/>
                  </a:ext>
                </a:extLst>
              </p:cNvPr>
              <p:cNvSpPr/>
              <p:nvPr/>
            </p:nvSpPr>
            <p:spPr bwMode="auto">
              <a:xfrm flipH="1">
                <a:off x="7659157" y="3578219"/>
                <a:ext cx="723332" cy="181214"/>
              </a:xfrm>
              <a:custGeom>
                <a:avLst/>
                <a:gdLst>
                  <a:gd name="T0" fmla="*/ 0 w 352"/>
                  <a:gd name="T1" fmla="*/ 35 h 88"/>
                  <a:gd name="T2" fmla="*/ 45 w 352"/>
                  <a:gd name="T3" fmla="*/ 35 h 88"/>
                  <a:gd name="T4" fmla="*/ 124 w 352"/>
                  <a:gd name="T5" fmla="*/ 0 h 88"/>
                  <a:gd name="T6" fmla="*/ 205 w 352"/>
                  <a:gd name="T7" fmla="*/ 33 h 88"/>
                  <a:gd name="T8" fmla="*/ 242 w 352"/>
                  <a:gd name="T9" fmla="*/ 56 h 88"/>
                  <a:gd name="T10" fmla="*/ 266 w 352"/>
                  <a:gd name="T11" fmla="*/ 39 h 88"/>
                  <a:gd name="T12" fmla="*/ 251 w 352"/>
                  <a:gd name="T13" fmla="*/ 11 h 88"/>
                  <a:gd name="T14" fmla="*/ 300 w 352"/>
                  <a:gd name="T15" fmla="*/ 6 h 88"/>
                  <a:gd name="T16" fmla="*/ 314 w 352"/>
                  <a:gd name="T17" fmla="*/ 35 h 88"/>
                  <a:gd name="T18" fmla="*/ 352 w 352"/>
                  <a:gd name="T19" fmla="*/ 35 h 88"/>
                  <a:gd name="T20" fmla="*/ 352 w 352"/>
                  <a:gd name="T21" fmla="*/ 55 h 88"/>
                  <a:gd name="T22" fmla="*/ 311 w 352"/>
                  <a:gd name="T23" fmla="*/ 55 h 88"/>
                  <a:gd name="T24" fmla="*/ 234 w 352"/>
                  <a:gd name="T25" fmla="*/ 87 h 88"/>
                  <a:gd name="T26" fmla="*/ 156 w 352"/>
                  <a:gd name="T27" fmla="*/ 51 h 88"/>
                  <a:gd name="T28" fmla="*/ 118 w 352"/>
                  <a:gd name="T29" fmla="*/ 30 h 88"/>
                  <a:gd name="T30" fmla="*/ 92 w 352"/>
                  <a:gd name="T31" fmla="*/ 49 h 88"/>
                  <a:gd name="T32" fmla="*/ 111 w 352"/>
                  <a:gd name="T33" fmla="*/ 82 h 88"/>
                  <a:gd name="T34" fmla="*/ 60 w 352"/>
                  <a:gd name="T35" fmla="*/ 88 h 88"/>
                  <a:gd name="T36" fmla="*/ 42 w 352"/>
                  <a:gd name="T37" fmla="*/ 55 h 88"/>
                  <a:gd name="T38" fmla="*/ 0 w 352"/>
                  <a:gd name="T39" fmla="*/ 55 h 88"/>
                  <a:gd name="T40" fmla="*/ 0 w 352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0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3" y="11"/>
                      <a:pt x="86" y="0"/>
                      <a:pt x="124" y="0"/>
                    </a:cubicBezTo>
                    <a:cubicBezTo>
                      <a:pt x="163" y="0"/>
                      <a:pt x="187" y="9"/>
                      <a:pt x="205" y="33"/>
                    </a:cubicBezTo>
                    <a:cubicBezTo>
                      <a:pt x="218" y="49"/>
                      <a:pt x="227" y="56"/>
                      <a:pt x="242" y="56"/>
                    </a:cubicBezTo>
                    <a:cubicBezTo>
                      <a:pt x="254" y="56"/>
                      <a:pt x="266" y="52"/>
                      <a:pt x="266" y="39"/>
                    </a:cubicBezTo>
                    <a:cubicBezTo>
                      <a:pt x="266" y="25"/>
                      <a:pt x="256" y="16"/>
                      <a:pt x="251" y="11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7" y="12"/>
                      <a:pt x="313" y="19"/>
                      <a:pt x="314" y="35"/>
                    </a:cubicBezTo>
                    <a:cubicBezTo>
                      <a:pt x="352" y="35"/>
                      <a:pt x="352" y="35"/>
                      <a:pt x="352" y="3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11" y="55"/>
                      <a:pt x="311" y="55"/>
                      <a:pt x="311" y="55"/>
                    </a:cubicBezTo>
                    <a:cubicBezTo>
                      <a:pt x="302" y="75"/>
                      <a:pt x="272" y="87"/>
                      <a:pt x="234" y="87"/>
                    </a:cubicBezTo>
                    <a:cubicBezTo>
                      <a:pt x="193" y="87"/>
                      <a:pt x="171" y="72"/>
                      <a:pt x="156" y="51"/>
                    </a:cubicBezTo>
                    <a:cubicBezTo>
                      <a:pt x="145" y="37"/>
                      <a:pt x="135" y="30"/>
                      <a:pt x="118" y="30"/>
                    </a:cubicBezTo>
                    <a:cubicBezTo>
                      <a:pt x="101" y="30"/>
                      <a:pt x="92" y="38"/>
                      <a:pt x="92" y="49"/>
                    </a:cubicBezTo>
                    <a:cubicBezTo>
                      <a:pt x="92" y="62"/>
                      <a:pt x="101" y="73"/>
                      <a:pt x="111" y="82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1" y="81"/>
                      <a:pt x="43" y="67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líďè">
                <a:extLst>
                  <a:ext uri="{FF2B5EF4-FFF2-40B4-BE49-F238E27FC236}">
                    <a16:creationId xmlns:a16="http://schemas.microsoft.com/office/drawing/2014/main" xmlns="" id="{3A4CFFD7-D0E5-47CF-9096-C23F99484595}"/>
                  </a:ext>
                </a:extLst>
              </p:cNvPr>
              <p:cNvSpPr/>
              <p:nvPr/>
            </p:nvSpPr>
            <p:spPr bwMode="auto">
              <a:xfrm flipH="1">
                <a:off x="7578449" y="340309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Sļíďê">
                <a:extLst>
                  <a:ext uri="{FF2B5EF4-FFF2-40B4-BE49-F238E27FC236}">
                    <a16:creationId xmlns:a16="http://schemas.microsoft.com/office/drawing/2014/main" xmlns="" id="{8D69BDE2-10A3-44C8-855C-F62AE88249D6}"/>
                  </a:ext>
                </a:extLst>
              </p:cNvPr>
              <p:cNvSpPr/>
              <p:nvPr/>
            </p:nvSpPr>
            <p:spPr bwMode="auto">
              <a:xfrm flipH="1">
                <a:off x="7576926" y="3395483"/>
                <a:ext cx="985254" cy="409634"/>
              </a:xfrm>
              <a:custGeom>
                <a:avLst/>
                <a:gdLst>
                  <a:gd name="T0" fmla="*/ 240 w 479"/>
                  <a:gd name="T1" fmla="*/ 196 h 199"/>
                  <a:gd name="T2" fmla="*/ 229 w 479"/>
                  <a:gd name="T3" fmla="*/ 199 h 199"/>
                  <a:gd name="T4" fmla="*/ 229 w 479"/>
                  <a:gd name="T5" fmla="*/ 199 h 199"/>
                  <a:gd name="T6" fmla="*/ 275 w 479"/>
                  <a:gd name="T7" fmla="*/ 198 h 199"/>
                  <a:gd name="T8" fmla="*/ 195 w 479"/>
                  <a:gd name="T9" fmla="*/ 193 h 199"/>
                  <a:gd name="T10" fmla="*/ 286 w 479"/>
                  <a:gd name="T11" fmla="*/ 193 h 199"/>
                  <a:gd name="T12" fmla="*/ 183 w 479"/>
                  <a:gd name="T13" fmla="*/ 196 h 199"/>
                  <a:gd name="T14" fmla="*/ 183 w 479"/>
                  <a:gd name="T15" fmla="*/ 196 h 199"/>
                  <a:gd name="T16" fmla="*/ 320 w 479"/>
                  <a:gd name="T17" fmla="*/ 193 h 199"/>
                  <a:gd name="T18" fmla="*/ 149 w 479"/>
                  <a:gd name="T19" fmla="*/ 188 h 199"/>
                  <a:gd name="T20" fmla="*/ 331 w 479"/>
                  <a:gd name="T21" fmla="*/ 188 h 199"/>
                  <a:gd name="T22" fmla="*/ 138 w 479"/>
                  <a:gd name="T23" fmla="*/ 189 h 199"/>
                  <a:gd name="T24" fmla="*/ 138 w 479"/>
                  <a:gd name="T25" fmla="*/ 189 h 199"/>
                  <a:gd name="T26" fmla="*/ 365 w 479"/>
                  <a:gd name="T27" fmla="*/ 185 h 199"/>
                  <a:gd name="T28" fmla="*/ 105 w 479"/>
                  <a:gd name="T29" fmla="*/ 178 h 199"/>
                  <a:gd name="T30" fmla="*/ 375 w 479"/>
                  <a:gd name="T31" fmla="*/ 178 h 199"/>
                  <a:gd name="T32" fmla="*/ 93 w 479"/>
                  <a:gd name="T33" fmla="*/ 178 h 199"/>
                  <a:gd name="T34" fmla="*/ 93 w 479"/>
                  <a:gd name="T35" fmla="*/ 178 h 199"/>
                  <a:gd name="T36" fmla="*/ 409 w 479"/>
                  <a:gd name="T37" fmla="*/ 171 h 199"/>
                  <a:gd name="T38" fmla="*/ 62 w 479"/>
                  <a:gd name="T39" fmla="*/ 162 h 199"/>
                  <a:gd name="T40" fmla="*/ 418 w 479"/>
                  <a:gd name="T41" fmla="*/ 163 h 199"/>
                  <a:gd name="T42" fmla="*/ 51 w 479"/>
                  <a:gd name="T43" fmla="*/ 161 h 199"/>
                  <a:gd name="T44" fmla="*/ 51 w 479"/>
                  <a:gd name="T45" fmla="*/ 161 h 199"/>
                  <a:gd name="T46" fmla="*/ 449 w 479"/>
                  <a:gd name="T47" fmla="*/ 149 h 199"/>
                  <a:gd name="T48" fmla="*/ 25 w 479"/>
                  <a:gd name="T49" fmla="*/ 138 h 199"/>
                  <a:gd name="T50" fmla="*/ 456 w 479"/>
                  <a:gd name="T51" fmla="*/ 139 h 199"/>
                  <a:gd name="T52" fmla="*/ 14 w 479"/>
                  <a:gd name="T53" fmla="*/ 133 h 199"/>
                  <a:gd name="T54" fmla="*/ 14 w 479"/>
                  <a:gd name="T55" fmla="*/ 133 h 199"/>
                  <a:gd name="T56" fmla="*/ 478 w 479"/>
                  <a:gd name="T57" fmla="*/ 113 h 199"/>
                  <a:gd name="T58" fmla="*/ 3 w 479"/>
                  <a:gd name="T59" fmla="*/ 100 h 199"/>
                  <a:gd name="T60" fmla="*/ 479 w 479"/>
                  <a:gd name="T61" fmla="*/ 101 h 199"/>
                  <a:gd name="T62" fmla="*/ 475 w 479"/>
                  <a:gd name="T63" fmla="*/ 90 h 199"/>
                  <a:gd name="T64" fmla="*/ 6 w 479"/>
                  <a:gd name="T65" fmla="*/ 90 h 199"/>
                  <a:gd name="T66" fmla="*/ 6 w 479"/>
                  <a:gd name="T67" fmla="*/ 90 h 199"/>
                  <a:gd name="T68" fmla="*/ 474 w 479"/>
                  <a:gd name="T69" fmla="*/ 78 h 199"/>
                  <a:gd name="T70" fmla="*/ 22 w 479"/>
                  <a:gd name="T71" fmla="*/ 60 h 199"/>
                  <a:gd name="T72" fmla="*/ 448 w 479"/>
                  <a:gd name="T73" fmla="*/ 56 h 199"/>
                  <a:gd name="T74" fmla="*/ 33 w 479"/>
                  <a:gd name="T75" fmla="*/ 55 h 199"/>
                  <a:gd name="T76" fmla="*/ 33 w 479"/>
                  <a:gd name="T77" fmla="*/ 55 h 199"/>
                  <a:gd name="T78" fmla="*/ 440 w 479"/>
                  <a:gd name="T79" fmla="*/ 46 h 199"/>
                  <a:gd name="T80" fmla="*/ 61 w 479"/>
                  <a:gd name="T81" fmla="*/ 35 h 199"/>
                  <a:gd name="T82" fmla="*/ 408 w 479"/>
                  <a:gd name="T83" fmla="*/ 34 h 199"/>
                  <a:gd name="T84" fmla="*/ 73 w 479"/>
                  <a:gd name="T85" fmla="*/ 34 h 199"/>
                  <a:gd name="T86" fmla="*/ 73 w 479"/>
                  <a:gd name="T87" fmla="*/ 34 h 199"/>
                  <a:gd name="T88" fmla="*/ 399 w 479"/>
                  <a:gd name="T89" fmla="*/ 26 h 199"/>
                  <a:gd name="T90" fmla="*/ 104 w 479"/>
                  <a:gd name="T91" fmla="*/ 19 h 199"/>
                  <a:gd name="T92" fmla="*/ 365 w 479"/>
                  <a:gd name="T93" fmla="*/ 20 h 199"/>
                  <a:gd name="T94" fmla="*/ 116 w 479"/>
                  <a:gd name="T95" fmla="*/ 20 h 199"/>
                  <a:gd name="T96" fmla="*/ 116 w 479"/>
                  <a:gd name="T97" fmla="*/ 20 h 199"/>
                  <a:gd name="T98" fmla="*/ 355 w 479"/>
                  <a:gd name="T99" fmla="*/ 14 h 199"/>
                  <a:gd name="T100" fmla="*/ 149 w 479"/>
                  <a:gd name="T101" fmla="*/ 9 h 199"/>
                  <a:gd name="T102" fmla="*/ 320 w 479"/>
                  <a:gd name="T103" fmla="*/ 11 h 199"/>
                  <a:gd name="T104" fmla="*/ 161 w 479"/>
                  <a:gd name="T105" fmla="*/ 11 h 199"/>
                  <a:gd name="T106" fmla="*/ 161 w 479"/>
                  <a:gd name="T107" fmla="*/ 11 h 199"/>
                  <a:gd name="T108" fmla="*/ 309 w 479"/>
                  <a:gd name="T109" fmla="*/ 6 h 199"/>
                  <a:gd name="T110" fmla="*/ 195 w 479"/>
                  <a:gd name="T111" fmla="*/ 4 h 199"/>
                  <a:gd name="T112" fmla="*/ 275 w 479"/>
                  <a:gd name="T113" fmla="*/ 7 h 199"/>
                  <a:gd name="T114" fmla="*/ 206 w 479"/>
                  <a:gd name="T115" fmla="*/ 7 h 199"/>
                  <a:gd name="T116" fmla="*/ 206 w 479"/>
                  <a:gd name="T117" fmla="*/ 7 h 199"/>
                  <a:gd name="T118" fmla="*/ 264 w 479"/>
                  <a:gd name="T119" fmla="*/ 2 h 199"/>
                  <a:gd name="T120" fmla="*/ 240 w 479"/>
                  <a:gd name="T121" fmla="*/ 0 h 199"/>
                  <a:gd name="T122" fmla="*/ 229 w 479"/>
                  <a:gd name="T123" fmla="*/ 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9" h="199">
                    <a:moveTo>
                      <a:pt x="240" y="199"/>
                    </a:move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4" y="196"/>
                      <a:pt x="248" y="196"/>
                      <a:pt x="252" y="196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8" y="199"/>
                      <a:pt x="244" y="199"/>
                      <a:pt x="240" y="199"/>
                    </a:cubicBezTo>
                    <a:close/>
                    <a:moveTo>
                      <a:pt x="229" y="199"/>
                    </a:moveTo>
                    <a:cubicBezTo>
                      <a:pt x="225" y="199"/>
                      <a:pt x="221" y="199"/>
                      <a:pt x="217" y="199"/>
                    </a:cubicBezTo>
                    <a:cubicBezTo>
                      <a:pt x="217" y="195"/>
                      <a:pt x="217" y="195"/>
                      <a:pt x="217" y="195"/>
                    </a:cubicBezTo>
                    <a:cubicBezTo>
                      <a:pt x="221" y="195"/>
                      <a:pt x="225" y="195"/>
                      <a:pt x="229" y="195"/>
                    </a:cubicBezTo>
                    <a:lnTo>
                      <a:pt x="229" y="199"/>
                    </a:lnTo>
                    <a:close/>
                    <a:moveTo>
                      <a:pt x="263" y="199"/>
                    </a:moveTo>
                    <a:cubicBezTo>
                      <a:pt x="263" y="195"/>
                      <a:pt x="263" y="195"/>
                      <a:pt x="263" y="195"/>
                    </a:cubicBezTo>
                    <a:cubicBezTo>
                      <a:pt x="267" y="195"/>
                      <a:pt x="271" y="194"/>
                      <a:pt x="274" y="194"/>
                    </a:cubicBezTo>
                    <a:cubicBezTo>
                      <a:pt x="275" y="198"/>
                      <a:pt x="275" y="198"/>
                      <a:pt x="275" y="198"/>
                    </a:cubicBezTo>
                    <a:cubicBezTo>
                      <a:pt x="271" y="198"/>
                      <a:pt x="267" y="198"/>
                      <a:pt x="263" y="199"/>
                    </a:cubicBezTo>
                    <a:close/>
                    <a:moveTo>
                      <a:pt x="206" y="198"/>
                    </a:moveTo>
                    <a:cubicBezTo>
                      <a:pt x="202" y="198"/>
                      <a:pt x="198" y="197"/>
                      <a:pt x="194" y="197"/>
                    </a:cubicBezTo>
                    <a:cubicBezTo>
                      <a:pt x="195" y="193"/>
                      <a:pt x="195" y="193"/>
                      <a:pt x="195" y="193"/>
                    </a:cubicBezTo>
                    <a:cubicBezTo>
                      <a:pt x="198" y="194"/>
                      <a:pt x="202" y="194"/>
                      <a:pt x="206" y="194"/>
                    </a:cubicBezTo>
                    <a:lnTo>
                      <a:pt x="206" y="198"/>
                    </a:lnTo>
                    <a:close/>
                    <a:moveTo>
                      <a:pt x="286" y="197"/>
                    </a:moveTo>
                    <a:cubicBezTo>
                      <a:pt x="286" y="193"/>
                      <a:pt x="286" y="193"/>
                      <a:pt x="286" y="193"/>
                    </a:cubicBezTo>
                    <a:cubicBezTo>
                      <a:pt x="289" y="193"/>
                      <a:pt x="293" y="193"/>
                      <a:pt x="297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4" y="197"/>
                      <a:pt x="290" y="197"/>
                      <a:pt x="286" y="197"/>
                    </a:cubicBezTo>
                    <a:close/>
                    <a:moveTo>
                      <a:pt x="183" y="196"/>
                    </a:moveTo>
                    <a:cubicBezTo>
                      <a:pt x="179" y="196"/>
                      <a:pt x="175" y="195"/>
                      <a:pt x="171" y="195"/>
                    </a:cubicBezTo>
                    <a:cubicBezTo>
                      <a:pt x="172" y="191"/>
                      <a:pt x="172" y="191"/>
                      <a:pt x="172" y="191"/>
                    </a:cubicBezTo>
                    <a:cubicBezTo>
                      <a:pt x="176" y="192"/>
                      <a:pt x="179" y="192"/>
                      <a:pt x="183" y="192"/>
                    </a:cubicBezTo>
                    <a:lnTo>
                      <a:pt x="183" y="196"/>
                    </a:lnTo>
                    <a:close/>
                    <a:moveTo>
                      <a:pt x="309" y="195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2" y="191"/>
                      <a:pt x="316" y="190"/>
                      <a:pt x="320" y="190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4"/>
                      <a:pt x="313" y="194"/>
                      <a:pt x="309" y="195"/>
                    </a:cubicBezTo>
                    <a:close/>
                    <a:moveTo>
                      <a:pt x="160" y="193"/>
                    </a:moveTo>
                    <a:cubicBezTo>
                      <a:pt x="156" y="193"/>
                      <a:pt x="153" y="192"/>
                      <a:pt x="149" y="192"/>
                    </a:cubicBezTo>
                    <a:cubicBezTo>
                      <a:pt x="149" y="188"/>
                      <a:pt x="149" y="188"/>
                      <a:pt x="149" y="188"/>
                    </a:cubicBezTo>
                    <a:cubicBezTo>
                      <a:pt x="153" y="188"/>
                      <a:pt x="157" y="189"/>
                      <a:pt x="161" y="190"/>
                    </a:cubicBezTo>
                    <a:lnTo>
                      <a:pt x="160" y="193"/>
                    </a:lnTo>
                    <a:close/>
                    <a:moveTo>
                      <a:pt x="331" y="192"/>
                    </a:moveTo>
                    <a:cubicBezTo>
                      <a:pt x="331" y="188"/>
                      <a:pt x="331" y="188"/>
                      <a:pt x="331" y="188"/>
                    </a:cubicBezTo>
                    <a:cubicBezTo>
                      <a:pt x="335" y="187"/>
                      <a:pt x="338" y="187"/>
                      <a:pt x="342" y="186"/>
                    </a:cubicBezTo>
                    <a:cubicBezTo>
                      <a:pt x="343" y="190"/>
                      <a:pt x="343" y="190"/>
                      <a:pt x="343" y="190"/>
                    </a:cubicBezTo>
                    <a:cubicBezTo>
                      <a:pt x="339" y="190"/>
                      <a:pt x="335" y="191"/>
                      <a:pt x="331" y="192"/>
                    </a:cubicBezTo>
                    <a:close/>
                    <a:moveTo>
                      <a:pt x="138" y="189"/>
                    </a:moveTo>
                    <a:cubicBezTo>
                      <a:pt x="134" y="189"/>
                      <a:pt x="130" y="188"/>
                      <a:pt x="126" y="187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31" y="184"/>
                      <a:pt x="135" y="185"/>
                      <a:pt x="138" y="186"/>
                    </a:cubicBezTo>
                    <a:lnTo>
                      <a:pt x="138" y="189"/>
                    </a:lnTo>
                    <a:close/>
                    <a:moveTo>
                      <a:pt x="354" y="187"/>
                    </a:moveTo>
                    <a:cubicBezTo>
                      <a:pt x="353" y="184"/>
                      <a:pt x="353" y="184"/>
                      <a:pt x="353" y="184"/>
                    </a:cubicBezTo>
                    <a:cubicBezTo>
                      <a:pt x="357" y="183"/>
                      <a:pt x="361" y="182"/>
                      <a:pt x="364" y="181"/>
                    </a:cubicBezTo>
                    <a:cubicBezTo>
                      <a:pt x="365" y="185"/>
                      <a:pt x="365" y="185"/>
                      <a:pt x="365" y="185"/>
                    </a:cubicBezTo>
                    <a:cubicBezTo>
                      <a:pt x="362" y="186"/>
                      <a:pt x="358" y="186"/>
                      <a:pt x="354" y="187"/>
                    </a:cubicBezTo>
                    <a:close/>
                    <a:moveTo>
                      <a:pt x="115" y="184"/>
                    </a:moveTo>
                    <a:cubicBezTo>
                      <a:pt x="111" y="184"/>
                      <a:pt x="108" y="183"/>
                      <a:pt x="104" y="182"/>
                    </a:cubicBezTo>
                    <a:cubicBezTo>
                      <a:pt x="105" y="178"/>
                      <a:pt x="105" y="178"/>
                      <a:pt x="105" y="178"/>
                    </a:cubicBezTo>
                    <a:cubicBezTo>
                      <a:pt x="109" y="179"/>
                      <a:pt x="112" y="180"/>
                      <a:pt x="116" y="181"/>
                    </a:cubicBezTo>
                    <a:lnTo>
                      <a:pt x="115" y="184"/>
                    </a:lnTo>
                    <a:close/>
                    <a:moveTo>
                      <a:pt x="376" y="182"/>
                    </a:moveTo>
                    <a:cubicBezTo>
                      <a:pt x="375" y="178"/>
                      <a:pt x="375" y="178"/>
                      <a:pt x="375" y="178"/>
                    </a:cubicBezTo>
                    <a:cubicBezTo>
                      <a:pt x="379" y="177"/>
                      <a:pt x="383" y="176"/>
                      <a:pt x="386" y="175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4" y="179"/>
                      <a:pt x="380" y="181"/>
                      <a:pt x="376" y="182"/>
                    </a:cubicBezTo>
                    <a:close/>
                    <a:moveTo>
                      <a:pt x="93" y="178"/>
                    </a:moveTo>
                    <a:cubicBezTo>
                      <a:pt x="89" y="177"/>
                      <a:pt x="86" y="176"/>
                      <a:pt x="82" y="174"/>
                    </a:cubicBezTo>
                    <a:cubicBezTo>
                      <a:pt x="83" y="171"/>
                      <a:pt x="83" y="171"/>
                      <a:pt x="83" y="171"/>
                    </a:cubicBezTo>
                    <a:cubicBezTo>
                      <a:pt x="87" y="172"/>
                      <a:pt x="91" y="173"/>
                      <a:pt x="94" y="175"/>
                    </a:cubicBezTo>
                    <a:lnTo>
                      <a:pt x="93" y="178"/>
                    </a:lnTo>
                    <a:close/>
                    <a:moveTo>
                      <a:pt x="398" y="175"/>
                    </a:moveTo>
                    <a:cubicBezTo>
                      <a:pt x="397" y="171"/>
                      <a:pt x="397" y="171"/>
                      <a:pt x="397" y="171"/>
                    </a:cubicBezTo>
                    <a:cubicBezTo>
                      <a:pt x="401" y="170"/>
                      <a:pt x="404" y="168"/>
                      <a:pt x="407" y="167"/>
                    </a:cubicBezTo>
                    <a:cubicBezTo>
                      <a:pt x="409" y="171"/>
                      <a:pt x="409" y="171"/>
                      <a:pt x="409" y="171"/>
                    </a:cubicBezTo>
                    <a:cubicBezTo>
                      <a:pt x="405" y="172"/>
                      <a:pt x="402" y="173"/>
                      <a:pt x="398" y="175"/>
                    </a:cubicBezTo>
                    <a:close/>
                    <a:moveTo>
                      <a:pt x="71" y="170"/>
                    </a:moveTo>
                    <a:cubicBezTo>
                      <a:pt x="68" y="169"/>
                      <a:pt x="64" y="167"/>
                      <a:pt x="61" y="16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6" y="164"/>
                      <a:pt x="69" y="165"/>
                      <a:pt x="73" y="167"/>
                    </a:cubicBezTo>
                    <a:lnTo>
                      <a:pt x="71" y="170"/>
                    </a:lnTo>
                    <a:close/>
                    <a:moveTo>
                      <a:pt x="419" y="166"/>
                    </a:moveTo>
                    <a:cubicBezTo>
                      <a:pt x="418" y="163"/>
                      <a:pt x="418" y="163"/>
                      <a:pt x="418" y="163"/>
                    </a:cubicBezTo>
                    <a:cubicBezTo>
                      <a:pt x="421" y="161"/>
                      <a:pt x="425" y="159"/>
                      <a:pt x="428" y="157"/>
                    </a:cubicBezTo>
                    <a:cubicBezTo>
                      <a:pt x="430" y="161"/>
                      <a:pt x="430" y="161"/>
                      <a:pt x="430" y="161"/>
                    </a:cubicBezTo>
                    <a:cubicBezTo>
                      <a:pt x="427" y="163"/>
                      <a:pt x="423" y="164"/>
                      <a:pt x="419" y="166"/>
                    </a:cubicBezTo>
                    <a:close/>
                    <a:moveTo>
                      <a:pt x="51" y="161"/>
                    </a:moveTo>
                    <a:cubicBezTo>
                      <a:pt x="47" y="159"/>
                      <a:pt x="44" y="157"/>
                      <a:pt x="41" y="155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6" y="154"/>
                      <a:pt x="49" y="155"/>
                      <a:pt x="52" y="157"/>
                    </a:cubicBezTo>
                    <a:lnTo>
                      <a:pt x="51" y="161"/>
                    </a:lnTo>
                    <a:close/>
                    <a:moveTo>
                      <a:pt x="440" y="155"/>
                    </a:moveTo>
                    <a:cubicBezTo>
                      <a:pt x="438" y="152"/>
                      <a:pt x="438" y="152"/>
                      <a:pt x="438" y="152"/>
                    </a:cubicBezTo>
                    <a:cubicBezTo>
                      <a:pt x="441" y="150"/>
                      <a:pt x="444" y="148"/>
                      <a:pt x="447" y="146"/>
                    </a:cubicBezTo>
                    <a:cubicBezTo>
                      <a:pt x="449" y="149"/>
                      <a:pt x="449" y="149"/>
                      <a:pt x="449" y="149"/>
                    </a:cubicBezTo>
                    <a:cubicBezTo>
                      <a:pt x="446" y="151"/>
                      <a:pt x="443" y="153"/>
                      <a:pt x="440" y="155"/>
                    </a:cubicBezTo>
                    <a:close/>
                    <a:moveTo>
                      <a:pt x="31" y="148"/>
                    </a:moveTo>
                    <a:cubicBezTo>
                      <a:pt x="28" y="146"/>
                      <a:pt x="25" y="143"/>
                      <a:pt x="22" y="141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7" y="141"/>
                      <a:pt x="30" y="143"/>
                      <a:pt x="33" y="145"/>
                    </a:cubicBezTo>
                    <a:lnTo>
                      <a:pt x="31" y="148"/>
                    </a:lnTo>
                    <a:close/>
                    <a:moveTo>
                      <a:pt x="458" y="141"/>
                    </a:move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9" y="136"/>
                      <a:pt x="461" y="133"/>
                      <a:pt x="464" y="130"/>
                    </a:cubicBezTo>
                    <a:cubicBezTo>
                      <a:pt x="467" y="133"/>
                      <a:pt x="467" y="133"/>
                      <a:pt x="467" y="133"/>
                    </a:cubicBezTo>
                    <a:cubicBezTo>
                      <a:pt x="464" y="136"/>
                      <a:pt x="461" y="139"/>
                      <a:pt x="458" y="141"/>
                    </a:cubicBezTo>
                    <a:close/>
                    <a:moveTo>
                      <a:pt x="14" y="133"/>
                    </a:moveTo>
                    <a:cubicBezTo>
                      <a:pt x="11" y="129"/>
                      <a:pt x="9" y="126"/>
                      <a:pt x="7" y="123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2" y="124"/>
                      <a:pt x="14" y="127"/>
                      <a:pt x="17" y="130"/>
                    </a:cubicBezTo>
                    <a:lnTo>
                      <a:pt x="14" y="133"/>
                    </a:lnTo>
                    <a:close/>
                    <a:moveTo>
                      <a:pt x="473" y="123"/>
                    </a:moveTo>
                    <a:cubicBezTo>
                      <a:pt x="470" y="121"/>
                      <a:pt x="470" y="121"/>
                      <a:pt x="470" y="121"/>
                    </a:cubicBezTo>
                    <a:cubicBezTo>
                      <a:pt x="472" y="118"/>
                      <a:pt x="473" y="115"/>
                      <a:pt x="474" y="111"/>
                    </a:cubicBezTo>
                    <a:cubicBezTo>
                      <a:pt x="478" y="113"/>
                      <a:pt x="478" y="113"/>
                      <a:pt x="478" y="113"/>
                    </a:cubicBezTo>
                    <a:cubicBezTo>
                      <a:pt x="477" y="116"/>
                      <a:pt x="475" y="120"/>
                      <a:pt x="473" y="123"/>
                    </a:cubicBezTo>
                    <a:close/>
                    <a:moveTo>
                      <a:pt x="3" y="112"/>
                    </a:moveTo>
                    <a:cubicBezTo>
                      <a:pt x="2" y="108"/>
                      <a:pt x="0" y="104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4"/>
                      <a:pt x="4" y="108"/>
                      <a:pt x="5" y="111"/>
                    </a:cubicBezTo>
                    <a:lnTo>
                      <a:pt x="3" y="112"/>
                    </a:lnTo>
                    <a:close/>
                    <a:moveTo>
                      <a:pt x="479" y="101"/>
                    </a:moveTo>
                    <a:cubicBezTo>
                      <a:pt x="476" y="101"/>
                      <a:pt x="476" y="101"/>
                      <a:pt x="476" y="101"/>
                    </a:cubicBezTo>
                    <a:cubicBezTo>
                      <a:pt x="478" y="101"/>
                      <a:pt x="478" y="101"/>
                      <a:pt x="478" y="101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97"/>
                      <a:pt x="475" y="93"/>
                      <a:pt x="475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3"/>
                      <a:pt x="479" y="97"/>
                      <a:pt x="479" y="100"/>
                    </a:cubicBezTo>
                    <a:lnTo>
                      <a:pt x="479" y="101"/>
                    </a:lnTo>
                    <a:close/>
                    <a:moveTo>
                      <a:pt x="6" y="90"/>
                    </a:moveTo>
                    <a:cubicBezTo>
                      <a:pt x="3" y="89"/>
                      <a:pt x="3" y="89"/>
                      <a:pt x="3" y="89"/>
                    </a:cubicBezTo>
                    <a:cubicBezTo>
                      <a:pt x="4" y="85"/>
                      <a:pt x="5" y="81"/>
                      <a:pt x="7" y="78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83"/>
                      <a:pt x="7" y="86"/>
                      <a:pt x="6" y="90"/>
                    </a:cubicBezTo>
                    <a:close/>
                    <a:moveTo>
                      <a:pt x="470" y="80"/>
                    </a:moveTo>
                    <a:cubicBezTo>
                      <a:pt x="469" y="77"/>
                      <a:pt x="467" y="74"/>
                      <a:pt x="464" y="71"/>
                    </a:cubicBezTo>
                    <a:cubicBezTo>
                      <a:pt x="467" y="68"/>
                      <a:pt x="467" y="68"/>
                      <a:pt x="467" y="68"/>
                    </a:cubicBezTo>
                    <a:cubicBezTo>
                      <a:pt x="470" y="72"/>
                      <a:pt x="472" y="75"/>
                      <a:pt x="474" y="78"/>
                    </a:cubicBezTo>
                    <a:lnTo>
                      <a:pt x="470" y="80"/>
                    </a:lnTo>
                    <a:close/>
                    <a:moveTo>
                      <a:pt x="17" y="71"/>
                    </a:moveTo>
                    <a:cubicBezTo>
                      <a:pt x="14" y="68"/>
                      <a:pt x="14" y="68"/>
                      <a:pt x="14" y="68"/>
                    </a:cubicBezTo>
                    <a:cubicBezTo>
                      <a:pt x="16" y="65"/>
                      <a:pt x="19" y="62"/>
                      <a:pt x="22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2" y="65"/>
                      <a:pt x="19" y="68"/>
                      <a:pt x="17" y="71"/>
                    </a:cubicBezTo>
                    <a:close/>
                    <a:moveTo>
                      <a:pt x="456" y="63"/>
                    </a:moveTo>
                    <a:cubicBezTo>
                      <a:pt x="454" y="60"/>
                      <a:pt x="451" y="58"/>
                      <a:pt x="448" y="56"/>
                    </a:cubicBezTo>
                    <a:cubicBezTo>
                      <a:pt x="450" y="53"/>
                      <a:pt x="450" y="53"/>
                      <a:pt x="450" y="53"/>
                    </a:cubicBezTo>
                    <a:cubicBezTo>
                      <a:pt x="453" y="55"/>
                      <a:pt x="456" y="58"/>
                      <a:pt x="459" y="60"/>
                    </a:cubicBezTo>
                    <a:lnTo>
                      <a:pt x="456" y="63"/>
                    </a:lnTo>
                    <a:close/>
                    <a:moveTo>
                      <a:pt x="33" y="55"/>
                    </a:moveTo>
                    <a:cubicBezTo>
                      <a:pt x="31" y="52"/>
                      <a:pt x="31" y="52"/>
                      <a:pt x="31" y="52"/>
                    </a:cubicBezTo>
                    <a:cubicBezTo>
                      <a:pt x="34" y="50"/>
                      <a:pt x="37" y="48"/>
                      <a:pt x="41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39" y="51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2" y="45"/>
                      <a:pt x="429" y="44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4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3" y="43"/>
                    </a:move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38"/>
                      <a:pt x="57" y="37"/>
                      <a:pt x="61" y="35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59" y="40"/>
                      <a:pt x="56" y="42"/>
                      <a:pt x="53" y="43"/>
                    </a:cubicBezTo>
                    <a:close/>
                    <a:moveTo>
                      <a:pt x="419" y="39"/>
                    </a:moveTo>
                    <a:cubicBezTo>
                      <a:pt x="415" y="37"/>
                      <a:pt x="412" y="36"/>
                      <a:pt x="408" y="34"/>
                    </a:cubicBezTo>
                    <a:cubicBezTo>
                      <a:pt x="410" y="31"/>
                      <a:pt x="410" y="31"/>
                      <a:pt x="410" y="31"/>
                    </a:cubicBezTo>
                    <a:cubicBezTo>
                      <a:pt x="413" y="32"/>
                      <a:pt x="417" y="34"/>
                      <a:pt x="420" y="35"/>
                    </a:cubicBezTo>
                    <a:lnTo>
                      <a:pt x="419" y="39"/>
                    </a:lnTo>
                    <a:close/>
                    <a:moveTo>
                      <a:pt x="73" y="34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5" y="29"/>
                      <a:pt x="79" y="28"/>
                      <a:pt x="82" y="26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31"/>
                      <a:pt x="76" y="33"/>
                      <a:pt x="73" y="34"/>
                    </a:cubicBezTo>
                    <a:close/>
                    <a:moveTo>
                      <a:pt x="398" y="30"/>
                    </a:moveTo>
                    <a:cubicBezTo>
                      <a:pt x="394" y="29"/>
                      <a:pt x="390" y="28"/>
                      <a:pt x="387" y="26"/>
                    </a:cubicBezTo>
                    <a:cubicBezTo>
                      <a:pt x="388" y="23"/>
                      <a:pt x="388" y="23"/>
                      <a:pt x="388" y="23"/>
                    </a:cubicBezTo>
                    <a:cubicBezTo>
                      <a:pt x="392" y="24"/>
                      <a:pt x="395" y="25"/>
                      <a:pt x="399" y="26"/>
                    </a:cubicBezTo>
                    <a:lnTo>
                      <a:pt x="398" y="30"/>
                    </a:lnTo>
                    <a:close/>
                    <a:moveTo>
                      <a:pt x="94" y="26"/>
                    </a:moveTo>
                    <a:cubicBezTo>
                      <a:pt x="93" y="23"/>
                      <a:pt x="93" y="23"/>
                      <a:pt x="93" y="23"/>
                    </a:cubicBezTo>
                    <a:cubicBezTo>
                      <a:pt x="97" y="21"/>
                      <a:pt x="101" y="20"/>
                      <a:pt x="104" y="19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2" y="24"/>
                      <a:pt x="98" y="25"/>
                      <a:pt x="94" y="26"/>
                    </a:cubicBezTo>
                    <a:close/>
                    <a:moveTo>
                      <a:pt x="376" y="23"/>
                    </a:moveTo>
                    <a:cubicBezTo>
                      <a:pt x="372" y="22"/>
                      <a:pt x="369" y="21"/>
                      <a:pt x="365" y="20"/>
                    </a:cubicBezTo>
                    <a:cubicBezTo>
                      <a:pt x="366" y="16"/>
                      <a:pt x="366" y="16"/>
                      <a:pt x="366" y="16"/>
                    </a:cubicBezTo>
                    <a:cubicBezTo>
                      <a:pt x="370" y="17"/>
                      <a:pt x="373" y="18"/>
                      <a:pt x="377" y="19"/>
                    </a:cubicBezTo>
                    <a:lnTo>
                      <a:pt x="376" y="23"/>
                    </a:lnTo>
                    <a:close/>
                    <a:moveTo>
                      <a:pt x="116" y="20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9" y="15"/>
                      <a:pt x="123" y="14"/>
                      <a:pt x="127" y="14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4" y="18"/>
                      <a:pt x="120" y="19"/>
                      <a:pt x="116" y="20"/>
                    </a:cubicBezTo>
                    <a:close/>
                    <a:moveTo>
                      <a:pt x="354" y="17"/>
                    </a:moveTo>
                    <a:cubicBezTo>
                      <a:pt x="350" y="17"/>
                      <a:pt x="347" y="16"/>
                      <a:pt x="343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2"/>
                      <a:pt x="351" y="13"/>
                      <a:pt x="355" y="14"/>
                    </a:cubicBezTo>
                    <a:lnTo>
                      <a:pt x="354" y="17"/>
                    </a:lnTo>
                    <a:close/>
                    <a:moveTo>
                      <a:pt x="138" y="15"/>
                    </a:moveTo>
                    <a:cubicBezTo>
                      <a:pt x="138" y="11"/>
                      <a:pt x="138" y="11"/>
                      <a:pt x="138" y="11"/>
                    </a:cubicBezTo>
                    <a:cubicBezTo>
                      <a:pt x="141" y="11"/>
                      <a:pt x="145" y="10"/>
                      <a:pt x="149" y="9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46" y="14"/>
                      <a:pt x="142" y="14"/>
                      <a:pt x="138" y="15"/>
                    </a:cubicBezTo>
                    <a:close/>
                    <a:moveTo>
                      <a:pt x="332" y="13"/>
                    </a:moveTo>
                    <a:cubicBezTo>
                      <a:pt x="328" y="12"/>
                      <a:pt x="324" y="12"/>
                      <a:pt x="320" y="11"/>
                    </a:cubicBezTo>
                    <a:cubicBezTo>
                      <a:pt x="321" y="8"/>
                      <a:pt x="321" y="8"/>
                      <a:pt x="321" y="8"/>
                    </a:cubicBezTo>
                    <a:cubicBezTo>
                      <a:pt x="325" y="8"/>
                      <a:pt x="328" y="9"/>
                      <a:pt x="332" y="9"/>
                    </a:cubicBezTo>
                    <a:lnTo>
                      <a:pt x="332" y="13"/>
                    </a:lnTo>
                    <a:close/>
                    <a:moveTo>
                      <a:pt x="161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4" y="7"/>
                      <a:pt x="168" y="6"/>
                      <a:pt x="172" y="6"/>
                    </a:cubicBezTo>
                    <a:cubicBezTo>
                      <a:pt x="172" y="10"/>
                      <a:pt x="172" y="10"/>
                      <a:pt x="172" y="10"/>
                    </a:cubicBezTo>
                    <a:cubicBezTo>
                      <a:pt x="168" y="10"/>
                      <a:pt x="165" y="11"/>
                      <a:pt x="161" y="11"/>
                    </a:cubicBezTo>
                    <a:close/>
                    <a:moveTo>
                      <a:pt x="309" y="10"/>
                    </a:moveTo>
                    <a:cubicBezTo>
                      <a:pt x="305" y="9"/>
                      <a:pt x="302" y="9"/>
                      <a:pt x="298" y="8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302" y="5"/>
                      <a:pt x="306" y="6"/>
                      <a:pt x="309" y="6"/>
                    </a:cubicBezTo>
                    <a:lnTo>
                      <a:pt x="309" y="10"/>
                    </a:lnTo>
                    <a:close/>
                    <a:moveTo>
                      <a:pt x="184" y="8"/>
                    </a:moveTo>
                    <a:cubicBezTo>
                      <a:pt x="183" y="5"/>
                      <a:pt x="183" y="5"/>
                      <a:pt x="183" y="5"/>
                    </a:cubicBezTo>
                    <a:cubicBezTo>
                      <a:pt x="187" y="4"/>
                      <a:pt x="191" y="4"/>
                      <a:pt x="195" y="4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1" y="8"/>
                      <a:pt x="187" y="8"/>
                      <a:pt x="184" y="8"/>
                    </a:cubicBezTo>
                    <a:close/>
                    <a:moveTo>
                      <a:pt x="286" y="7"/>
                    </a:moveTo>
                    <a:cubicBezTo>
                      <a:pt x="283" y="7"/>
                      <a:pt x="279" y="7"/>
                      <a:pt x="275" y="7"/>
                    </a:cubicBezTo>
                    <a:cubicBezTo>
                      <a:pt x="275" y="3"/>
                      <a:pt x="275" y="3"/>
                      <a:pt x="275" y="3"/>
                    </a:cubicBezTo>
                    <a:cubicBezTo>
                      <a:pt x="279" y="3"/>
                      <a:pt x="283" y="3"/>
                      <a:pt x="287" y="4"/>
                    </a:cubicBezTo>
                    <a:lnTo>
                      <a:pt x="286" y="7"/>
                    </a:lnTo>
                    <a:close/>
                    <a:moveTo>
                      <a:pt x="206" y="7"/>
                    </a:moveTo>
                    <a:cubicBezTo>
                      <a:pt x="206" y="3"/>
                      <a:pt x="206" y="3"/>
                      <a:pt x="206" y="3"/>
                    </a:cubicBezTo>
                    <a:cubicBezTo>
                      <a:pt x="210" y="3"/>
                      <a:pt x="214" y="2"/>
                      <a:pt x="217" y="2"/>
                    </a:cubicBezTo>
                    <a:cubicBezTo>
                      <a:pt x="218" y="6"/>
                      <a:pt x="218" y="6"/>
                      <a:pt x="218" y="6"/>
                    </a:cubicBezTo>
                    <a:cubicBezTo>
                      <a:pt x="214" y="6"/>
                      <a:pt x="210" y="6"/>
                      <a:pt x="206" y="7"/>
                    </a:cubicBezTo>
                    <a:close/>
                    <a:moveTo>
                      <a:pt x="264" y="6"/>
                    </a:moveTo>
                    <a:cubicBezTo>
                      <a:pt x="260" y="6"/>
                      <a:pt x="256" y="6"/>
                      <a:pt x="252" y="6"/>
                    </a:cubicBezTo>
                    <a:cubicBezTo>
                      <a:pt x="252" y="2"/>
                      <a:pt x="252" y="2"/>
                      <a:pt x="252" y="2"/>
                    </a:cubicBezTo>
                    <a:cubicBezTo>
                      <a:pt x="256" y="2"/>
                      <a:pt x="260" y="2"/>
                      <a:pt x="264" y="2"/>
                    </a:cubicBezTo>
                    <a:lnTo>
                      <a:pt x="264" y="6"/>
                    </a:lnTo>
                    <a:close/>
                    <a:moveTo>
                      <a:pt x="229" y="5"/>
                    </a:moveTo>
                    <a:cubicBezTo>
                      <a:pt x="229" y="1"/>
                      <a:pt x="229" y="1"/>
                      <a:pt x="229" y="1"/>
                    </a:cubicBezTo>
                    <a:cubicBezTo>
                      <a:pt x="233" y="1"/>
                      <a:pt x="237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7" y="4"/>
                      <a:pt x="233" y="5"/>
                      <a:pt x="22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ṣ1idè">
                <a:extLst>
                  <a:ext uri="{FF2B5EF4-FFF2-40B4-BE49-F238E27FC236}">
                    <a16:creationId xmlns:a16="http://schemas.microsoft.com/office/drawing/2014/main" xmlns="" id="{1268E5E0-BF3C-4B0E-9BA1-920C4D30156D}"/>
                  </a:ext>
                </a:extLst>
              </p:cNvPr>
              <p:cNvSpPr/>
              <p:nvPr/>
            </p:nvSpPr>
            <p:spPr bwMode="auto">
              <a:xfrm flipH="1">
                <a:off x="7482512" y="3217315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ṩļiḑé">
                <a:extLst>
                  <a:ext uri="{FF2B5EF4-FFF2-40B4-BE49-F238E27FC236}">
                    <a16:creationId xmlns:a16="http://schemas.microsoft.com/office/drawing/2014/main" xmlns="" id="{55C830C8-3324-4906-9971-64B585C7F9B7}"/>
                  </a:ext>
                </a:extLst>
              </p:cNvPr>
              <p:cNvSpPr/>
              <p:nvPr/>
            </p:nvSpPr>
            <p:spPr bwMode="auto">
              <a:xfrm flipH="1">
                <a:off x="7578449" y="326147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$ľîďè">
                <a:extLst>
                  <a:ext uri="{FF2B5EF4-FFF2-40B4-BE49-F238E27FC236}">
                    <a16:creationId xmlns:a16="http://schemas.microsoft.com/office/drawing/2014/main" xmlns="" id="{20B8137A-F7F3-4D16-BC6C-1183A3D85170}"/>
                  </a:ext>
                </a:extLst>
              </p:cNvPr>
              <p:cNvSpPr/>
              <p:nvPr/>
            </p:nvSpPr>
            <p:spPr bwMode="auto">
              <a:xfrm flipH="1">
                <a:off x="7576926" y="3255385"/>
                <a:ext cx="985254" cy="409634"/>
              </a:xfrm>
              <a:custGeom>
                <a:avLst/>
                <a:gdLst>
                  <a:gd name="T0" fmla="*/ 240 w 479"/>
                  <a:gd name="T1" fmla="*/ 196 h 199"/>
                  <a:gd name="T2" fmla="*/ 229 w 479"/>
                  <a:gd name="T3" fmla="*/ 198 h 199"/>
                  <a:gd name="T4" fmla="*/ 229 w 479"/>
                  <a:gd name="T5" fmla="*/ 198 h 199"/>
                  <a:gd name="T6" fmla="*/ 275 w 479"/>
                  <a:gd name="T7" fmla="*/ 197 h 199"/>
                  <a:gd name="T8" fmla="*/ 195 w 479"/>
                  <a:gd name="T9" fmla="*/ 193 h 199"/>
                  <a:gd name="T10" fmla="*/ 286 w 479"/>
                  <a:gd name="T11" fmla="*/ 193 h 199"/>
                  <a:gd name="T12" fmla="*/ 183 w 479"/>
                  <a:gd name="T13" fmla="*/ 195 h 199"/>
                  <a:gd name="T14" fmla="*/ 183 w 479"/>
                  <a:gd name="T15" fmla="*/ 195 h 199"/>
                  <a:gd name="T16" fmla="*/ 320 w 479"/>
                  <a:gd name="T17" fmla="*/ 193 h 199"/>
                  <a:gd name="T18" fmla="*/ 149 w 479"/>
                  <a:gd name="T19" fmla="*/ 187 h 199"/>
                  <a:gd name="T20" fmla="*/ 331 w 479"/>
                  <a:gd name="T21" fmla="*/ 187 h 199"/>
                  <a:gd name="T22" fmla="*/ 138 w 479"/>
                  <a:gd name="T23" fmla="*/ 189 h 199"/>
                  <a:gd name="T24" fmla="*/ 138 w 479"/>
                  <a:gd name="T25" fmla="*/ 189 h 199"/>
                  <a:gd name="T26" fmla="*/ 365 w 479"/>
                  <a:gd name="T27" fmla="*/ 184 h 199"/>
                  <a:gd name="T28" fmla="*/ 105 w 479"/>
                  <a:gd name="T29" fmla="*/ 177 h 199"/>
                  <a:gd name="T30" fmla="*/ 375 w 479"/>
                  <a:gd name="T31" fmla="*/ 177 h 199"/>
                  <a:gd name="T32" fmla="*/ 93 w 479"/>
                  <a:gd name="T33" fmla="*/ 177 h 199"/>
                  <a:gd name="T34" fmla="*/ 93 w 479"/>
                  <a:gd name="T35" fmla="*/ 177 h 199"/>
                  <a:gd name="T36" fmla="*/ 409 w 479"/>
                  <a:gd name="T37" fmla="*/ 170 h 199"/>
                  <a:gd name="T38" fmla="*/ 62 w 479"/>
                  <a:gd name="T39" fmla="*/ 162 h 199"/>
                  <a:gd name="T40" fmla="*/ 418 w 479"/>
                  <a:gd name="T41" fmla="*/ 162 h 199"/>
                  <a:gd name="T42" fmla="*/ 51 w 479"/>
                  <a:gd name="T43" fmla="*/ 160 h 199"/>
                  <a:gd name="T44" fmla="*/ 51 w 479"/>
                  <a:gd name="T45" fmla="*/ 160 h 199"/>
                  <a:gd name="T46" fmla="*/ 449 w 479"/>
                  <a:gd name="T47" fmla="*/ 148 h 199"/>
                  <a:gd name="T48" fmla="*/ 25 w 479"/>
                  <a:gd name="T49" fmla="*/ 137 h 199"/>
                  <a:gd name="T50" fmla="*/ 456 w 479"/>
                  <a:gd name="T51" fmla="*/ 138 h 199"/>
                  <a:gd name="T52" fmla="*/ 14 w 479"/>
                  <a:gd name="T53" fmla="*/ 132 h 199"/>
                  <a:gd name="T54" fmla="*/ 14 w 479"/>
                  <a:gd name="T55" fmla="*/ 132 h 199"/>
                  <a:gd name="T56" fmla="*/ 478 w 479"/>
                  <a:gd name="T57" fmla="*/ 112 h 199"/>
                  <a:gd name="T58" fmla="*/ 3 w 479"/>
                  <a:gd name="T59" fmla="*/ 100 h 199"/>
                  <a:gd name="T60" fmla="*/ 479 w 479"/>
                  <a:gd name="T61" fmla="*/ 100 h 199"/>
                  <a:gd name="T62" fmla="*/ 475 w 479"/>
                  <a:gd name="T63" fmla="*/ 89 h 199"/>
                  <a:gd name="T64" fmla="*/ 3 w 479"/>
                  <a:gd name="T65" fmla="*/ 88 h 199"/>
                  <a:gd name="T66" fmla="*/ 470 w 479"/>
                  <a:gd name="T67" fmla="*/ 79 h 199"/>
                  <a:gd name="T68" fmla="*/ 470 w 479"/>
                  <a:gd name="T69" fmla="*/ 79 h 199"/>
                  <a:gd name="T70" fmla="*/ 25 w 479"/>
                  <a:gd name="T71" fmla="*/ 62 h 199"/>
                  <a:gd name="T72" fmla="*/ 450 w 479"/>
                  <a:gd name="T73" fmla="*/ 52 h 199"/>
                  <a:gd name="T74" fmla="*/ 31 w 479"/>
                  <a:gd name="T75" fmla="*/ 52 h 199"/>
                  <a:gd name="T76" fmla="*/ 438 w 479"/>
                  <a:gd name="T77" fmla="*/ 49 h 199"/>
                  <a:gd name="T78" fmla="*/ 438 w 479"/>
                  <a:gd name="T79" fmla="*/ 49 h 199"/>
                  <a:gd name="T80" fmla="*/ 63 w 479"/>
                  <a:gd name="T81" fmla="*/ 38 h 199"/>
                  <a:gd name="T82" fmla="*/ 410 w 479"/>
                  <a:gd name="T83" fmla="*/ 30 h 199"/>
                  <a:gd name="T84" fmla="*/ 72 w 479"/>
                  <a:gd name="T85" fmla="*/ 30 h 199"/>
                  <a:gd name="T86" fmla="*/ 398 w 479"/>
                  <a:gd name="T87" fmla="*/ 29 h 199"/>
                  <a:gd name="T88" fmla="*/ 398 w 479"/>
                  <a:gd name="T89" fmla="*/ 29 h 199"/>
                  <a:gd name="T90" fmla="*/ 105 w 479"/>
                  <a:gd name="T91" fmla="*/ 22 h 199"/>
                  <a:gd name="T92" fmla="*/ 366 w 479"/>
                  <a:gd name="T93" fmla="*/ 16 h 199"/>
                  <a:gd name="T94" fmla="*/ 115 w 479"/>
                  <a:gd name="T95" fmla="*/ 16 h 199"/>
                  <a:gd name="T96" fmla="*/ 354 w 479"/>
                  <a:gd name="T97" fmla="*/ 17 h 199"/>
                  <a:gd name="T98" fmla="*/ 354 w 479"/>
                  <a:gd name="T99" fmla="*/ 17 h 199"/>
                  <a:gd name="T100" fmla="*/ 150 w 479"/>
                  <a:gd name="T101" fmla="*/ 12 h 199"/>
                  <a:gd name="T102" fmla="*/ 321 w 479"/>
                  <a:gd name="T103" fmla="*/ 7 h 199"/>
                  <a:gd name="T104" fmla="*/ 160 w 479"/>
                  <a:gd name="T105" fmla="*/ 7 h 199"/>
                  <a:gd name="T106" fmla="*/ 309 w 479"/>
                  <a:gd name="T107" fmla="*/ 9 h 199"/>
                  <a:gd name="T108" fmla="*/ 309 w 479"/>
                  <a:gd name="T109" fmla="*/ 9 h 199"/>
                  <a:gd name="T110" fmla="*/ 195 w 479"/>
                  <a:gd name="T111" fmla="*/ 7 h 199"/>
                  <a:gd name="T112" fmla="*/ 275 w 479"/>
                  <a:gd name="T113" fmla="*/ 2 h 199"/>
                  <a:gd name="T114" fmla="*/ 206 w 479"/>
                  <a:gd name="T115" fmla="*/ 2 h 199"/>
                  <a:gd name="T116" fmla="*/ 264 w 479"/>
                  <a:gd name="T117" fmla="*/ 5 h 199"/>
                  <a:gd name="T118" fmla="*/ 264 w 479"/>
                  <a:gd name="T119" fmla="*/ 5 h 199"/>
                  <a:gd name="T120" fmla="*/ 239 w 479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9">
                    <a:moveTo>
                      <a:pt x="240" y="198"/>
                    </a:move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4" y="196"/>
                      <a:pt x="248" y="195"/>
                      <a:pt x="252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8" y="199"/>
                      <a:pt x="244" y="198"/>
                      <a:pt x="240" y="198"/>
                    </a:cubicBezTo>
                    <a:close/>
                    <a:moveTo>
                      <a:pt x="229" y="198"/>
                    </a:moveTo>
                    <a:cubicBezTo>
                      <a:pt x="225" y="198"/>
                      <a:pt x="221" y="198"/>
                      <a:pt x="217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1" y="194"/>
                      <a:pt x="225" y="194"/>
                      <a:pt x="229" y="194"/>
                    </a:cubicBezTo>
                    <a:lnTo>
                      <a:pt x="229" y="198"/>
                    </a:lnTo>
                    <a:close/>
                    <a:moveTo>
                      <a:pt x="263" y="198"/>
                    </a:moveTo>
                    <a:cubicBezTo>
                      <a:pt x="263" y="194"/>
                      <a:pt x="263" y="194"/>
                      <a:pt x="263" y="194"/>
                    </a:cubicBezTo>
                    <a:cubicBezTo>
                      <a:pt x="267" y="194"/>
                      <a:pt x="271" y="194"/>
                      <a:pt x="274" y="193"/>
                    </a:cubicBezTo>
                    <a:cubicBezTo>
                      <a:pt x="275" y="197"/>
                      <a:pt x="275" y="197"/>
                      <a:pt x="275" y="197"/>
                    </a:cubicBezTo>
                    <a:cubicBezTo>
                      <a:pt x="271" y="197"/>
                      <a:pt x="267" y="198"/>
                      <a:pt x="263" y="198"/>
                    </a:cubicBezTo>
                    <a:close/>
                    <a:moveTo>
                      <a:pt x="206" y="197"/>
                    </a:moveTo>
                    <a:cubicBezTo>
                      <a:pt x="202" y="197"/>
                      <a:pt x="198" y="197"/>
                      <a:pt x="194" y="196"/>
                    </a:cubicBezTo>
                    <a:cubicBezTo>
                      <a:pt x="195" y="193"/>
                      <a:pt x="195" y="193"/>
                      <a:pt x="195" y="193"/>
                    </a:cubicBezTo>
                    <a:cubicBezTo>
                      <a:pt x="198" y="193"/>
                      <a:pt x="202" y="193"/>
                      <a:pt x="206" y="193"/>
                    </a:cubicBezTo>
                    <a:lnTo>
                      <a:pt x="206" y="197"/>
                    </a:lnTo>
                    <a:close/>
                    <a:moveTo>
                      <a:pt x="286" y="196"/>
                    </a:moveTo>
                    <a:cubicBezTo>
                      <a:pt x="286" y="193"/>
                      <a:pt x="286" y="193"/>
                      <a:pt x="286" y="193"/>
                    </a:cubicBezTo>
                    <a:cubicBezTo>
                      <a:pt x="289" y="192"/>
                      <a:pt x="293" y="192"/>
                      <a:pt x="297" y="192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4" y="196"/>
                      <a:pt x="290" y="196"/>
                      <a:pt x="286" y="196"/>
                    </a:cubicBezTo>
                    <a:close/>
                    <a:moveTo>
                      <a:pt x="183" y="195"/>
                    </a:moveTo>
                    <a:cubicBezTo>
                      <a:pt x="179" y="195"/>
                      <a:pt x="175" y="195"/>
                      <a:pt x="171" y="194"/>
                    </a:cubicBezTo>
                    <a:cubicBezTo>
                      <a:pt x="172" y="190"/>
                      <a:pt x="172" y="190"/>
                      <a:pt x="172" y="190"/>
                    </a:cubicBezTo>
                    <a:cubicBezTo>
                      <a:pt x="176" y="191"/>
                      <a:pt x="179" y="191"/>
                      <a:pt x="183" y="192"/>
                    </a:cubicBezTo>
                    <a:lnTo>
                      <a:pt x="183" y="195"/>
                    </a:lnTo>
                    <a:close/>
                    <a:moveTo>
                      <a:pt x="309" y="194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2" y="190"/>
                      <a:pt x="316" y="189"/>
                      <a:pt x="320" y="189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3"/>
                      <a:pt x="313" y="194"/>
                      <a:pt x="309" y="194"/>
                    </a:cubicBezTo>
                    <a:close/>
                    <a:moveTo>
                      <a:pt x="160" y="193"/>
                    </a:moveTo>
                    <a:cubicBezTo>
                      <a:pt x="156" y="192"/>
                      <a:pt x="153" y="191"/>
                      <a:pt x="149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3" y="188"/>
                      <a:pt x="157" y="188"/>
                      <a:pt x="161" y="189"/>
                    </a:cubicBezTo>
                    <a:lnTo>
                      <a:pt x="160" y="193"/>
                    </a:lnTo>
                    <a:close/>
                    <a:moveTo>
                      <a:pt x="331" y="191"/>
                    </a:moveTo>
                    <a:cubicBezTo>
                      <a:pt x="331" y="187"/>
                      <a:pt x="331" y="187"/>
                      <a:pt x="331" y="187"/>
                    </a:cubicBezTo>
                    <a:cubicBezTo>
                      <a:pt x="335" y="187"/>
                      <a:pt x="338" y="186"/>
                      <a:pt x="342" y="185"/>
                    </a:cubicBezTo>
                    <a:cubicBezTo>
                      <a:pt x="343" y="189"/>
                      <a:pt x="343" y="189"/>
                      <a:pt x="343" y="189"/>
                    </a:cubicBezTo>
                    <a:cubicBezTo>
                      <a:pt x="339" y="190"/>
                      <a:pt x="335" y="190"/>
                      <a:pt x="331" y="191"/>
                    </a:cubicBezTo>
                    <a:close/>
                    <a:moveTo>
                      <a:pt x="138" y="189"/>
                    </a:moveTo>
                    <a:cubicBezTo>
                      <a:pt x="134" y="188"/>
                      <a:pt x="130" y="187"/>
                      <a:pt x="126" y="186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31" y="183"/>
                      <a:pt x="135" y="184"/>
                      <a:pt x="138" y="185"/>
                    </a:cubicBezTo>
                    <a:lnTo>
                      <a:pt x="138" y="189"/>
                    </a:lnTo>
                    <a:close/>
                    <a:moveTo>
                      <a:pt x="354" y="186"/>
                    </a:move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7" y="182"/>
                      <a:pt x="361" y="181"/>
                      <a:pt x="364" y="180"/>
                    </a:cubicBezTo>
                    <a:cubicBezTo>
                      <a:pt x="365" y="184"/>
                      <a:pt x="365" y="184"/>
                      <a:pt x="365" y="184"/>
                    </a:cubicBezTo>
                    <a:cubicBezTo>
                      <a:pt x="362" y="185"/>
                      <a:pt x="358" y="186"/>
                      <a:pt x="354" y="186"/>
                    </a:cubicBezTo>
                    <a:close/>
                    <a:moveTo>
                      <a:pt x="115" y="184"/>
                    </a:moveTo>
                    <a:cubicBezTo>
                      <a:pt x="111" y="183"/>
                      <a:pt x="108" y="182"/>
                      <a:pt x="104" y="181"/>
                    </a:cubicBezTo>
                    <a:cubicBezTo>
                      <a:pt x="105" y="177"/>
                      <a:pt x="105" y="177"/>
                      <a:pt x="105" y="177"/>
                    </a:cubicBezTo>
                    <a:cubicBezTo>
                      <a:pt x="109" y="178"/>
                      <a:pt x="112" y="179"/>
                      <a:pt x="116" y="180"/>
                    </a:cubicBezTo>
                    <a:lnTo>
                      <a:pt x="115" y="184"/>
                    </a:lnTo>
                    <a:close/>
                    <a:moveTo>
                      <a:pt x="376" y="181"/>
                    </a:moveTo>
                    <a:cubicBezTo>
                      <a:pt x="375" y="177"/>
                      <a:pt x="375" y="177"/>
                      <a:pt x="375" y="177"/>
                    </a:cubicBezTo>
                    <a:cubicBezTo>
                      <a:pt x="379" y="176"/>
                      <a:pt x="383" y="175"/>
                      <a:pt x="386" y="174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4" y="179"/>
                      <a:pt x="380" y="180"/>
                      <a:pt x="376" y="181"/>
                    </a:cubicBezTo>
                    <a:close/>
                    <a:moveTo>
                      <a:pt x="93" y="177"/>
                    </a:moveTo>
                    <a:cubicBezTo>
                      <a:pt x="89" y="176"/>
                      <a:pt x="86" y="175"/>
                      <a:pt x="82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7" y="171"/>
                      <a:pt x="91" y="173"/>
                      <a:pt x="94" y="174"/>
                    </a:cubicBezTo>
                    <a:lnTo>
                      <a:pt x="93" y="177"/>
                    </a:lnTo>
                    <a:close/>
                    <a:moveTo>
                      <a:pt x="398" y="174"/>
                    </a:moveTo>
                    <a:cubicBezTo>
                      <a:pt x="397" y="170"/>
                      <a:pt x="397" y="170"/>
                      <a:pt x="397" y="170"/>
                    </a:cubicBezTo>
                    <a:cubicBezTo>
                      <a:pt x="401" y="169"/>
                      <a:pt x="404" y="168"/>
                      <a:pt x="407" y="166"/>
                    </a:cubicBezTo>
                    <a:cubicBezTo>
                      <a:pt x="409" y="170"/>
                      <a:pt x="409" y="170"/>
                      <a:pt x="409" y="170"/>
                    </a:cubicBezTo>
                    <a:cubicBezTo>
                      <a:pt x="405" y="171"/>
                      <a:pt x="402" y="173"/>
                      <a:pt x="398" y="174"/>
                    </a:cubicBezTo>
                    <a:close/>
                    <a:moveTo>
                      <a:pt x="71" y="170"/>
                    </a:moveTo>
                    <a:cubicBezTo>
                      <a:pt x="68" y="168"/>
                      <a:pt x="64" y="167"/>
                      <a:pt x="61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6" y="163"/>
                      <a:pt x="69" y="165"/>
                      <a:pt x="73" y="166"/>
                    </a:cubicBezTo>
                    <a:lnTo>
                      <a:pt x="71" y="170"/>
                    </a:lnTo>
                    <a:close/>
                    <a:moveTo>
                      <a:pt x="419" y="165"/>
                    </a:moveTo>
                    <a:cubicBezTo>
                      <a:pt x="418" y="162"/>
                      <a:pt x="418" y="162"/>
                      <a:pt x="418" y="162"/>
                    </a:cubicBezTo>
                    <a:cubicBezTo>
                      <a:pt x="421" y="160"/>
                      <a:pt x="425" y="158"/>
                      <a:pt x="428" y="157"/>
                    </a:cubicBezTo>
                    <a:cubicBezTo>
                      <a:pt x="430" y="160"/>
                      <a:pt x="430" y="160"/>
                      <a:pt x="430" y="160"/>
                    </a:cubicBezTo>
                    <a:cubicBezTo>
                      <a:pt x="427" y="162"/>
                      <a:pt x="423" y="164"/>
                      <a:pt x="419" y="165"/>
                    </a:cubicBezTo>
                    <a:close/>
                    <a:moveTo>
                      <a:pt x="51" y="160"/>
                    </a:moveTo>
                    <a:cubicBezTo>
                      <a:pt x="47" y="158"/>
                      <a:pt x="44" y="156"/>
                      <a:pt x="41" y="154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6" y="153"/>
                      <a:pt x="49" y="155"/>
                      <a:pt x="52" y="157"/>
                    </a:cubicBezTo>
                    <a:lnTo>
                      <a:pt x="51" y="160"/>
                    </a:lnTo>
                    <a:close/>
                    <a:moveTo>
                      <a:pt x="440" y="154"/>
                    </a:moveTo>
                    <a:cubicBezTo>
                      <a:pt x="438" y="151"/>
                      <a:pt x="438" y="151"/>
                      <a:pt x="438" y="151"/>
                    </a:cubicBezTo>
                    <a:cubicBezTo>
                      <a:pt x="441" y="149"/>
                      <a:pt x="444" y="147"/>
                      <a:pt x="447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3" y="152"/>
                      <a:pt x="440" y="154"/>
                    </a:cubicBezTo>
                    <a:close/>
                    <a:moveTo>
                      <a:pt x="31" y="148"/>
                    </a:moveTo>
                    <a:cubicBezTo>
                      <a:pt x="28" y="145"/>
                      <a:pt x="25" y="143"/>
                      <a:pt x="22" y="140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40"/>
                      <a:pt x="30" y="142"/>
                      <a:pt x="33" y="145"/>
                    </a:cubicBezTo>
                    <a:lnTo>
                      <a:pt x="31" y="148"/>
                    </a:lnTo>
                    <a:close/>
                    <a:moveTo>
                      <a:pt x="458" y="141"/>
                    </a:moveTo>
                    <a:cubicBezTo>
                      <a:pt x="456" y="138"/>
                      <a:pt x="456" y="138"/>
                      <a:pt x="456" y="138"/>
                    </a:cubicBezTo>
                    <a:cubicBezTo>
                      <a:pt x="459" y="135"/>
                      <a:pt x="461" y="132"/>
                      <a:pt x="464" y="130"/>
                    </a:cubicBezTo>
                    <a:cubicBezTo>
                      <a:pt x="467" y="132"/>
                      <a:pt x="467" y="132"/>
                      <a:pt x="467" y="132"/>
                    </a:cubicBezTo>
                    <a:cubicBezTo>
                      <a:pt x="464" y="135"/>
                      <a:pt x="461" y="138"/>
                      <a:pt x="458" y="141"/>
                    </a:cubicBezTo>
                    <a:close/>
                    <a:moveTo>
                      <a:pt x="14" y="132"/>
                    </a:moveTo>
                    <a:cubicBezTo>
                      <a:pt x="11" y="129"/>
                      <a:pt x="9" y="125"/>
                      <a:pt x="7" y="122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2" y="123"/>
                      <a:pt x="14" y="126"/>
                      <a:pt x="17" y="129"/>
                    </a:cubicBezTo>
                    <a:lnTo>
                      <a:pt x="14" y="132"/>
                    </a:lnTo>
                    <a:close/>
                    <a:moveTo>
                      <a:pt x="473" y="123"/>
                    </a:moveTo>
                    <a:cubicBezTo>
                      <a:pt x="470" y="121"/>
                      <a:pt x="470" y="121"/>
                      <a:pt x="470" y="121"/>
                    </a:cubicBezTo>
                    <a:cubicBezTo>
                      <a:pt x="472" y="117"/>
                      <a:pt x="473" y="114"/>
                      <a:pt x="474" y="111"/>
                    </a:cubicBezTo>
                    <a:cubicBezTo>
                      <a:pt x="478" y="112"/>
                      <a:pt x="478" y="112"/>
                      <a:pt x="478" y="112"/>
                    </a:cubicBezTo>
                    <a:cubicBezTo>
                      <a:pt x="477" y="115"/>
                      <a:pt x="475" y="119"/>
                      <a:pt x="473" y="123"/>
                    </a:cubicBezTo>
                    <a:close/>
                    <a:moveTo>
                      <a:pt x="3" y="111"/>
                    </a:moveTo>
                    <a:cubicBezTo>
                      <a:pt x="2" y="107"/>
                      <a:pt x="0" y="104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3"/>
                      <a:pt x="4" y="107"/>
                      <a:pt x="5" y="110"/>
                    </a:cubicBezTo>
                    <a:lnTo>
                      <a:pt x="3" y="111"/>
                    </a:lnTo>
                    <a:close/>
                    <a:moveTo>
                      <a:pt x="479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8" y="100"/>
                      <a:pt x="478" y="100"/>
                      <a:pt x="478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96"/>
                      <a:pt x="475" y="93"/>
                      <a:pt x="475" y="89"/>
                    </a:cubicBezTo>
                    <a:cubicBezTo>
                      <a:pt x="478" y="88"/>
                      <a:pt x="478" y="88"/>
                      <a:pt x="478" y="88"/>
                    </a:cubicBezTo>
                    <a:cubicBezTo>
                      <a:pt x="479" y="92"/>
                      <a:pt x="479" y="96"/>
                      <a:pt x="479" y="100"/>
                    </a:cubicBezTo>
                    <a:close/>
                    <a:moveTo>
                      <a:pt x="6" y="89"/>
                    </a:moveTo>
                    <a:cubicBezTo>
                      <a:pt x="3" y="88"/>
                      <a:pt x="3" y="88"/>
                      <a:pt x="3" y="88"/>
                    </a:cubicBezTo>
                    <a:cubicBezTo>
                      <a:pt x="4" y="84"/>
                      <a:pt x="5" y="80"/>
                      <a:pt x="7" y="77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82"/>
                      <a:pt x="7" y="85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9" y="76"/>
                      <a:pt x="467" y="73"/>
                      <a:pt x="464" y="70"/>
                    </a:cubicBezTo>
                    <a:cubicBezTo>
                      <a:pt x="467" y="68"/>
                      <a:pt x="467" y="68"/>
                      <a:pt x="467" y="68"/>
                    </a:cubicBezTo>
                    <a:cubicBezTo>
                      <a:pt x="470" y="71"/>
                      <a:pt x="472" y="74"/>
                      <a:pt x="474" y="77"/>
                    </a:cubicBezTo>
                    <a:lnTo>
                      <a:pt x="470" y="79"/>
                    </a:lnTo>
                    <a:close/>
                    <a:moveTo>
                      <a:pt x="17" y="70"/>
                    </a:moveTo>
                    <a:cubicBezTo>
                      <a:pt x="14" y="67"/>
                      <a:pt x="14" y="67"/>
                      <a:pt x="14" y="67"/>
                    </a:cubicBezTo>
                    <a:cubicBezTo>
                      <a:pt x="16" y="64"/>
                      <a:pt x="19" y="62"/>
                      <a:pt x="22" y="59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2" y="64"/>
                      <a:pt x="19" y="67"/>
                      <a:pt x="17" y="70"/>
                    </a:cubicBezTo>
                    <a:close/>
                    <a:moveTo>
                      <a:pt x="456" y="62"/>
                    </a:moveTo>
                    <a:cubicBezTo>
                      <a:pt x="454" y="60"/>
                      <a:pt x="451" y="57"/>
                      <a:pt x="448" y="55"/>
                    </a:cubicBezTo>
                    <a:cubicBezTo>
                      <a:pt x="450" y="52"/>
                      <a:pt x="450" y="52"/>
                      <a:pt x="450" y="52"/>
                    </a:cubicBezTo>
                    <a:cubicBezTo>
                      <a:pt x="453" y="54"/>
                      <a:pt x="456" y="57"/>
                      <a:pt x="459" y="59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1" y="52"/>
                      <a:pt x="31" y="52"/>
                      <a:pt x="31" y="52"/>
                    </a:cubicBezTo>
                    <a:cubicBezTo>
                      <a:pt x="34" y="49"/>
                      <a:pt x="37" y="47"/>
                      <a:pt x="41" y="45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39" y="50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2" y="45"/>
                      <a:pt x="429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4" y="41"/>
                      <a:pt x="437" y="43"/>
                      <a:pt x="440" y="45"/>
                    </a:cubicBezTo>
                    <a:lnTo>
                      <a:pt x="438" y="49"/>
                    </a:lnTo>
                    <a:close/>
                    <a:moveTo>
                      <a:pt x="53" y="43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4" y="38"/>
                      <a:pt x="57" y="36"/>
                      <a:pt x="61" y="34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59" y="39"/>
                      <a:pt x="56" y="41"/>
                      <a:pt x="53" y="43"/>
                    </a:cubicBezTo>
                    <a:close/>
                    <a:moveTo>
                      <a:pt x="419" y="38"/>
                    </a:moveTo>
                    <a:cubicBezTo>
                      <a:pt x="415" y="36"/>
                      <a:pt x="412" y="35"/>
                      <a:pt x="408" y="33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13" y="31"/>
                      <a:pt x="417" y="33"/>
                      <a:pt x="420" y="34"/>
                    </a:cubicBezTo>
                    <a:lnTo>
                      <a:pt x="419" y="38"/>
                    </a:lnTo>
                    <a:close/>
                    <a:moveTo>
                      <a:pt x="73" y="33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5" y="28"/>
                      <a:pt x="79" y="27"/>
                      <a:pt x="82" y="26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0" y="30"/>
                      <a:pt x="76" y="32"/>
                      <a:pt x="73" y="33"/>
                    </a:cubicBezTo>
                    <a:close/>
                    <a:moveTo>
                      <a:pt x="398" y="29"/>
                    </a:moveTo>
                    <a:cubicBezTo>
                      <a:pt x="394" y="28"/>
                      <a:pt x="390" y="27"/>
                      <a:pt x="387" y="26"/>
                    </a:cubicBezTo>
                    <a:cubicBezTo>
                      <a:pt x="388" y="22"/>
                      <a:pt x="388" y="22"/>
                      <a:pt x="388" y="22"/>
                    </a:cubicBezTo>
                    <a:cubicBezTo>
                      <a:pt x="392" y="23"/>
                      <a:pt x="395" y="24"/>
                      <a:pt x="399" y="26"/>
                    </a:cubicBezTo>
                    <a:lnTo>
                      <a:pt x="398" y="29"/>
                    </a:lnTo>
                    <a:close/>
                    <a:moveTo>
                      <a:pt x="94" y="25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7" y="21"/>
                      <a:pt x="101" y="20"/>
                      <a:pt x="104" y="18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2" y="23"/>
                      <a:pt x="98" y="24"/>
                      <a:pt x="94" y="25"/>
                    </a:cubicBezTo>
                    <a:close/>
                    <a:moveTo>
                      <a:pt x="376" y="22"/>
                    </a:moveTo>
                    <a:cubicBezTo>
                      <a:pt x="372" y="21"/>
                      <a:pt x="369" y="20"/>
                      <a:pt x="365" y="19"/>
                    </a:cubicBezTo>
                    <a:cubicBezTo>
                      <a:pt x="366" y="16"/>
                      <a:pt x="366" y="16"/>
                      <a:pt x="366" y="16"/>
                    </a:cubicBezTo>
                    <a:cubicBezTo>
                      <a:pt x="370" y="17"/>
                      <a:pt x="373" y="18"/>
                      <a:pt x="377" y="19"/>
                    </a:cubicBezTo>
                    <a:lnTo>
                      <a:pt x="376" y="22"/>
                    </a:lnTo>
                    <a:close/>
                    <a:moveTo>
                      <a:pt x="116" y="19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9" y="15"/>
                      <a:pt x="123" y="14"/>
                      <a:pt x="127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4" y="17"/>
                      <a:pt x="120" y="18"/>
                      <a:pt x="116" y="19"/>
                    </a:cubicBezTo>
                    <a:close/>
                    <a:moveTo>
                      <a:pt x="354" y="17"/>
                    </a:moveTo>
                    <a:cubicBezTo>
                      <a:pt x="350" y="16"/>
                      <a:pt x="347" y="15"/>
                      <a:pt x="343" y="14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1"/>
                      <a:pt x="351" y="12"/>
                      <a:pt x="355" y="13"/>
                    </a:cubicBezTo>
                    <a:lnTo>
                      <a:pt x="354" y="17"/>
                    </a:lnTo>
                    <a:close/>
                    <a:moveTo>
                      <a:pt x="138" y="14"/>
                    </a:moveTo>
                    <a:cubicBezTo>
                      <a:pt x="138" y="11"/>
                      <a:pt x="138" y="11"/>
                      <a:pt x="138" y="11"/>
                    </a:cubicBezTo>
                    <a:cubicBezTo>
                      <a:pt x="141" y="10"/>
                      <a:pt x="145" y="9"/>
                      <a:pt x="149" y="8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46" y="13"/>
                      <a:pt x="142" y="14"/>
                      <a:pt x="138" y="14"/>
                    </a:cubicBezTo>
                    <a:close/>
                    <a:moveTo>
                      <a:pt x="332" y="12"/>
                    </a:moveTo>
                    <a:cubicBezTo>
                      <a:pt x="328" y="12"/>
                      <a:pt x="324" y="11"/>
                      <a:pt x="320" y="11"/>
                    </a:cubicBezTo>
                    <a:cubicBezTo>
                      <a:pt x="321" y="7"/>
                      <a:pt x="321" y="7"/>
                      <a:pt x="321" y="7"/>
                    </a:cubicBezTo>
                    <a:cubicBezTo>
                      <a:pt x="325" y="7"/>
                      <a:pt x="328" y="8"/>
                      <a:pt x="332" y="9"/>
                    </a:cubicBezTo>
                    <a:lnTo>
                      <a:pt x="332" y="12"/>
                    </a:lnTo>
                    <a:close/>
                    <a:moveTo>
                      <a:pt x="161" y="10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4" y="6"/>
                      <a:pt x="168" y="6"/>
                      <a:pt x="172" y="5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68" y="9"/>
                      <a:pt x="165" y="10"/>
                      <a:pt x="161" y="10"/>
                    </a:cubicBezTo>
                    <a:close/>
                    <a:moveTo>
                      <a:pt x="309" y="9"/>
                    </a:moveTo>
                    <a:cubicBezTo>
                      <a:pt x="305" y="9"/>
                      <a:pt x="302" y="8"/>
                      <a:pt x="298" y="8"/>
                    </a:cubicBezTo>
                    <a:cubicBezTo>
                      <a:pt x="298" y="4"/>
                      <a:pt x="298" y="4"/>
                      <a:pt x="298" y="4"/>
                    </a:cubicBezTo>
                    <a:cubicBezTo>
                      <a:pt x="302" y="4"/>
                      <a:pt x="306" y="5"/>
                      <a:pt x="309" y="5"/>
                    </a:cubicBezTo>
                    <a:lnTo>
                      <a:pt x="309" y="9"/>
                    </a:lnTo>
                    <a:close/>
                    <a:moveTo>
                      <a:pt x="184" y="8"/>
                    </a:moveTo>
                    <a:cubicBezTo>
                      <a:pt x="183" y="4"/>
                      <a:pt x="183" y="4"/>
                      <a:pt x="183" y="4"/>
                    </a:cubicBezTo>
                    <a:cubicBezTo>
                      <a:pt x="187" y="4"/>
                      <a:pt x="191" y="3"/>
                      <a:pt x="195" y="3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1" y="7"/>
                      <a:pt x="187" y="7"/>
                      <a:pt x="184" y="8"/>
                    </a:cubicBezTo>
                    <a:close/>
                    <a:moveTo>
                      <a:pt x="286" y="7"/>
                    </a:moveTo>
                    <a:cubicBezTo>
                      <a:pt x="283" y="6"/>
                      <a:pt x="279" y="6"/>
                      <a:pt x="275" y="6"/>
                    </a:cubicBezTo>
                    <a:cubicBezTo>
                      <a:pt x="275" y="2"/>
                      <a:pt x="275" y="2"/>
                      <a:pt x="275" y="2"/>
                    </a:cubicBezTo>
                    <a:cubicBezTo>
                      <a:pt x="279" y="2"/>
                      <a:pt x="283" y="3"/>
                      <a:pt x="287" y="3"/>
                    </a:cubicBezTo>
                    <a:lnTo>
                      <a:pt x="286" y="7"/>
                    </a:lnTo>
                    <a:close/>
                    <a:moveTo>
                      <a:pt x="206" y="6"/>
                    </a:moveTo>
                    <a:cubicBezTo>
                      <a:pt x="206" y="2"/>
                      <a:pt x="206" y="2"/>
                      <a:pt x="206" y="2"/>
                    </a:cubicBezTo>
                    <a:cubicBezTo>
                      <a:pt x="210" y="2"/>
                      <a:pt x="214" y="2"/>
                      <a:pt x="217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4" y="5"/>
                      <a:pt x="210" y="6"/>
                      <a:pt x="206" y="6"/>
                    </a:cubicBezTo>
                    <a:close/>
                    <a:moveTo>
                      <a:pt x="264" y="5"/>
                    </a:moveTo>
                    <a:cubicBezTo>
                      <a:pt x="260" y="5"/>
                      <a:pt x="256" y="5"/>
                      <a:pt x="252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6" y="1"/>
                      <a:pt x="260" y="1"/>
                      <a:pt x="264" y="2"/>
                    </a:cubicBezTo>
                    <a:lnTo>
                      <a:pt x="264" y="5"/>
                    </a:lnTo>
                    <a:close/>
                    <a:moveTo>
                      <a:pt x="229" y="5"/>
                    </a:moveTo>
                    <a:cubicBezTo>
                      <a:pt x="229" y="0"/>
                      <a:pt x="229" y="0"/>
                      <a:pt x="229" y="0"/>
                    </a:cubicBezTo>
                    <a:cubicBezTo>
                      <a:pt x="233" y="0"/>
                      <a:pt x="237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7" y="4"/>
                      <a:pt x="233" y="4"/>
                      <a:pt x="22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ŝľïḓe">
                <a:extLst>
                  <a:ext uri="{FF2B5EF4-FFF2-40B4-BE49-F238E27FC236}">
                    <a16:creationId xmlns:a16="http://schemas.microsoft.com/office/drawing/2014/main" xmlns="" id="{2C376C4F-A2DF-4361-AAED-741404A33168}"/>
                  </a:ext>
                </a:extLst>
              </p:cNvPr>
              <p:cNvSpPr/>
              <p:nvPr/>
            </p:nvSpPr>
            <p:spPr bwMode="auto">
              <a:xfrm flipH="1">
                <a:off x="7482512" y="3080263"/>
                <a:ext cx="1172558" cy="536026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sḻiḓe">
                <a:extLst>
                  <a:ext uri="{FF2B5EF4-FFF2-40B4-BE49-F238E27FC236}">
                    <a16:creationId xmlns:a16="http://schemas.microsoft.com/office/drawing/2014/main" xmlns="" id="{7910BAED-174D-4534-9FEE-BA89C0F13AFC}"/>
                  </a:ext>
                </a:extLst>
              </p:cNvPr>
              <p:cNvSpPr/>
              <p:nvPr/>
            </p:nvSpPr>
            <p:spPr bwMode="auto">
              <a:xfrm flipH="1">
                <a:off x="7578449" y="312594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ṧ1íḍé">
                <a:extLst>
                  <a:ext uri="{FF2B5EF4-FFF2-40B4-BE49-F238E27FC236}">
                    <a16:creationId xmlns:a16="http://schemas.microsoft.com/office/drawing/2014/main" xmlns="" id="{0B7CFAE0-D092-488D-9493-E9C8B04AA345}"/>
                  </a:ext>
                </a:extLst>
              </p:cNvPr>
              <p:cNvSpPr/>
              <p:nvPr/>
            </p:nvSpPr>
            <p:spPr bwMode="auto">
              <a:xfrm flipH="1">
                <a:off x="7576926" y="3121379"/>
                <a:ext cx="985254" cy="405065"/>
              </a:xfrm>
              <a:custGeom>
                <a:avLst/>
                <a:gdLst>
                  <a:gd name="T0" fmla="*/ 240 w 479"/>
                  <a:gd name="T1" fmla="*/ 193 h 197"/>
                  <a:gd name="T2" fmla="*/ 229 w 479"/>
                  <a:gd name="T3" fmla="*/ 197 h 197"/>
                  <a:gd name="T4" fmla="*/ 229 w 479"/>
                  <a:gd name="T5" fmla="*/ 197 h 197"/>
                  <a:gd name="T6" fmla="*/ 275 w 479"/>
                  <a:gd name="T7" fmla="*/ 196 h 197"/>
                  <a:gd name="T8" fmla="*/ 195 w 479"/>
                  <a:gd name="T9" fmla="*/ 191 h 197"/>
                  <a:gd name="T10" fmla="*/ 286 w 479"/>
                  <a:gd name="T11" fmla="*/ 192 h 197"/>
                  <a:gd name="T12" fmla="*/ 183 w 479"/>
                  <a:gd name="T13" fmla="*/ 194 h 197"/>
                  <a:gd name="T14" fmla="*/ 183 w 479"/>
                  <a:gd name="T15" fmla="*/ 194 h 197"/>
                  <a:gd name="T16" fmla="*/ 320 w 479"/>
                  <a:gd name="T17" fmla="*/ 191 h 197"/>
                  <a:gd name="T18" fmla="*/ 149 w 479"/>
                  <a:gd name="T19" fmla="*/ 186 h 197"/>
                  <a:gd name="T20" fmla="*/ 331 w 479"/>
                  <a:gd name="T21" fmla="*/ 186 h 197"/>
                  <a:gd name="T22" fmla="*/ 138 w 479"/>
                  <a:gd name="T23" fmla="*/ 188 h 197"/>
                  <a:gd name="T24" fmla="*/ 138 w 479"/>
                  <a:gd name="T25" fmla="*/ 188 h 197"/>
                  <a:gd name="T26" fmla="*/ 365 w 479"/>
                  <a:gd name="T27" fmla="*/ 183 h 197"/>
                  <a:gd name="T28" fmla="*/ 105 w 479"/>
                  <a:gd name="T29" fmla="*/ 176 h 197"/>
                  <a:gd name="T30" fmla="*/ 375 w 479"/>
                  <a:gd name="T31" fmla="*/ 176 h 197"/>
                  <a:gd name="T32" fmla="*/ 93 w 479"/>
                  <a:gd name="T33" fmla="*/ 176 h 197"/>
                  <a:gd name="T34" fmla="*/ 93 w 479"/>
                  <a:gd name="T35" fmla="*/ 176 h 197"/>
                  <a:gd name="T36" fmla="*/ 409 w 479"/>
                  <a:gd name="T37" fmla="*/ 169 h 197"/>
                  <a:gd name="T38" fmla="*/ 62 w 479"/>
                  <a:gd name="T39" fmla="*/ 160 h 197"/>
                  <a:gd name="T40" fmla="*/ 418 w 479"/>
                  <a:gd name="T41" fmla="*/ 161 h 197"/>
                  <a:gd name="T42" fmla="*/ 51 w 479"/>
                  <a:gd name="T43" fmla="*/ 159 h 197"/>
                  <a:gd name="T44" fmla="*/ 51 w 479"/>
                  <a:gd name="T45" fmla="*/ 159 h 197"/>
                  <a:gd name="T46" fmla="*/ 449 w 479"/>
                  <a:gd name="T47" fmla="*/ 147 h 197"/>
                  <a:gd name="T48" fmla="*/ 25 w 479"/>
                  <a:gd name="T49" fmla="*/ 136 h 197"/>
                  <a:gd name="T50" fmla="*/ 456 w 479"/>
                  <a:gd name="T51" fmla="*/ 137 h 197"/>
                  <a:gd name="T52" fmla="*/ 14 w 479"/>
                  <a:gd name="T53" fmla="*/ 131 h 197"/>
                  <a:gd name="T54" fmla="*/ 14 w 479"/>
                  <a:gd name="T55" fmla="*/ 131 h 197"/>
                  <a:gd name="T56" fmla="*/ 478 w 479"/>
                  <a:gd name="T57" fmla="*/ 111 h 197"/>
                  <a:gd name="T58" fmla="*/ 3 w 479"/>
                  <a:gd name="T59" fmla="*/ 98 h 197"/>
                  <a:gd name="T60" fmla="*/ 479 w 479"/>
                  <a:gd name="T61" fmla="*/ 99 h 197"/>
                  <a:gd name="T62" fmla="*/ 475 w 479"/>
                  <a:gd name="T63" fmla="*/ 88 h 197"/>
                  <a:gd name="T64" fmla="*/ 6 w 479"/>
                  <a:gd name="T65" fmla="*/ 88 h 197"/>
                  <a:gd name="T66" fmla="*/ 6 w 479"/>
                  <a:gd name="T67" fmla="*/ 88 h 197"/>
                  <a:gd name="T68" fmla="*/ 474 w 479"/>
                  <a:gd name="T69" fmla="*/ 76 h 197"/>
                  <a:gd name="T70" fmla="*/ 22 w 479"/>
                  <a:gd name="T71" fmla="*/ 58 h 197"/>
                  <a:gd name="T72" fmla="*/ 448 w 479"/>
                  <a:gd name="T73" fmla="*/ 54 h 197"/>
                  <a:gd name="T74" fmla="*/ 33 w 479"/>
                  <a:gd name="T75" fmla="*/ 53 h 197"/>
                  <a:gd name="T76" fmla="*/ 33 w 479"/>
                  <a:gd name="T77" fmla="*/ 53 h 197"/>
                  <a:gd name="T78" fmla="*/ 440 w 479"/>
                  <a:gd name="T79" fmla="*/ 44 h 197"/>
                  <a:gd name="T80" fmla="*/ 61 w 479"/>
                  <a:gd name="T81" fmla="*/ 33 h 197"/>
                  <a:gd name="T82" fmla="*/ 408 w 479"/>
                  <a:gd name="T83" fmla="*/ 32 h 197"/>
                  <a:gd name="T84" fmla="*/ 73 w 479"/>
                  <a:gd name="T85" fmla="*/ 32 h 197"/>
                  <a:gd name="T86" fmla="*/ 73 w 479"/>
                  <a:gd name="T87" fmla="*/ 32 h 197"/>
                  <a:gd name="T88" fmla="*/ 399 w 479"/>
                  <a:gd name="T89" fmla="*/ 24 h 197"/>
                  <a:gd name="T90" fmla="*/ 104 w 479"/>
                  <a:gd name="T91" fmla="*/ 17 h 197"/>
                  <a:gd name="T92" fmla="*/ 365 w 479"/>
                  <a:gd name="T93" fmla="*/ 18 h 197"/>
                  <a:gd name="T94" fmla="*/ 116 w 479"/>
                  <a:gd name="T95" fmla="*/ 18 h 197"/>
                  <a:gd name="T96" fmla="*/ 116 w 479"/>
                  <a:gd name="T97" fmla="*/ 18 h 197"/>
                  <a:gd name="T98" fmla="*/ 355 w 479"/>
                  <a:gd name="T99" fmla="*/ 12 h 197"/>
                  <a:gd name="T100" fmla="*/ 149 w 479"/>
                  <a:gd name="T101" fmla="*/ 7 h 197"/>
                  <a:gd name="T102" fmla="*/ 320 w 479"/>
                  <a:gd name="T103" fmla="*/ 9 h 197"/>
                  <a:gd name="T104" fmla="*/ 161 w 479"/>
                  <a:gd name="T105" fmla="*/ 9 h 197"/>
                  <a:gd name="T106" fmla="*/ 161 w 479"/>
                  <a:gd name="T107" fmla="*/ 9 h 197"/>
                  <a:gd name="T108" fmla="*/ 309 w 479"/>
                  <a:gd name="T109" fmla="*/ 4 h 197"/>
                  <a:gd name="T110" fmla="*/ 195 w 479"/>
                  <a:gd name="T111" fmla="*/ 2 h 197"/>
                  <a:gd name="T112" fmla="*/ 275 w 479"/>
                  <a:gd name="T113" fmla="*/ 5 h 197"/>
                  <a:gd name="T114" fmla="*/ 206 w 479"/>
                  <a:gd name="T115" fmla="*/ 5 h 197"/>
                  <a:gd name="T116" fmla="*/ 206 w 479"/>
                  <a:gd name="T117" fmla="*/ 5 h 197"/>
                  <a:gd name="T118" fmla="*/ 264 w 479"/>
                  <a:gd name="T119" fmla="*/ 0 h 197"/>
                  <a:gd name="T120" fmla="*/ 240 w 479"/>
                  <a:gd name="T121" fmla="*/ 1 h 197"/>
                  <a:gd name="T122" fmla="*/ 229 w 479"/>
                  <a:gd name="T123" fmla="*/ 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9" h="197">
                    <a:moveTo>
                      <a:pt x="240" y="197"/>
                    </a:move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4" y="193"/>
                      <a:pt x="248" y="193"/>
                      <a:pt x="252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8" y="197"/>
                      <a:pt x="244" y="197"/>
                      <a:pt x="240" y="197"/>
                    </a:cubicBezTo>
                    <a:close/>
                    <a:moveTo>
                      <a:pt x="229" y="197"/>
                    </a:moveTo>
                    <a:cubicBezTo>
                      <a:pt x="225" y="197"/>
                      <a:pt x="221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5" y="193"/>
                      <a:pt x="229" y="193"/>
                    </a:cubicBezTo>
                    <a:lnTo>
                      <a:pt x="229" y="197"/>
                    </a:lnTo>
                    <a:close/>
                    <a:moveTo>
                      <a:pt x="263" y="197"/>
                    </a:moveTo>
                    <a:cubicBezTo>
                      <a:pt x="263" y="193"/>
                      <a:pt x="263" y="193"/>
                      <a:pt x="263" y="193"/>
                    </a:cubicBezTo>
                    <a:cubicBezTo>
                      <a:pt x="267" y="193"/>
                      <a:pt x="271" y="193"/>
                      <a:pt x="274" y="192"/>
                    </a:cubicBezTo>
                    <a:cubicBezTo>
                      <a:pt x="275" y="196"/>
                      <a:pt x="275" y="196"/>
                      <a:pt x="275" y="196"/>
                    </a:cubicBezTo>
                    <a:cubicBezTo>
                      <a:pt x="271" y="196"/>
                      <a:pt x="267" y="196"/>
                      <a:pt x="263" y="197"/>
                    </a:cubicBezTo>
                    <a:close/>
                    <a:moveTo>
                      <a:pt x="206" y="196"/>
                    </a:moveTo>
                    <a:cubicBezTo>
                      <a:pt x="202" y="196"/>
                      <a:pt x="198" y="196"/>
                      <a:pt x="194" y="195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198" y="192"/>
                      <a:pt x="202" y="192"/>
                      <a:pt x="206" y="192"/>
                    </a:cubicBezTo>
                    <a:lnTo>
                      <a:pt x="206" y="196"/>
                    </a:lnTo>
                    <a:close/>
                    <a:moveTo>
                      <a:pt x="286" y="195"/>
                    </a:move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9" y="191"/>
                      <a:pt x="293" y="191"/>
                      <a:pt x="297" y="190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4" y="195"/>
                      <a:pt x="290" y="195"/>
                      <a:pt x="286" y="195"/>
                    </a:cubicBezTo>
                    <a:close/>
                    <a:moveTo>
                      <a:pt x="183" y="194"/>
                    </a:moveTo>
                    <a:cubicBezTo>
                      <a:pt x="179" y="194"/>
                      <a:pt x="175" y="193"/>
                      <a:pt x="171" y="193"/>
                    </a:cubicBezTo>
                    <a:cubicBezTo>
                      <a:pt x="172" y="189"/>
                      <a:pt x="172" y="189"/>
                      <a:pt x="172" y="189"/>
                    </a:cubicBezTo>
                    <a:cubicBezTo>
                      <a:pt x="176" y="190"/>
                      <a:pt x="179" y="190"/>
                      <a:pt x="183" y="190"/>
                    </a:cubicBezTo>
                    <a:lnTo>
                      <a:pt x="183" y="194"/>
                    </a:lnTo>
                    <a:close/>
                    <a:moveTo>
                      <a:pt x="309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2" y="189"/>
                      <a:pt x="316" y="188"/>
                      <a:pt x="320" y="188"/>
                    </a:cubicBezTo>
                    <a:cubicBezTo>
                      <a:pt x="320" y="191"/>
                      <a:pt x="320" y="191"/>
                      <a:pt x="320" y="191"/>
                    </a:cubicBezTo>
                    <a:cubicBezTo>
                      <a:pt x="316" y="192"/>
                      <a:pt x="313" y="193"/>
                      <a:pt x="309" y="193"/>
                    </a:cubicBezTo>
                    <a:close/>
                    <a:moveTo>
                      <a:pt x="160" y="191"/>
                    </a:moveTo>
                    <a:cubicBezTo>
                      <a:pt x="156" y="191"/>
                      <a:pt x="153" y="190"/>
                      <a:pt x="149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6"/>
                      <a:pt x="157" y="187"/>
                      <a:pt x="161" y="188"/>
                    </a:cubicBezTo>
                    <a:lnTo>
                      <a:pt x="160" y="191"/>
                    </a:lnTo>
                    <a:close/>
                    <a:moveTo>
                      <a:pt x="331" y="190"/>
                    </a:moveTo>
                    <a:cubicBezTo>
                      <a:pt x="331" y="186"/>
                      <a:pt x="331" y="186"/>
                      <a:pt x="331" y="186"/>
                    </a:cubicBezTo>
                    <a:cubicBezTo>
                      <a:pt x="335" y="185"/>
                      <a:pt x="338" y="185"/>
                      <a:pt x="342" y="184"/>
                    </a:cubicBezTo>
                    <a:cubicBezTo>
                      <a:pt x="343" y="188"/>
                      <a:pt x="343" y="188"/>
                      <a:pt x="343" y="188"/>
                    </a:cubicBezTo>
                    <a:cubicBezTo>
                      <a:pt x="339" y="188"/>
                      <a:pt x="335" y="189"/>
                      <a:pt x="331" y="190"/>
                    </a:cubicBezTo>
                    <a:close/>
                    <a:moveTo>
                      <a:pt x="138" y="188"/>
                    </a:moveTo>
                    <a:cubicBezTo>
                      <a:pt x="134" y="187"/>
                      <a:pt x="130" y="186"/>
                      <a:pt x="126" y="185"/>
                    </a:cubicBezTo>
                    <a:cubicBezTo>
                      <a:pt x="127" y="181"/>
                      <a:pt x="127" y="181"/>
                      <a:pt x="127" y="181"/>
                    </a:cubicBezTo>
                    <a:cubicBezTo>
                      <a:pt x="131" y="182"/>
                      <a:pt x="135" y="183"/>
                      <a:pt x="138" y="184"/>
                    </a:cubicBezTo>
                    <a:lnTo>
                      <a:pt x="138" y="188"/>
                    </a:lnTo>
                    <a:close/>
                    <a:moveTo>
                      <a:pt x="354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7" y="181"/>
                      <a:pt x="361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2" y="184"/>
                      <a:pt x="358" y="184"/>
                      <a:pt x="354" y="185"/>
                    </a:cubicBezTo>
                    <a:close/>
                    <a:moveTo>
                      <a:pt x="115" y="183"/>
                    </a:moveTo>
                    <a:cubicBezTo>
                      <a:pt x="111" y="182"/>
                      <a:pt x="108" y="181"/>
                      <a:pt x="104" y="180"/>
                    </a:cubicBezTo>
                    <a:cubicBezTo>
                      <a:pt x="105" y="176"/>
                      <a:pt x="105" y="176"/>
                      <a:pt x="105" y="176"/>
                    </a:cubicBezTo>
                    <a:cubicBezTo>
                      <a:pt x="109" y="177"/>
                      <a:pt x="112" y="178"/>
                      <a:pt x="116" y="179"/>
                    </a:cubicBezTo>
                    <a:lnTo>
                      <a:pt x="115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9" y="175"/>
                      <a:pt x="383" y="174"/>
                      <a:pt x="386" y="173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4" y="178"/>
                      <a:pt x="380" y="179"/>
                      <a:pt x="376" y="180"/>
                    </a:cubicBezTo>
                    <a:close/>
                    <a:moveTo>
                      <a:pt x="93" y="176"/>
                    </a:moveTo>
                    <a:cubicBezTo>
                      <a:pt x="89" y="175"/>
                      <a:pt x="86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7" y="170"/>
                      <a:pt x="91" y="171"/>
                      <a:pt x="94" y="173"/>
                    </a:cubicBezTo>
                    <a:lnTo>
                      <a:pt x="93" y="176"/>
                    </a:lnTo>
                    <a:close/>
                    <a:moveTo>
                      <a:pt x="398" y="173"/>
                    </a:moveTo>
                    <a:cubicBezTo>
                      <a:pt x="397" y="169"/>
                      <a:pt x="397" y="169"/>
                      <a:pt x="397" y="169"/>
                    </a:cubicBezTo>
                    <a:cubicBezTo>
                      <a:pt x="401" y="168"/>
                      <a:pt x="404" y="166"/>
                      <a:pt x="407" y="165"/>
                    </a:cubicBezTo>
                    <a:cubicBezTo>
                      <a:pt x="409" y="169"/>
                      <a:pt x="409" y="169"/>
                      <a:pt x="409" y="169"/>
                    </a:cubicBezTo>
                    <a:cubicBezTo>
                      <a:pt x="405" y="170"/>
                      <a:pt x="402" y="171"/>
                      <a:pt x="398" y="173"/>
                    </a:cubicBezTo>
                    <a:close/>
                    <a:moveTo>
                      <a:pt x="71" y="168"/>
                    </a:moveTo>
                    <a:cubicBezTo>
                      <a:pt x="68" y="167"/>
                      <a:pt x="64" y="165"/>
                      <a:pt x="61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6" y="162"/>
                      <a:pt x="69" y="163"/>
                      <a:pt x="73" y="165"/>
                    </a:cubicBezTo>
                    <a:lnTo>
                      <a:pt x="71" y="168"/>
                    </a:lnTo>
                    <a:close/>
                    <a:moveTo>
                      <a:pt x="419" y="164"/>
                    </a:moveTo>
                    <a:cubicBezTo>
                      <a:pt x="418" y="161"/>
                      <a:pt x="418" y="161"/>
                      <a:pt x="418" y="161"/>
                    </a:cubicBezTo>
                    <a:cubicBezTo>
                      <a:pt x="421" y="159"/>
                      <a:pt x="425" y="157"/>
                      <a:pt x="428" y="156"/>
                    </a:cubicBezTo>
                    <a:cubicBezTo>
                      <a:pt x="430" y="159"/>
                      <a:pt x="430" y="159"/>
                      <a:pt x="430" y="159"/>
                    </a:cubicBezTo>
                    <a:cubicBezTo>
                      <a:pt x="427" y="161"/>
                      <a:pt x="423" y="162"/>
                      <a:pt x="419" y="164"/>
                    </a:cubicBezTo>
                    <a:close/>
                    <a:moveTo>
                      <a:pt x="51" y="159"/>
                    </a:moveTo>
                    <a:cubicBezTo>
                      <a:pt x="47" y="157"/>
                      <a:pt x="44" y="155"/>
                      <a:pt x="41" y="153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6" y="152"/>
                      <a:pt x="49" y="154"/>
                      <a:pt x="52" y="155"/>
                    </a:cubicBezTo>
                    <a:lnTo>
                      <a:pt x="51" y="159"/>
                    </a:lnTo>
                    <a:close/>
                    <a:moveTo>
                      <a:pt x="440" y="153"/>
                    </a:moveTo>
                    <a:cubicBezTo>
                      <a:pt x="438" y="150"/>
                      <a:pt x="438" y="150"/>
                      <a:pt x="438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40" y="153"/>
                    </a:cubicBezTo>
                    <a:close/>
                    <a:moveTo>
                      <a:pt x="31" y="146"/>
                    </a:moveTo>
                    <a:cubicBezTo>
                      <a:pt x="28" y="144"/>
                      <a:pt x="25" y="142"/>
                      <a:pt x="22" y="139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7" y="139"/>
                      <a:pt x="30" y="141"/>
                      <a:pt x="33" y="143"/>
                    </a:cubicBezTo>
                    <a:lnTo>
                      <a:pt x="31" y="146"/>
                    </a:lnTo>
                    <a:close/>
                    <a:moveTo>
                      <a:pt x="458" y="139"/>
                    </a:moveTo>
                    <a:cubicBezTo>
                      <a:pt x="456" y="137"/>
                      <a:pt x="456" y="137"/>
                      <a:pt x="456" y="137"/>
                    </a:cubicBezTo>
                    <a:cubicBezTo>
                      <a:pt x="459" y="134"/>
                      <a:pt x="461" y="131"/>
                      <a:pt x="464" y="129"/>
                    </a:cubicBezTo>
                    <a:cubicBezTo>
                      <a:pt x="467" y="131"/>
                      <a:pt x="467" y="131"/>
                      <a:pt x="467" y="131"/>
                    </a:cubicBezTo>
                    <a:cubicBezTo>
                      <a:pt x="464" y="134"/>
                      <a:pt x="461" y="137"/>
                      <a:pt x="458" y="139"/>
                    </a:cubicBezTo>
                    <a:close/>
                    <a:moveTo>
                      <a:pt x="14" y="131"/>
                    </a:moveTo>
                    <a:cubicBezTo>
                      <a:pt x="11" y="127"/>
                      <a:pt x="9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7" y="128"/>
                    </a:cubicBezTo>
                    <a:lnTo>
                      <a:pt x="14" y="131"/>
                    </a:lnTo>
                    <a:close/>
                    <a:moveTo>
                      <a:pt x="473" y="121"/>
                    </a:moveTo>
                    <a:cubicBezTo>
                      <a:pt x="470" y="120"/>
                      <a:pt x="470" y="120"/>
                      <a:pt x="470" y="120"/>
                    </a:cubicBezTo>
                    <a:cubicBezTo>
                      <a:pt x="472" y="116"/>
                      <a:pt x="473" y="113"/>
                      <a:pt x="474" y="110"/>
                    </a:cubicBezTo>
                    <a:cubicBezTo>
                      <a:pt x="478" y="111"/>
                      <a:pt x="478" y="111"/>
                      <a:pt x="478" y="111"/>
                    </a:cubicBezTo>
                    <a:cubicBezTo>
                      <a:pt x="477" y="114"/>
                      <a:pt x="475" y="118"/>
                      <a:pt x="473" y="121"/>
                    </a:cubicBezTo>
                    <a:close/>
                    <a:moveTo>
                      <a:pt x="3" y="110"/>
                    </a:moveTo>
                    <a:cubicBezTo>
                      <a:pt x="2" y="106"/>
                      <a:pt x="0" y="102"/>
                      <a:pt x="0" y="98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3" y="102"/>
                      <a:pt x="4" y="106"/>
                      <a:pt x="5" y="109"/>
                    </a:cubicBezTo>
                    <a:lnTo>
                      <a:pt x="3" y="110"/>
                    </a:lnTo>
                    <a:close/>
                    <a:moveTo>
                      <a:pt x="479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8" y="99"/>
                      <a:pt x="478" y="99"/>
                      <a:pt x="478" y="99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6" y="95"/>
                      <a:pt x="475" y="92"/>
                      <a:pt x="475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79" y="95"/>
                      <a:pt x="479" y="98"/>
                    </a:cubicBezTo>
                    <a:lnTo>
                      <a:pt x="479" y="99"/>
                    </a:lnTo>
                    <a:close/>
                    <a:moveTo>
                      <a:pt x="6" y="88"/>
                    </a:moveTo>
                    <a:cubicBezTo>
                      <a:pt x="3" y="87"/>
                      <a:pt x="3" y="87"/>
                      <a:pt x="3" y="87"/>
                    </a:cubicBezTo>
                    <a:cubicBezTo>
                      <a:pt x="4" y="83"/>
                      <a:pt x="5" y="79"/>
                      <a:pt x="7" y="76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9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9" y="75"/>
                      <a:pt x="467" y="72"/>
                      <a:pt x="464" y="69"/>
                    </a:cubicBezTo>
                    <a:cubicBezTo>
                      <a:pt x="467" y="66"/>
                      <a:pt x="467" y="66"/>
                      <a:pt x="467" y="66"/>
                    </a:cubicBezTo>
                    <a:cubicBezTo>
                      <a:pt x="470" y="70"/>
                      <a:pt x="472" y="73"/>
                      <a:pt x="474" y="76"/>
                    </a:cubicBezTo>
                    <a:lnTo>
                      <a:pt x="470" y="78"/>
                    </a:lnTo>
                    <a:close/>
                    <a:moveTo>
                      <a:pt x="17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9" y="60"/>
                      <a:pt x="22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2" y="63"/>
                      <a:pt x="19" y="66"/>
                      <a:pt x="17" y="69"/>
                    </a:cubicBezTo>
                    <a:close/>
                    <a:moveTo>
                      <a:pt x="456" y="61"/>
                    </a:moveTo>
                    <a:cubicBezTo>
                      <a:pt x="454" y="58"/>
                      <a:pt x="451" y="56"/>
                      <a:pt x="448" y="54"/>
                    </a:cubicBezTo>
                    <a:cubicBezTo>
                      <a:pt x="450" y="51"/>
                      <a:pt x="450" y="51"/>
                      <a:pt x="450" y="51"/>
                    </a:cubicBezTo>
                    <a:cubicBezTo>
                      <a:pt x="453" y="53"/>
                      <a:pt x="456" y="56"/>
                      <a:pt x="459" y="58"/>
                    </a:cubicBezTo>
                    <a:lnTo>
                      <a:pt x="456" y="61"/>
                    </a:lnTo>
                    <a:close/>
                    <a:moveTo>
                      <a:pt x="33" y="53"/>
                    </a:moveTo>
                    <a:cubicBezTo>
                      <a:pt x="31" y="50"/>
                      <a:pt x="31" y="50"/>
                      <a:pt x="31" y="50"/>
                    </a:cubicBezTo>
                    <a:cubicBezTo>
                      <a:pt x="34" y="48"/>
                      <a:pt x="37" y="46"/>
                      <a:pt x="41" y="4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9" y="49"/>
                      <a:pt x="36" y="51"/>
                      <a:pt x="33" y="53"/>
                    </a:cubicBezTo>
                    <a:close/>
                    <a:moveTo>
                      <a:pt x="438" y="47"/>
                    </a:moveTo>
                    <a:cubicBezTo>
                      <a:pt x="435" y="45"/>
                      <a:pt x="432" y="44"/>
                      <a:pt x="429" y="42"/>
                    </a:cubicBezTo>
                    <a:cubicBezTo>
                      <a:pt x="430" y="38"/>
                      <a:pt x="430" y="38"/>
                      <a:pt x="430" y="38"/>
                    </a:cubicBezTo>
                    <a:cubicBezTo>
                      <a:pt x="434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3" y="42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54" y="36"/>
                      <a:pt x="57" y="35"/>
                      <a:pt x="61" y="33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59" y="38"/>
                      <a:pt x="56" y="40"/>
                      <a:pt x="53" y="42"/>
                    </a:cubicBezTo>
                    <a:close/>
                    <a:moveTo>
                      <a:pt x="419" y="37"/>
                    </a:moveTo>
                    <a:cubicBezTo>
                      <a:pt x="415" y="35"/>
                      <a:pt x="412" y="34"/>
                      <a:pt x="408" y="32"/>
                    </a:cubicBezTo>
                    <a:cubicBezTo>
                      <a:pt x="410" y="29"/>
                      <a:pt x="410" y="29"/>
                      <a:pt x="410" y="29"/>
                    </a:cubicBezTo>
                    <a:cubicBezTo>
                      <a:pt x="413" y="30"/>
                      <a:pt x="417" y="32"/>
                      <a:pt x="420" y="33"/>
                    </a:cubicBezTo>
                    <a:lnTo>
                      <a:pt x="419" y="37"/>
                    </a:lnTo>
                    <a:close/>
                    <a:moveTo>
                      <a:pt x="73" y="32"/>
                    </a:moveTo>
                    <a:cubicBezTo>
                      <a:pt x="72" y="28"/>
                      <a:pt x="72" y="28"/>
                      <a:pt x="72" y="28"/>
                    </a:cubicBezTo>
                    <a:cubicBezTo>
                      <a:pt x="75" y="27"/>
                      <a:pt x="79" y="26"/>
                      <a:pt x="82" y="2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0" y="29"/>
                      <a:pt x="76" y="31"/>
                      <a:pt x="73" y="32"/>
                    </a:cubicBezTo>
                    <a:close/>
                    <a:moveTo>
                      <a:pt x="398" y="28"/>
                    </a:moveTo>
                    <a:cubicBezTo>
                      <a:pt x="394" y="27"/>
                      <a:pt x="390" y="26"/>
                      <a:pt x="387" y="24"/>
                    </a:cubicBezTo>
                    <a:cubicBezTo>
                      <a:pt x="388" y="21"/>
                      <a:pt x="388" y="21"/>
                      <a:pt x="388" y="21"/>
                    </a:cubicBezTo>
                    <a:cubicBezTo>
                      <a:pt x="392" y="22"/>
                      <a:pt x="395" y="23"/>
                      <a:pt x="399" y="24"/>
                    </a:cubicBezTo>
                    <a:lnTo>
                      <a:pt x="398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7" y="19"/>
                      <a:pt x="101" y="18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2" y="22"/>
                      <a:pt x="98" y="23"/>
                      <a:pt x="94" y="24"/>
                    </a:cubicBezTo>
                    <a:close/>
                    <a:moveTo>
                      <a:pt x="376" y="21"/>
                    </a:moveTo>
                    <a:cubicBezTo>
                      <a:pt x="372" y="20"/>
                      <a:pt x="369" y="19"/>
                      <a:pt x="365" y="18"/>
                    </a:cubicBezTo>
                    <a:cubicBezTo>
                      <a:pt x="366" y="14"/>
                      <a:pt x="366" y="14"/>
                      <a:pt x="366" y="14"/>
                    </a:cubicBezTo>
                    <a:cubicBezTo>
                      <a:pt x="370" y="15"/>
                      <a:pt x="373" y="16"/>
                      <a:pt x="377" y="17"/>
                    </a:cubicBezTo>
                    <a:lnTo>
                      <a:pt x="376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9" y="13"/>
                      <a:pt x="123" y="13"/>
                      <a:pt x="127" y="12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4" y="16"/>
                      <a:pt x="120" y="17"/>
                      <a:pt x="116" y="18"/>
                    </a:cubicBezTo>
                    <a:close/>
                    <a:moveTo>
                      <a:pt x="354" y="15"/>
                    </a:moveTo>
                    <a:cubicBezTo>
                      <a:pt x="350" y="15"/>
                      <a:pt x="347" y="14"/>
                      <a:pt x="343" y="13"/>
                    </a:cubicBezTo>
                    <a:cubicBezTo>
                      <a:pt x="343" y="9"/>
                      <a:pt x="343" y="9"/>
                      <a:pt x="343" y="9"/>
                    </a:cubicBezTo>
                    <a:cubicBezTo>
                      <a:pt x="347" y="10"/>
                      <a:pt x="351" y="11"/>
                      <a:pt x="355" y="12"/>
                    </a:cubicBezTo>
                    <a:lnTo>
                      <a:pt x="354" y="15"/>
                    </a:lnTo>
                    <a:close/>
                    <a:moveTo>
                      <a:pt x="138" y="13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41" y="9"/>
                      <a:pt x="145" y="8"/>
                      <a:pt x="149" y="7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6" y="12"/>
                      <a:pt x="142" y="12"/>
                      <a:pt x="138" y="13"/>
                    </a:cubicBezTo>
                    <a:close/>
                    <a:moveTo>
                      <a:pt x="332" y="11"/>
                    </a:moveTo>
                    <a:cubicBezTo>
                      <a:pt x="328" y="10"/>
                      <a:pt x="324" y="10"/>
                      <a:pt x="320" y="9"/>
                    </a:cubicBezTo>
                    <a:cubicBezTo>
                      <a:pt x="321" y="6"/>
                      <a:pt x="321" y="6"/>
                      <a:pt x="321" y="6"/>
                    </a:cubicBezTo>
                    <a:cubicBezTo>
                      <a:pt x="325" y="6"/>
                      <a:pt x="328" y="7"/>
                      <a:pt x="332" y="7"/>
                    </a:cubicBezTo>
                    <a:lnTo>
                      <a:pt x="332" y="11"/>
                    </a:lnTo>
                    <a:close/>
                    <a:moveTo>
                      <a:pt x="161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4" y="5"/>
                      <a:pt x="168" y="4"/>
                      <a:pt x="172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5" y="9"/>
                      <a:pt x="161" y="9"/>
                    </a:cubicBezTo>
                    <a:close/>
                    <a:moveTo>
                      <a:pt x="309" y="8"/>
                    </a:moveTo>
                    <a:cubicBezTo>
                      <a:pt x="305" y="7"/>
                      <a:pt x="302" y="7"/>
                      <a:pt x="298" y="7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302" y="3"/>
                      <a:pt x="306" y="4"/>
                      <a:pt x="309" y="4"/>
                    </a:cubicBezTo>
                    <a:lnTo>
                      <a:pt x="309" y="8"/>
                    </a:lnTo>
                    <a:close/>
                    <a:moveTo>
                      <a:pt x="184" y="6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7" y="2"/>
                      <a:pt x="191" y="2"/>
                      <a:pt x="195" y="2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1" y="6"/>
                      <a:pt x="187" y="6"/>
                      <a:pt x="184" y="6"/>
                    </a:cubicBezTo>
                    <a:close/>
                    <a:moveTo>
                      <a:pt x="286" y="5"/>
                    </a:moveTo>
                    <a:cubicBezTo>
                      <a:pt x="283" y="5"/>
                      <a:pt x="279" y="5"/>
                      <a:pt x="275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9" y="1"/>
                      <a:pt x="283" y="1"/>
                      <a:pt x="287" y="2"/>
                    </a:cubicBezTo>
                    <a:lnTo>
                      <a:pt x="286" y="5"/>
                    </a:lnTo>
                    <a:close/>
                    <a:moveTo>
                      <a:pt x="206" y="5"/>
                    </a:moveTo>
                    <a:cubicBezTo>
                      <a:pt x="206" y="1"/>
                      <a:pt x="206" y="1"/>
                      <a:pt x="206" y="1"/>
                    </a:cubicBezTo>
                    <a:cubicBezTo>
                      <a:pt x="210" y="1"/>
                      <a:pt x="214" y="0"/>
                      <a:pt x="217" y="0"/>
                    </a:cubicBezTo>
                    <a:cubicBezTo>
                      <a:pt x="218" y="4"/>
                      <a:pt x="218" y="4"/>
                      <a:pt x="218" y="4"/>
                    </a:cubicBezTo>
                    <a:cubicBezTo>
                      <a:pt x="214" y="4"/>
                      <a:pt x="210" y="4"/>
                      <a:pt x="206" y="5"/>
                    </a:cubicBezTo>
                    <a:close/>
                    <a:moveTo>
                      <a:pt x="264" y="4"/>
                    </a:moveTo>
                    <a:cubicBezTo>
                      <a:pt x="260" y="4"/>
                      <a:pt x="256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60" y="0"/>
                      <a:pt x="264" y="0"/>
                    </a:cubicBezTo>
                    <a:lnTo>
                      <a:pt x="264" y="4"/>
                    </a:lnTo>
                    <a:close/>
                    <a:moveTo>
                      <a:pt x="229" y="4"/>
                    </a:moveTo>
                    <a:cubicBezTo>
                      <a:pt x="229" y="1"/>
                      <a:pt x="229" y="1"/>
                      <a:pt x="229" y="1"/>
                    </a:cubicBezTo>
                    <a:cubicBezTo>
                      <a:pt x="233" y="1"/>
                      <a:pt x="237" y="1"/>
                      <a:pt x="240" y="1"/>
                    </a:cubicBezTo>
                    <a:cubicBezTo>
                      <a:pt x="239" y="1"/>
                      <a:pt x="239" y="1"/>
                      <a:pt x="239" y="1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7" y="5"/>
                      <a:pt x="233" y="4"/>
                      <a:pt x="22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ļíḓé">
                <a:extLst>
                  <a:ext uri="{FF2B5EF4-FFF2-40B4-BE49-F238E27FC236}">
                    <a16:creationId xmlns:a16="http://schemas.microsoft.com/office/drawing/2014/main" xmlns="" id="{53988D54-B11F-4925-BCC2-DF8948D32346}"/>
                  </a:ext>
                </a:extLst>
              </p:cNvPr>
              <p:cNvSpPr/>
              <p:nvPr/>
            </p:nvSpPr>
            <p:spPr bwMode="auto">
              <a:xfrm flipH="1">
                <a:off x="7482512" y="2886867"/>
                <a:ext cx="1172558" cy="536026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ṥḷîḍé">
                <a:extLst>
                  <a:ext uri="{FF2B5EF4-FFF2-40B4-BE49-F238E27FC236}">
                    <a16:creationId xmlns:a16="http://schemas.microsoft.com/office/drawing/2014/main" xmlns="" id="{3D7010BA-BEA5-4209-87ED-C3DF68B260AB}"/>
                  </a:ext>
                </a:extLst>
              </p:cNvPr>
              <p:cNvSpPr/>
              <p:nvPr/>
            </p:nvSpPr>
            <p:spPr bwMode="auto">
              <a:xfrm flipH="1">
                <a:off x="7477944" y="3495988"/>
                <a:ext cx="1177127" cy="363950"/>
              </a:xfrm>
              <a:custGeom>
                <a:avLst/>
                <a:gdLst>
                  <a:gd name="T0" fmla="*/ 519 w 572"/>
                  <a:gd name="T1" fmla="*/ 55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8 h 177"/>
                  <a:gd name="T10" fmla="*/ 285 w 572"/>
                  <a:gd name="T11" fmla="*/ 109 h 177"/>
                  <a:gd name="T12" fmla="*/ 259 w 572"/>
                  <a:gd name="T13" fmla="*/ 108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79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69 h 177"/>
                  <a:gd name="T26" fmla="*/ 51 w 572"/>
                  <a:gd name="T27" fmla="*/ 121 h 177"/>
                  <a:gd name="T28" fmla="*/ 103 w 572"/>
                  <a:gd name="T29" fmla="*/ 147 h 177"/>
                  <a:gd name="T30" fmla="*/ 155 w 572"/>
                  <a:gd name="T31" fmla="*/ 162 h 177"/>
                  <a:gd name="T32" fmla="*/ 207 w 572"/>
                  <a:gd name="T33" fmla="*/ 172 h 177"/>
                  <a:gd name="T34" fmla="*/ 259 w 572"/>
                  <a:gd name="T35" fmla="*/ 176 h 177"/>
                  <a:gd name="T36" fmla="*/ 285 w 572"/>
                  <a:gd name="T37" fmla="*/ 177 h 177"/>
                  <a:gd name="T38" fmla="*/ 311 w 572"/>
                  <a:gd name="T39" fmla="*/ 176 h 177"/>
                  <a:gd name="T40" fmla="*/ 363 w 572"/>
                  <a:gd name="T41" fmla="*/ 172 h 177"/>
                  <a:gd name="T42" fmla="*/ 415 w 572"/>
                  <a:gd name="T43" fmla="*/ 162 h 177"/>
                  <a:gd name="T44" fmla="*/ 467 w 572"/>
                  <a:gd name="T45" fmla="*/ 147 h 177"/>
                  <a:gd name="T46" fmla="*/ 519 w 572"/>
                  <a:gd name="T47" fmla="*/ 122 h 177"/>
                  <a:gd name="T48" fmla="*/ 572 w 572"/>
                  <a:gd name="T49" fmla="*/ 69 h 177"/>
                  <a:gd name="T50" fmla="*/ 572 w 572"/>
                  <a:gd name="T51" fmla="*/ 0 h 177"/>
                  <a:gd name="T52" fmla="*/ 519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5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6"/>
                      <a:pt x="329" y="108"/>
                      <a:pt x="311" y="108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8"/>
                    </a:cubicBezTo>
                    <a:cubicBezTo>
                      <a:pt x="241" y="107"/>
                      <a:pt x="224" y="106"/>
                      <a:pt x="207" y="104"/>
                    </a:cubicBezTo>
                    <a:cubicBezTo>
                      <a:pt x="189" y="102"/>
                      <a:pt x="171" y="98"/>
                      <a:pt x="155" y="95"/>
                    </a:cubicBezTo>
                    <a:cubicBezTo>
                      <a:pt x="136" y="90"/>
                      <a:pt x="119" y="85"/>
                      <a:pt x="103" y="79"/>
                    </a:cubicBezTo>
                    <a:cubicBezTo>
                      <a:pt x="83" y="72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6" y="106"/>
                      <a:pt x="51" y="121"/>
                    </a:cubicBezTo>
                    <a:cubicBezTo>
                      <a:pt x="66" y="131"/>
                      <a:pt x="83" y="139"/>
                      <a:pt x="103" y="147"/>
                    </a:cubicBezTo>
                    <a:cubicBezTo>
                      <a:pt x="119" y="153"/>
                      <a:pt x="136" y="158"/>
                      <a:pt x="155" y="162"/>
                    </a:cubicBezTo>
                    <a:cubicBezTo>
                      <a:pt x="171" y="166"/>
                      <a:pt x="189" y="169"/>
                      <a:pt x="207" y="172"/>
                    </a:cubicBezTo>
                    <a:cubicBezTo>
                      <a:pt x="224" y="174"/>
                      <a:pt x="241" y="176"/>
                      <a:pt x="259" y="176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6"/>
                    </a:cubicBezTo>
                    <a:cubicBezTo>
                      <a:pt x="329" y="176"/>
                      <a:pt x="346" y="174"/>
                      <a:pt x="363" y="172"/>
                    </a:cubicBezTo>
                    <a:cubicBezTo>
                      <a:pt x="381" y="170"/>
                      <a:pt x="398" y="166"/>
                      <a:pt x="415" y="162"/>
                    </a:cubicBezTo>
                    <a:cubicBezTo>
                      <a:pt x="433" y="158"/>
                      <a:pt x="451" y="153"/>
                      <a:pt x="467" y="147"/>
                    </a:cubicBezTo>
                    <a:cubicBezTo>
                      <a:pt x="486" y="140"/>
                      <a:pt x="504" y="131"/>
                      <a:pt x="519" y="122"/>
                    </a:cubicBezTo>
                    <a:cubicBezTo>
                      <a:pt x="545" y="107"/>
                      <a:pt x="564" y="89"/>
                      <a:pt x="572" y="69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0"/>
                      <a:pt x="546" y="39"/>
                      <a:pt x="519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ṩ1iḋe">
                <a:extLst>
                  <a:ext uri="{FF2B5EF4-FFF2-40B4-BE49-F238E27FC236}">
                    <a16:creationId xmlns:a16="http://schemas.microsoft.com/office/drawing/2014/main" xmlns="" id="{12991D2D-CD9F-4E3E-A0C0-4F902D1173EC}"/>
                  </a:ext>
                </a:extLst>
              </p:cNvPr>
              <p:cNvSpPr/>
              <p:nvPr/>
            </p:nvSpPr>
            <p:spPr bwMode="auto">
              <a:xfrm flipH="1">
                <a:off x="7477944" y="3334571"/>
                <a:ext cx="1177127" cy="363950"/>
              </a:xfrm>
              <a:custGeom>
                <a:avLst/>
                <a:gdLst>
                  <a:gd name="T0" fmla="*/ 519 w 572"/>
                  <a:gd name="T1" fmla="*/ 55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8 h 177"/>
                  <a:gd name="T10" fmla="*/ 285 w 572"/>
                  <a:gd name="T11" fmla="*/ 109 h 177"/>
                  <a:gd name="T12" fmla="*/ 259 w 572"/>
                  <a:gd name="T13" fmla="*/ 108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79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69 h 177"/>
                  <a:gd name="T26" fmla="*/ 51 w 572"/>
                  <a:gd name="T27" fmla="*/ 121 h 177"/>
                  <a:gd name="T28" fmla="*/ 103 w 572"/>
                  <a:gd name="T29" fmla="*/ 147 h 177"/>
                  <a:gd name="T30" fmla="*/ 155 w 572"/>
                  <a:gd name="T31" fmla="*/ 162 h 177"/>
                  <a:gd name="T32" fmla="*/ 207 w 572"/>
                  <a:gd name="T33" fmla="*/ 172 h 177"/>
                  <a:gd name="T34" fmla="*/ 259 w 572"/>
                  <a:gd name="T35" fmla="*/ 176 h 177"/>
                  <a:gd name="T36" fmla="*/ 285 w 572"/>
                  <a:gd name="T37" fmla="*/ 177 h 177"/>
                  <a:gd name="T38" fmla="*/ 311 w 572"/>
                  <a:gd name="T39" fmla="*/ 176 h 177"/>
                  <a:gd name="T40" fmla="*/ 363 w 572"/>
                  <a:gd name="T41" fmla="*/ 172 h 177"/>
                  <a:gd name="T42" fmla="*/ 415 w 572"/>
                  <a:gd name="T43" fmla="*/ 162 h 177"/>
                  <a:gd name="T44" fmla="*/ 467 w 572"/>
                  <a:gd name="T45" fmla="*/ 147 h 177"/>
                  <a:gd name="T46" fmla="*/ 519 w 572"/>
                  <a:gd name="T47" fmla="*/ 122 h 177"/>
                  <a:gd name="T48" fmla="*/ 572 w 572"/>
                  <a:gd name="T49" fmla="*/ 69 h 177"/>
                  <a:gd name="T50" fmla="*/ 572 w 572"/>
                  <a:gd name="T51" fmla="*/ 0 h 177"/>
                  <a:gd name="T52" fmla="*/ 519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5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6"/>
                      <a:pt x="329" y="108"/>
                      <a:pt x="311" y="108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8"/>
                    </a:cubicBezTo>
                    <a:cubicBezTo>
                      <a:pt x="241" y="108"/>
                      <a:pt x="224" y="106"/>
                      <a:pt x="207" y="104"/>
                    </a:cubicBezTo>
                    <a:cubicBezTo>
                      <a:pt x="189" y="102"/>
                      <a:pt x="171" y="98"/>
                      <a:pt x="155" y="95"/>
                    </a:cubicBezTo>
                    <a:cubicBezTo>
                      <a:pt x="136" y="90"/>
                      <a:pt x="119" y="85"/>
                      <a:pt x="103" y="79"/>
                    </a:cubicBezTo>
                    <a:cubicBezTo>
                      <a:pt x="83" y="72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6" y="106"/>
                      <a:pt x="51" y="121"/>
                    </a:cubicBezTo>
                    <a:cubicBezTo>
                      <a:pt x="66" y="131"/>
                      <a:pt x="83" y="139"/>
                      <a:pt x="103" y="147"/>
                    </a:cubicBezTo>
                    <a:cubicBezTo>
                      <a:pt x="119" y="153"/>
                      <a:pt x="136" y="158"/>
                      <a:pt x="155" y="162"/>
                    </a:cubicBezTo>
                    <a:cubicBezTo>
                      <a:pt x="171" y="166"/>
                      <a:pt x="189" y="169"/>
                      <a:pt x="207" y="172"/>
                    </a:cubicBezTo>
                    <a:cubicBezTo>
                      <a:pt x="224" y="174"/>
                      <a:pt x="241" y="176"/>
                      <a:pt x="259" y="176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6"/>
                    </a:cubicBezTo>
                    <a:cubicBezTo>
                      <a:pt x="329" y="176"/>
                      <a:pt x="346" y="174"/>
                      <a:pt x="363" y="172"/>
                    </a:cubicBezTo>
                    <a:cubicBezTo>
                      <a:pt x="381" y="170"/>
                      <a:pt x="398" y="166"/>
                      <a:pt x="415" y="162"/>
                    </a:cubicBezTo>
                    <a:cubicBezTo>
                      <a:pt x="433" y="158"/>
                      <a:pt x="451" y="153"/>
                      <a:pt x="467" y="147"/>
                    </a:cubicBezTo>
                    <a:cubicBezTo>
                      <a:pt x="486" y="140"/>
                      <a:pt x="504" y="131"/>
                      <a:pt x="519" y="122"/>
                    </a:cubicBezTo>
                    <a:cubicBezTo>
                      <a:pt x="545" y="107"/>
                      <a:pt x="564" y="89"/>
                      <a:pt x="572" y="69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0"/>
                      <a:pt x="546" y="39"/>
                      <a:pt x="519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sḷïḍê">
                <a:extLst>
                  <a:ext uri="{FF2B5EF4-FFF2-40B4-BE49-F238E27FC236}">
                    <a16:creationId xmlns:a16="http://schemas.microsoft.com/office/drawing/2014/main" xmlns="" id="{766BA7A9-798E-43B0-B232-3E51E4A961BB}"/>
                  </a:ext>
                </a:extLst>
              </p:cNvPr>
              <p:cNvSpPr/>
              <p:nvPr/>
            </p:nvSpPr>
            <p:spPr bwMode="auto">
              <a:xfrm flipH="1">
                <a:off x="7477944" y="3165540"/>
                <a:ext cx="1177127" cy="363950"/>
              </a:xfrm>
              <a:custGeom>
                <a:avLst/>
                <a:gdLst>
                  <a:gd name="T0" fmla="*/ 519 w 572"/>
                  <a:gd name="T1" fmla="*/ 56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9 h 177"/>
                  <a:gd name="T10" fmla="*/ 285 w 572"/>
                  <a:gd name="T11" fmla="*/ 109 h 177"/>
                  <a:gd name="T12" fmla="*/ 259 w 572"/>
                  <a:gd name="T13" fmla="*/ 109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80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70 h 177"/>
                  <a:gd name="T26" fmla="*/ 51 w 572"/>
                  <a:gd name="T27" fmla="*/ 122 h 177"/>
                  <a:gd name="T28" fmla="*/ 103 w 572"/>
                  <a:gd name="T29" fmla="*/ 147 h 177"/>
                  <a:gd name="T30" fmla="*/ 155 w 572"/>
                  <a:gd name="T31" fmla="*/ 163 h 177"/>
                  <a:gd name="T32" fmla="*/ 207 w 572"/>
                  <a:gd name="T33" fmla="*/ 172 h 177"/>
                  <a:gd name="T34" fmla="*/ 259 w 572"/>
                  <a:gd name="T35" fmla="*/ 177 h 177"/>
                  <a:gd name="T36" fmla="*/ 285 w 572"/>
                  <a:gd name="T37" fmla="*/ 177 h 177"/>
                  <a:gd name="T38" fmla="*/ 311 w 572"/>
                  <a:gd name="T39" fmla="*/ 177 h 177"/>
                  <a:gd name="T40" fmla="*/ 363 w 572"/>
                  <a:gd name="T41" fmla="*/ 172 h 177"/>
                  <a:gd name="T42" fmla="*/ 415 w 572"/>
                  <a:gd name="T43" fmla="*/ 163 h 177"/>
                  <a:gd name="T44" fmla="*/ 467 w 572"/>
                  <a:gd name="T45" fmla="*/ 147 h 177"/>
                  <a:gd name="T46" fmla="*/ 519 w 572"/>
                  <a:gd name="T47" fmla="*/ 123 h 177"/>
                  <a:gd name="T48" fmla="*/ 572 w 572"/>
                  <a:gd name="T49" fmla="*/ 70 h 177"/>
                  <a:gd name="T50" fmla="*/ 572 w 572"/>
                  <a:gd name="T51" fmla="*/ 0 h 177"/>
                  <a:gd name="T52" fmla="*/ 519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6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7"/>
                      <a:pt x="329" y="108"/>
                      <a:pt x="311" y="109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9"/>
                    </a:cubicBezTo>
                    <a:cubicBezTo>
                      <a:pt x="241" y="108"/>
                      <a:pt x="224" y="106"/>
                      <a:pt x="207" y="104"/>
                    </a:cubicBezTo>
                    <a:cubicBezTo>
                      <a:pt x="189" y="102"/>
                      <a:pt x="171" y="99"/>
                      <a:pt x="155" y="95"/>
                    </a:cubicBezTo>
                    <a:cubicBezTo>
                      <a:pt x="136" y="91"/>
                      <a:pt x="119" y="86"/>
                      <a:pt x="103" y="80"/>
                    </a:cubicBezTo>
                    <a:cubicBezTo>
                      <a:pt x="83" y="73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8"/>
                      <a:pt x="0" y="53"/>
                      <a:pt x="0" y="70"/>
                    </a:cubicBezTo>
                    <a:cubicBezTo>
                      <a:pt x="8" y="89"/>
                      <a:pt x="26" y="106"/>
                      <a:pt x="51" y="122"/>
                    </a:cubicBezTo>
                    <a:cubicBezTo>
                      <a:pt x="66" y="131"/>
                      <a:pt x="83" y="140"/>
                      <a:pt x="103" y="147"/>
                    </a:cubicBezTo>
                    <a:cubicBezTo>
                      <a:pt x="119" y="153"/>
                      <a:pt x="136" y="158"/>
                      <a:pt x="155" y="163"/>
                    </a:cubicBezTo>
                    <a:cubicBezTo>
                      <a:pt x="171" y="167"/>
                      <a:pt x="189" y="170"/>
                      <a:pt x="207" y="172"/>
                    </a:cubicBezTo>
                    <a:cubicBezTo>
                      <a:pt x="224" y="174"/>
                      <a:pt x="241" y="176"/>
                      <a:pt x="259" y="177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7"/>
                    </a:cubicBezTo>
                    <a:cubicBezTo>
                      <a:pt x="329" y="176"/>
                      <a:pt x="346" y="175"/>
                      <a:pt x="363" y="172"/>
                    </a:cubicBezTo>
                    <a:cubicBezTo>
                      <a:pt x="381" y="170"/>
                      <a:pt x="398" y="167"/>
                      <a:pt x="415" y="163"/>
                    </a:cubicBezTo>
                    <a:cubicBezTo>
                      <a:pt x="433" y="159"/>
                      <a:pt x="451" y="153"/>
                      <a:pt x="467" y="147"/>
                    </a:cubicBezTo>
                    <a:cubicBezTo>
                      <a:pt x="486" y="140"/>
                      <a:pt x="504" y="132"/>
                      <a:pt x="519" y="123"/>
                    </a:cubicBezTo>
                    <a:cubicBezTo>
                      <a:pt x="545" y="107"/>
                      <a:pt x="564" y="89"/>
                      <a:pt x="572" y="70"/>
                    </a:cubicBezTo>
                    <a:cubicBezTo>
                      <a:pt x="572" y="53"/>
                      <a:pt x="572" y="18"/>
                      <a:pt x="572" y="0"/>
                    </a:cubicBezTo>
                    <a:cubicBezTo>
                      <a:pt x="564" y="21"/>
                      <a:pt x="546" y="40"/>
                      <a:pt x="519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ṥļîďé">
                <a:extLst>
                  <a:ext uri="{FF2B5EF4-FFF2-40B4-BE49-F238E27FC236}">
                    <a16:creationId xmlns:a16="http://schemas.microsoft.com/office/drawing/2014/main" xmlns="" id="{03AF0F88-C29F-49B3-995A-6B1BF0E538AA}"/>
                  </a:ext>
                </a:extLst>
              </p:cNvPr>
              <p:cNvSpPr/>
              <p:nvPr/>
            </p:nvSpPr>
            <p:spPr bwMode="auto">
              <a:xfrm flipH="1">
                <a:off x="7546469" y="2927982"/>
                <a:ext cx="1038551" cy="418771"/>
              </a:xfrm>
              <a:custGeom>
                <a:avLst/>
                <a:gdLst>
                  <a:gd name="T0" fmla="*/ 252 w 505"/>
                  <a:gd name="T1" fmla="*/ 203 h 203"/>
                  <a:gd name="T2" fmla="*/ 252 w 505"/>
                  <a:gd name="T3" fmla="*/ 203 h 203"/>
                  <a:gd name="T4" fmla="*/ 0 w 505"/>
                  <a:gd name="T5" fmla="*/ 101 h 203"/>
                  <a:gd name="T6" fmla="*/ 252 w 505"/>
                  <a:gd name="T7" fmla="*/ 0 h 203"/>
                  <a:gd name="T8" fmla="*/ 505 w 505"/>
                  <a:gd name="T9" fmla="*/ 101 h 203"/>
                  <a:gd name="T10" fmla="*/ 252 w 505"/>
                  <a:gd name="T11" fmla="*/ 203 h 203"/>
                  <a:gd name="T12" fmla="*/ 252 w 505"/>
                  <a:gd name="T13" fmla="*/ 28 h 203"/>
                  <a:gd name="T14" fmla="*/ 30 w 505"/>
                  <a:gd name="T15" fmla="*/ 101 h 203"/>
                  <a:gd name="T16" fmla="*/ 252 w 505"/>
                  <a:gd name="T17" fmla="*/ 174 h 203"/>
                  <a:gd name="T18" fmla="*/ 475 w 505"/>
                  <a:gd name="T19" fmla="*/ 101 h 203"/>
                  <a:gd name="T20" fmla="*/ 252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2" y="203"/>
                    </a:moveTo>
                    <a:cubicBezTo>
                      <a:pt x="252" y="203"/>
                      <a:pt x="252" y="203"/>
                      <a:pt x="252" y="203"/>
                    </a:cubicBezTo>
                    <a:cubicBezTo>
                      <a:pt x="130" y="203"/>
                      <a:pt x="0" y="167"/>
                      <a:pt x="0" y="101"/>
                    </a:cubicBezTo>
                    <a:cubicBezTo>
                      <a:pt x="0" y="36"/>
                      <a:pt x="130" y="0"/>
                      <a:pt x="252" y="0"/>
                    </a:cubicBezTo>
                    <a:cubicBezTo>
                      <a:pt x="375" y="0"/>
                      <a:pt x="505" y="36"/>
                      <a:pt x="505" y="101"/>
                    </a:cubicBezTo>
                    <a:cubicBezTo>
                      <a:pt x="505" y="167"/>
                      <a:pt x="375" y="203"/>
                      <a:pt x="252" y="203"/>
                    </a:cubicBezTo>
                    <a:close/>
                    <a:moveTo>
                      <a:pt x="252" y="28"/>
                    </a:moveTo>
                    <a:cubicBezTo>
                      <a:pt x="121" y="28"/>
                      <a:pt x="30" y="66"/>
                      <a:pt x="30" y="101"/>
                    </a:cubicBezTo>
                    <a:cubicBezTo>
                      <a:pt x="30" y="135"/>
                      <a:pt x="121" y="174"/>
                      <a:pt x="252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2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ṣḷïḋè">
                <a:extLst>
                  <a:ext uri="{FF2B5EF4-FFF2-40B4-BE49-F238E27FC236}">
                    <a16:creationId xmlns:a16="http://schemas.microsoft.com/office/drawing/2014/main" xmlns="" id="{86FE57A2-16E2-4CE3-A5E6-0F7E1CE70FBF}"/>
                  </a:ext>
                </a:extLst>
              </p:cNvPr>
              <p:cNvSpPr/>
              <p:nvPr/>
            </p:nvSpPr>
            <p:spPr bwMode="auto">
              <a:xfrm flipH="1">
                <a:off x="7700273" y="3033056"/>
                <a:ext cx="723332" cy="181214"/>
              </a:xfrm>
              <a:custGeom>
                <a:avLst/>
                <a:gdLst>
                  <a:gd name="T0" fmla="*/ 352 w 352"/>
                  <a:gd name="T1" fmla="*/ 56 h 88"/>
                  <a:gd name="T2" fmla="*/ 309 w 352"/>
                  <a:gd name="T3" fmla="*/ 56 h 88"/>
                  <a:gd name="T4" fmla="*/ 291 w 352"/>
                  <a:gd name="T5" fmla="*/ 88 h 88"/>
                  <a:gd name="T6" fmla="*/ 240 w 352"/>
                  <a:gd name="T7" fmla="*/ 82 h 88"/>
                  <a:gd name="T8" fmla="*/ 259 w 352"/>
                  <a:gd name="T9" fmla="*/ 49 h 88"/>
                  <a:gd name="T10" fmla="*/ 233 w 352"/>
                  <a:gd name="T11" fmla="*/ 30 h 88"/>
                  <a:gd name="T12" fmla="*/ 195 w 352"/>
                  <a:gd name="T13" fmla="*/ 51 h 88"/>
                  <a:gd name="T14" fmla="*/ 117 w 352"/>
                  <a:gd name="T15" fmla="*/ 86 h 88"/>
                  <a:gd name="T16" fmla="*/ 40 w 352"/>
                  <a:gd name="T17" fmla="*/ 52 h 88"/>
                  <a:gd name="T18" fmla="*/ 0 w 352"/>
                  <a:gd name="T19" fmla="*/ 52 h 88"/>
                  <a:gd name="T20" fmla="*/ 0 w 352"/>
                  <a:gd name="T21" fmla="*/ 32 h 88"/>
                  <a:gd name="T22" fmla="*/ 37 w 352"/>
                  <a:gd name="T23" fmla="*/ 32 h 88"/>
                  <a:gd name="T24" fmla="*/ 51 w 352"/>
                  <a:gd name="T25" fmla="*/ 4 h 88"/>
                  <a:gd name="T26" fmla="*/ 100 w 352"/>
                  <a:gd name="T27" fmla="*/ 11 h 88"/>
                  <a:gd name="T28" fmla="*/ 85 w 352"/>
                  <a:gd name="T29" fmla="*/ 39 h 88"/>
                  <a:gd name="T30" fmla="*/ 109 w 352"/>
                  <a:gd name="T31" fmla="*/ 56 h 88"/>
                  <a:gd name="T32" fmla="*/ 146 w 352"/>
                  <a:gd name="T33" fmla="*/ 33 h 88"/>
                  <a:gd name="T34" fmla="*/ 227 w 352"/>
                  <a:gd name="T35" fmla="*/ 0 h 88"/>
                  <a:gd name="T36" fmla="*/ 306 w 352"/>
                  <a:gd name="T37" fmla="*/ 36 h 88"/>
                  <a:gd name="T38" fmla="*/ 352 w 352"/>
                  <a:gd name="T39" fmla="*/ 36 h 88"/>
                  <a:gd name="T40" fmla="*/ 352 w 352"/>
                  <a:gd name="T41" fmla="*/ 5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6"/>
                    </a:moveTo>
                    <a:cubicBezTo>
                      <a:pt x="309" y="56"/>
                      <a:pt x="309" y="56"/>
                      <a:pt x="309" y="56"/>
                    </a:cubicBezTo>
                    <a:cubicBezTo>
                      <a:pt x="308" y="68"/>
                      <a:pt x="300" y="81"/>
                      <a:pt x="291" y="88"/>
                    </a:cubicBezTo>
                    <a:cubicBezTo>
                      <a:pt x="240" y="82"/>
                      <a:pt x="240" y="82"/>
                      <a:pt x="240" y="82"/>
                    </a:cubicBezTo>
                    <a:cubicBezTo>
                      <a:pt x="250" y="74"/>
                      <a:pt x="259" y="62"/>
                      <a:pt x="259" y="49"/>
                    </a:cubicBezTo>
                    <a:cubicBezTo>
                      <a:pt x="259" y="38"/>
                      <a:pt x="250" y="30"/>
                      <a:pt x="233" y="30"/>
                    </a:cubicBezTo>
                    <a:cubicBezTo>
                      <a:pt x="216" y="30"/>
                      <a:pt x="206" y="37"/>
                      <a:pt x="195" y="51"/>
                    </a:cubicBezTo>
                    <a:cubicBezTo>
                      <a:pt x="180" y="72"/>
                      <a:pt x="158" y="86"/>
                      <a:pt x="117" y="86"/>
                    </a:cubicBezTo>
                    <a:cubicBezTo>
                      <a:pt x="79" y="86"/>
                      <a:pt x="49" y="76"/>
                      <a:pt x="4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20"/>
                      <a:pt x="44" y="11"/>
                      <a:pt x="51" y="4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95" y="16"/>
                      <a:pt x="85" y="25"/>
                      <a:pt x="85" y="39"/>
                    </a:cubicBezTo>
                    <a:cubicBezTo>
                      <a:pt x="85" y="52"/>
                      <a:pt x="97" y="56"/>
                      <a:pt x="109" y="56"/>
                    </a:cubicBezTo>
                    <a:cubicBezTo>
                      <a:pt x="123" y="56"/>
                      <a:pt x="132" y="49"/>
                      <a:pt x="146" y="33"/>
                    </a:cubicBezTo>
                    <a:cubicBezTo>
                      <a:pt x="164" y="9"/>
                      <a:pt x="188" y="0"/>
                      <a:pt x="227" y="0"/>
                    </a:cubicBezTo>
                    <a:cubicBezTo>
                      <a:pt x="265" y="0"/>
                      <a:pt x="298" y="12"/>
                      <a:pt x="306" y="36"/>
                    </a:cubicBezTo>
                    <a:cubicBezTo>
                      <a:pt x="352" y="36"/>
                      <a:pt x="352" y="36"/>
                      <a:pt x="352" y="36"/>
                    </a:cubicBezTo>
                    <a:lnTo>
                      <a:pt x="352" y="56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şḻîḑè">
                <a:extLst>
                  <a:ext uri="{FF2B5EF4-FFF2-40B4-BE49-F238E27FC236}">
                    <a16:creationId xmlns:a16="http://schemas.microsoft.com/office/drawing/2014/main" xmlns="" id="{0F95A5F9-0A03-40EC-8F99-1DBEDE68D1C5}"/>
                  </a:ext>
                </a:extLst>
              </p:cNvPr>
              <p:cNvSpPr/>
              <p:nvPr/>
            </p:nvSpPr>
            <p:spPr bwMode="auto">
              <a:xfrm flipH="1">
                <a:off x="8288075" y="4578700"/>
                <a:ext cx="1030938" cy="102941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sḷíḋè">
                <a:extLst>
                  <a:ext uri="{FF2B5EF4-FFF2-40B4-BE49-F238E27FC236}">
                    <a16:creationId xmlns:a16="http://schemas.microsoft.com/office/drawing/2014/main" xmlns="" id="{119C2538-0EA3-432F-8979-2CAD690FDB7D}"/>
                  </a:ext>
                </a:extLst>
              </p:cNvPr>
              <p:cNvSpPr/>
              <p:nvPr/>
            </p:nvSpPr>
            <p:spPr bwMode="auto">
              <a:xfrm flipH="1">
                <a:off x="8352032" y="4641136"/>
                <a:ext cx="903022" cy="903022"/>
              </a:xfrm>
              <a:custGeom>
                <a:avLst/>
                <a:gdLst>
                  <a:gd name="T0" fmla="*/ 220 w 439"/>
                  <a:gd name="T1" fmla="*/ 439 h 439"/>
                  <a:gd name="T2" fmla="*/ 0 w 439"/>
                  <a:gd name="T3" fmla="*/ 219 h 439"/>
                  <a:gd name="T4" fmla="*/ 220 w 439"/>
                  <a:gd name="T5" fmla="*/ 0 h 439"/>
                  <a:gd name="T6" fmla="*/ 439 w 439"/>
                  <a:gd name="T7" fmla="*/ 219 h 439"/>
                  <a:gd name="T8" fmla="*/ 220 w 439"/>
                  <a:gd name="T9" fmla="*/ 439 h 439"/>
                  <a:gd name="T10" fmla="*/ 220 w 439"/>
                  <a:gd name="T11" fmla="*/ 41 h 439"/>
                  <a:gd name="T12" fmla="*/ 41 w 439"/>
                  <a:gd name="T13" fmla="*/ 219 h 439"/>
                  <a:gd name="T14" fmla="*/ 220 w 439"/>
                  <a:gd name="T15" fmla="*/ 398 h 439"/>
                  <a:gd name="T16" fmla="*/ 398 w 439"/>
                  <a:gd name="T17" fmla="*/ 219 h 439"/>
                  <a:gd name="T18" fmla="*/ 220 w 439"/>
                  <a:gd name="T19" fmla="*/ 4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9" h="439">
                    <a:moveTo>
                      <a:pt x="220" y="439"/>
                    </a:moveTo>
                    <a:cubicBezTo>
                      <a:pt x="98" y="439"/>
                      <a:pt x="0" y="341"/>
                      <a:pt x="0" y="219"/>
                    </a:cubicBezTo>
                    <a:cubicBezTo>
                      <a:pt x="0" y="98"/>
                      <a:pt x="98" y="0"/>
                      <a:pt x="220" y="0"/>
                    </a:cubicBezTo>
                    <a:cubicBezTo>
                      <a:pt x="341" y="0"/>
                      <a:pt x="439" y="98"/>
                      <a:pt x="439" y="219"/>
                    </a:cubicBezTo>
                    <a:cubicBezTo>
                      <a:pt x="439" y="341"/>
                      <a:pt x="341" y="439"/>
                      <a:pt x="220" y="439"/>
                    </a:cubicBezTo>
                    <a:close/>
                    <a:moveTo>
                      <a:pt x="220" y="41"/>
                    </a:moveTo>
                    <a:cubicBezTo>
                      <a:pt x="121" y="41"/>
                      <a:pt x="41" y="121"/>
                      <a:pt x="41" y="219"/>
                    </a:cubicBezTo>
                    <a:cubicBezTo>
                      <a:pt x="41" y="318"/>
                      <a:pt x="121" y="398"/>
                      <a:pt x="220" y="398"/>
                    </a:cubicBezTo>
                    <a:cubicBezTo>
                      <a:pt x="318" y="398"/>
                      <a:pt x="398" y="318"/>
                      <a:pt x="398" y="219"/>
                    </a:cubicBezTo>
                    <a:cubicBezTo>
                      <a:pt x="398" y="121"/>
                      <a:pt x="318" y="41"/>
                      <a:pt x="220" y="4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ļïďè">
                <a:extLst>
                  <a:ext uri="{FF2B5EF4-FFF2-40B4-BE49-F238E27FC236}">
                    <a16:creationId xmlns:a16="http://schemas.microsoft.com/office/drawing/2014/main" xmlns="" id="{82ACCD8C-62F2-42F3-9C3A-08D35A823F0B}"/>
                  </a:ext>
                </a:extLst>
              </p:cNvPr>
              <p:cNvSpPr/>
              <p:nvPr/>
            </p:nvSpPr>
            <p:spPr bwMode="auto">
              <a:xfrm flipH="1">
                <a:off x="8629182" y="4778188"/>
                <a:ext cx="348722" cy="633486"/>
              </a:xfrm>
              <a:custGeom>
                <a:avLst/>
                <a:gdLst>
                  <a:gd name="T0" fmla="*/ 65 w 169"/>
                  <a:gd name="T1" fmla="*/ 308 h 308"/>
                  <a:gd name="T2" fmla="*/ 65 w 169"/>
                  <a:gd name="T3" fmla="*/ 272 h 308"/>
                  <a:gd name="T4" fmla="*/ 0 w 169"/>
                  <a:gd name="T5" fmla="*/ 256 h 308"/>
                  <a:gd name="T6" fmla="*/ 12 w 169"/>
                  <a:gd name="T7" fmla="*/ 212 h 308"/>
                  <a:gd name="T8" fmla="*/ 74 w 169"/>
                  <a:gd name="T9" fmla="*/ 228 h 308"/>
                  <a:gd name="T10" fmla="*/ 111 w 169"/>
                  <a:gd name="T11" fmla="*/ 205 h 308"/>
                  <a:gd name="T12" fmla="*/ 71 w 169"/>
                  <a:gd name="T13" fmla="*/ 172 h 308"/>
                  <a:gd name="T14" fmla="*/ 2 w 169"/>
                  <a:gd name="T15" fmla="*/ 102 h 308"/>
                  <a:gd name="T16" fmla="*/ 65 w 169"/>
                  <a:gd name="T17" fmla="*/ 35 h 308"/>
                  <a:gd name="T18" fmla="*/ 65 w 169"/>
                  <a:gd name="T19" fmla="*/ 0 h 308"/>
                  <a:gd name="T20" fmla="*/ 105 w 169"/>
                  <a:gd name="T21" fmla="*/ 0 h 308"/>
                  <a:gd name="T22" fmla="*/ 105 w 169"/>
                  <a:gd name="T23" fmla="*/ 32 h 308"/>
                  <a:gd name="T24" fmla="*/ 159 w 169"/>
                  <a:gd name="T25" fmla="*/ 45 h 308"/>
                  <a:gd name="T26" fmla="*/ 148 w 169"/>
                  <a:gd name="T27" fmla="*/ 88 h 308"/>
                  <a:gd name="T28" fmla="*/ 93 w 169"/>
                  <a:gd name="T29" fmla="*/ 75 h 308"/>
                  <a:gd name="T30" fmla="*/ 60 w 169"/>
                  <a:gd name="T31" fmla="*/ 96 h 308"/>
                  <a:gd name="T32" fmla="*/ 106 w 169"/>
                  <a:gd name="T33" fmla="*/ 128 h 308"/>
                  <a:gd name="T34" fmla="*/ 169 w 169"/>
                  <a:gd name="T35" fmla="*/ 199 h 308"/>
                  <a:gd name="T36" fmla="*/ 101 w 169"/>
                  <a:gd name="T37" fmla="*/ 269 h 308"/>
                  <a:gd name="T38" fmla="*/ 101 w 169"/>
                  <a:gd name="T39" fmla="*/ 308 h 308"/>
                  <a:gd name="T40" fmla="*/ 65 w 169"/>
                  <a:gd name="T41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308">
                    <a:moveTo>
                      <a:pt x="65" y="308"/>
                    </a:moveTo>
                    <a:cubicBezTo>
                      <a:pt x="65" y="272"/>
                      <a:pt x="65" y="272"/>
                      <a:pt x="65" y="272"/>
                    </a:cubicBezTo>
                    <a:cubicBezTo>
                      <a:pt x="41" y="271"/>
                      <a:pt x="15" y="264"/>
                      <a:pt x="0" y="256"/>
                    </a:cubicBezTo>
                    <a:cubicBezTo>
                      <a:pt x="12" y="212"/>
                      <a:pt x="12" y="212"/>
                      <a:pt x="12" y="212"/>
                    </a:cubicBezTo>
                    <a:cubicBezTo>
                      <a:pt x="27" y="220"/>
                      <a:pt x="50" y="228"/>
                      <a:pt x="74" y="228"/>
                    </a:cubicBezTo>
                    <a:cubicBezTo>
                      <a:pt x="96" y="228"/>
                      <a:pt x="111" y="220"/>
                      <a:pt x="111" y="205"/>
                    </a:cubicBezTo>
                    <a:cubicBezTo>
                      <a:pt x="111" y="190"/>
                      <a:pt x="99" y="181"/>
                      <a:pt x="71" y="172"/>
                    </a:cubicBezTo>
                    <a:cubicBezTo>
                      <a:pt x="30" y="158"/>
                      <a:pt x="2" y="139"/>
                      <a:pt x="2" y="102"/>
                    </a:cubicBezTo>
                    <a:cubicBezTo>
                      <a:pt x="2" y="69"/>
                      <a:pt x="25" y="43"/>
                      <a:pt x="65" y="3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29" y="33"/>
                      <a:pt x="147" y="39"/>
                      <a:pt x="159" y="45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138" y="83"/>
                      <a:pt x="120" y="75"/>
                      <a:pt x="93" y="75"/>
                    </a:cubicBezTo>
                    <a:cubicBezTo>
                      <a:pt x="68" y="75"/>
                      <a:pt x="60" y="85"/>
                      <a:pt x="60" y="96"/>
                    </a:cubicBezTo>
                    <a:cubicBezTo>
                      <a:pt x="60" y="108"/>
                      <a:pt x="74" y="116"/>
                      <a:pt x="106" y="128"/>
                    </a:cubicBezTo>
                    <a:cubicBezTo>
                      <a:pt x="151" y="144"/>
                      <a:pt x="169" y="165"/>
                      <a:pt x="169" y="199"/>
                    </a:cubicBezTo>
                    <a:cubicBezTo>
                      <a:pt x="169" y="233"/>
                      <a:pt x="145" y="262"/>
                      <a:pt x="101" y="269"/>
                    </a:cubicBezTo>
                    <a:cubicBezTo>
                      <a:pt x="101" y="308"/>
                      <a:pt x="101" y="308"/>
                      <a:pt x="101" y="308"/>
                    </a:cubicBezTo>
                    <a:lnTo>
                      <a:pt x="65" y="308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ṥ1îde">
                <a:extLst>
                  <a:ext uri="{FF2B5EF4-FFF2-40B4-BE49-F238E27FC236}">
                    <a16:creationId xmlns:a16="http://schemas.microsoft.com/office/drawing/2014/main" xmlns="" id="{BF47AF86-FB77-4F05-8CCE-786FBC3E2853}"/>
                  </a:ext>
                </a:extLst>
              </p:cNvPr>
              <p:cNvSpPr/>
              <p:nvPr/>
            </p:nvSpPr>
            <p:spPr bwMode="auto">
              <a:xfrm flipH="1">
                <a:off x="6162243" y="4656364"/>
                <a:ext cx="1172558" cy="674602"/>
              </a:xfrm>
              <a:custGeom>
                <a:avLst/>
                <a:gdLst>
                  <a:gd name="T0" fmla="*/ 0 w 770"/>
                  <a:gd name="T1" fmla="*/ 435 h 443"/>
                  <a:gd name="T2" fmla="*/ 0 w 770"/>
                  <a:gd name="T3" fmla="*/ 1 h 443"/>
                  <a:gd name="T4" fmla="*/ 770 w 770"/>
                  <a:gd name="T5" fmla="*/ 0 h 443"/>
                  <a:gd name="T6" fmla="*/ 770 w 770"/>
                  <a:gd name="T7" fmla="*/ 443 h 443"/>
                  <a:gd name="T8" fmla="*/ 0 w 770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443">
                    <a:moveTo>
                      <a:pt x="0" y="435"/>
                    </a:moveTo>
                    <a:lnTo>
                      <a:pt x="0" y="1"/>
                    </a:lnTo>
                    <a:lnTo>
                      <a:pt x="770" y="0"/>
                    </a:lnTo>
                    <a:lnTo>
                      <a:pt x="770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ŝḷiḍê">
                <a:extLst>
                  <a:ext uri="{FF2B5EF4-FFF2-40B4-BE49-F238E27FC236}">
                    <a16:creationId xmlns:a16="http://schemas.microsoft.com/office/drawing/2014/main" xmlns="" id="{05A592C2-AB58-47E6-BEFB-DA45D5FB3B34}"/>
                  </a:ext>
                </a:extLst>
              </p:cNvPr>
              <p:cNvSpPr/>
              <p:nvPr/>
            </p:nvSpPr>
            <p:spPr bwMode="auto">
              <a:xfrm flipH="1">
                <a:off x="6162243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0"/>
                      <a:pt x="570" y="58"/>
                      <a:pt x="570" y="130"/>
                    </a:cubicBezTo>
                    <a:cubicBezTo>
                      <a:pt x="570" y="201"/>
                      <a:pt x="442" y="259"/>
                      <a:pt x="285" y="260"/>
                    </a:cubicBezTo>
                    <a:cubicBezTo>
                      <a:pt x="127" y="259"/>
                      <a:pt x="0" y="201"/>
                      <a:pt x="0" y="130"/>
                    </a:cubicBezTo>
                    <a:cubicBezTo>
                      <a:pt x="0" y="58"/>
                      <a:pt x="127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slîḋe">
                <a:extLst>
                  <a:ext uri="{FF2B5EF4-FFF2-40B4-BE49-F238E27FC236}">
                    <a16:creationId xmlns:a16="http://schemas.microsoft.com/office/drawing/2014/main" xmlns="" id="{B3E9C058-DB46-411D-BF2A-91D7FE7BF973}"/>
                  </a:ext>
                </a:extLst>
              </p:cNvPr>
              <p:cNvSpPr/>
              <p:nvPr/>
            </p:nvSpPr>
            <p:spPr bwMode="auto">
              <a:xfrm flipH="1">
                <a:off x="6261224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ŝļîḍe">
                <a:extLst>
                  <a:ext uri="{FF2B5EF4-FFF2-40B4-BE49-F238E27FC236}">
                    <a16:creationId xmlns:a16="http://schemas.microsoft.com/office/drawing/2014/main" xmlns="" id="{BB43B17C-1814-498C-9256-44FB13745A8E}"/>
                  </a:ext>
                </a:extLst>
              </p:cNvPr>
              <p:cNvSpPr/>
              <p:nvPr/>
            </p:nvSpPr>
            <p:spPr bwMode="auto">
              <a:xfrm flipH="1">
                <a:off x="6255133" y="4983766"/>
                <a:ext cx="985254" cy="408111"/>
              </a:xfrm>
              <a:custGeom>
                <a:avLst/>
                <a:gdLst>
                  <a:gd name="T0" fmla="*/ 240 w 479"/>
                  <a:gd name="T1" fmla="*/ 196 h 199"/>
                  <a:gd name="T2" fmla="*/ 251 w 479"/>
                  <a:gd name="T3" fmla="*/ 195 h 199"/>
                  <a:gd name="T4" fmla="*/ 251 w 479"/>
                  <a:gd name="T5" fmla="*/ 195 h 199"/>
                  <a:gd name="T6" fmla="*/ 216 w 479"/>
                  <a:gd name="T7" fmla="*/ 198 h 199"/>
                  <a:gd name="T8" fmla="*/ 285 w 479"/>
                  <a:gd name="T9" fmla="*/ 197 h 199"/>
                  <a:gd name="T10" fmla="*/ 182 w 479"/>
                  <a:gd name="T11" fmla="*/ 192 h 199"/>
                  <a:gd name="T12" fmla="*/ 296 w 479"/>
                  <a:gd name="T13" fmla="*/ 192 h 199"/>
                  <a:gd name="T14" fmla="*/ 296 w 479"/>
                  <a:gd name="T15" fmla="*/ 192 h 199"/>
                  <a:gd name="T16" fmla="*/ 171 w 479"/>
                  <a:gd name="T17" fmla="*/ 194 h 199"/>
                  <a:gd name="T18" fmla="*/ 331 w 479"/>
                  <a:gd name="T19" fmla="*/ 191 h 199"/>
                  <a:gd name="T20" fmla="*/ 137 w 479"/>
                  <a:gd name="T21" fmla="*/ 185 h 199"/>
                  <a:gd name="T22" fmla="*/ 341 w 479"/>
                  <a:gd name="T23" fmla="*/ 185 h 199"/>
                  <a:gd name="T24" fmla="*/ 341 w 479"/>
                  <a:gd name="T25" fmla="*/ 185 h 199"/>
                  <a:gd name="T26" fmla="*/ 125 w 479"/>
                  <a:gd name="T27" fmla="*/ 187 h 199"/>
                  <a:gd name="T28" fmla="*/ 375 w 479"/>
                  <a:gd name="T29" fmla="*/ 181 h 199"/>
                  <a:gd name="T30" fmla="*/ 93 w 479"/>
                  <a:gd name="T31" fmla="*/ 174 h 199"/>
                  <a:gd name="T32" fmla="*/ 385 w 479"/>
                  <a:gd name="T33" fmla="*/ 174 h 199"/>
                  <a:gd name="T34" fmla="*/ 385 w 479"/>
                  <a:gd name="T35" fmla="*/ 174 h 199"/>
                  <a:gd name="T36" fmla="*/ 81 w 479"/>
                  <a:gd name="T37" fmla="*/ 174 h 199"/>
                  <a:gd name="T38" fmla="*/ 418 w 479"/>
                  <a:gd name="T39" fmla="*/ 165 h 199"/>
                  <a:gd name="T40" fmla="*/ 51 w 479"/>
                  <a:gd name="T41" fmla="*/ 157 h 199"/>
                  <a:gd name="T42" fmla="*/ 427 w 479"/>
                  <a:gd name="T43" fmla="*/ 157 h 199"/>
                  <a:gd name="T44" fmla="*/ 427 w 479"/>
                  <a:gd name="T45" fmla="*/ 157 h 199"/>
                  <a:gd name="T46" fmla="*/ 40 w 479"/>
                  <a:gd name="T47" fmla="*/ 155 h 199"/>
                  <a:gd name="T48" fmla="*/ 457 w 479"/>
                  <a:gd name="T49" fmla="*/ 141 h 199"/>
                  <a:gd name="T50" fmla="*/ 16 w 479"/>
                  <a:gd name="T51" fmla="*/ 130 h 199"/>
                  <a:gd name="T52" fmla="*/ 463 w 479"/>
                  <a:gd name="T53" fmla="*/ 130 h 199"/>
                  <a:gd name="T54" fmla="*/ 463 w 479"/>
                  <a:gd name="T55" fmla="*/ 130 h 199"/>
                  <a:gd name="T56" fmla="*/ 6 w 479"/>
                  <a:gd name="T57" fmla="*/ 123 h 199"/>
                  <a:gd name="T58" fmla="*/ 476 w 479"/>
                  <a:gd name="T59" fmla="*/ 100 h 199"/>
                  <a:gd name="T60" fmla="*/ 0 w 479"/>
                  <a:gd name="T61" fmla="*/ 100 h 199"/>
                  <a:gd name="T62" fmla="*/ 1 w 479"/>
                  <a:gd name="T63" fmla="*/ 100 h 199"/>
                  <a:gd name="T64" fmla="*/ 472 w 479"/>
                  <a:gd name="T65" fmla="*/ 77 h 199"/>
                  <a:gd name="T66" fmla="*/ 6 w 479"/>
                  <a:gd name="T67" fmla="*/ 78 h 199"/>
                  <a:gd name="T68" fmla="*/ 6 w 479"/>
                  <a:gd name="T69" fmla="*/ 78 h 199"/>
                  <a:gd name="T70" fmla="*/ 462 w 479"/>
                  <a:gd name="T71" fmla="*/ 70 h 199"/>
                  <a:gd name="T72" fmla="*/ 32 w 479"/>
                  <a:gd name="T73" fmla="*/ 55 h 199"/>
                  <a:gd name="T74" fmla="*/ 439 w 479"/>
                  <a:gd name="T75" fmla="*/ 45 h 199"/>
                  <a:gd name="T76" fmla="*/ 39 w 479"/>
                  <a:gd name="T77" fmla="*/ 46 h 199"/>
                  <a:gd name="T78" fmla="*/ 39 w 479"/>
                  <a:gd name="T79" fmla="*/ 46 h 199"/>
                  <a:gd name="T80" fmla="*/ 427 w 479"/>
                  <a:gd name="T81" fmla="*/ 43 h 199"/>
                  <a:gd name="T82" fmla="*/ 71 w 479"/>
                  <a:gd name="T83" fmla="*/ 34 h 199"/>
                  <a:gd name="T84" fmla="*/ 397 w 479"/>
                  <a:gd name="T85" fmla="*/ 26 h 199"/>
                  <a:gd name="T86" fmla="*/ 81 w 479"/>
                  <a:gd name="T87" fmla="*/ 26 h 199"/>
                  <a:gd name="T88" fmla="*/ 81 w 479"/>
                  <a:gd name="T89" fmla="*/ 26 h 199"/>
                  <a:gd name="T90" fmla="*/ 385 w 479"/>
                  <a:gd name="T91" fmla="*/ 26 h 199"/>
                  <a:gd name="T92" fmla="*/ 114 w 479"/>
                  <a:gd name="T93" fmla="*/ 20 h 199"/>
                  <a:gd name="T94" fmla="*/ 353 w 479"/>
                  <a:gd name="T95" fmla="*/ 13 h 199"/>
                  <a:gd name="T96" fmla="*/ 125 w 479"/>
                  <a:gd name="T97" fmla="*/ 13 h 199"/>
                  <a:gd name="T98" fmla="*/ 125 w 479"/>
                  <a:gd name="T99" fmla="*/ 13 h 199"/>
                  <a:gd name="T100" fmla="*/ 341 w 479"/>
                  <a:gd name="T101" fmla="*/ 15 h 199"/>
                  <a:gd name="T102" fmla="*/ 159 w 479"/>
                  <a:gd name="T103" fmla="*/ 11 h 199"/>
                  <a:gd name="T104" fmla="*/ 308 w 479"/>
                  <a:gd name="T105" fmla="*/ 5 h 199"/>
                  <a:gd name="T106" fmla="*/ 170 w 479"/>
                  <a:gd name="T107" fmla="*/ 6 h 199"/>
                  <a:gd name="T108" fmla="*/ 170 w 479"/>
                  <a:gd name="T109" fmla="*/ 6 h 199"/>
                  <a:gd name="T110" fmla="*/ 296 w 479"/>
                  <a:gd name="T111" fmla="*/ 8 h 199"/>
                  <a:gd name="T112" fmla="*/ 204 w 479"/>
                  <a:gd name="T113" fmla="*/ 6 h 199"/>
                  <a:gd name="T114" fmla="*/ 262 w 479"/>
                  <a:gd name="T115" fmla="*/ 2 h 199"/>
                  <a:gd name="T116" fmla="*/ 216 w 479"/>
                  <a:gd name="T117" fmla="*/ 2 h 199"/>
                  <a:gd name="T118" fmla="*/ 216 w 479"/>
                  <a:gd name="T119" fmla="*/ 2 h 199"/>
                  <a:gd name="T120" fmla="*/ 239 w 479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9">
                    <a:moveTo>
                      <a:pt x="228" y="198"/>
                    </a:move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32" y="195"/>
                      <a:pt x="235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6" y="199"/>
                      <a:pt x="231" y="199"/>
                      <a:pt x="228" y="198"/>
                    </a:cubicBezTo>
                    <a:close/>
                    <a:moveTo>
                      <a:pt x="251" y="195"/>
                    </a:moveTo>
                    <a:cubicBezTo>
                      <a:pt x="254" y="195"/>
                      <a:pt x="258" y="194"/>
                      <a:pt x="262" y="194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258" y="198"/>
                      <a:pt x="255" y="198"/>
                      <a:pt x="251" y="198"/>
                    </a:cubicBezTo>
                    <a:lnTo>
                      <a:pt x="251" y="195"/>
                    </a:lnTo>
                    <a:close/>
                    <a:moveTo>
                      <a:pt x="205" y="198"/>
                    </a:moveTo>
                    <a:cubicBezTo>
                      <a:pt x="205" y="194"/>
                      <a:pt x="205" y="194"/>
                      <a:pt x="205" y="194"/>
                    </a:cubicBezTo>
                    <a:cubicBezTo>
                      <a:pt x="209" y="194"/>
                      <a:pt x="213" y="194"/>
                      <a:pt x="216" y="194"/>
                    </a:cubicBezTo>
                    <a:cubicBezTo>
                      <a:pt x="216" y="198"/>
                      <a:pt x="216" y="198"/>
                      <a:pt x="216" y="198"/>
                    </a:cubicBezTo>
                    <a:cubicBezTo>
                      <a:pt x="212" y="198"/>
                      <a:pt x="209" y="198"/>
                      <a:pt x="205" y="198"/>
                    </a:cubicBezTo>
                    <a:close/>
                    <a:moveTo>
                      <a:pt x="273" y="194"/>
                    </a:moveTo>
                    <a:cubicBezTo>
                      <a:pt x="277" y="194"/>
                      <a:pt x="281" y="193"/>
                      <a:pt x="285" y="193"/>
                    </a:cubicBezTo>
                    <a:cubicBezTo>
                      <a:pt x="285" y="197"/>
                      <a:pt x="285" y="197"/>
                      <a:pt x="285" y="197"/>
                    </a:cubicBezTo>
                    <a:cubicBezTo>
                      <a:pt x="281" y="197"/>
                      <a:pt x="277" y="197"/>
                      <a:pt x="274" y="198"/>
                    </a:cubicBezTo>
                    <a:lnTo>
                      <a:pt x="273" y="194"/>
                    </a:lnTo>
                    <a:close/>
                    <a:moveTo>
                      <a:pt x="182" y="196"/>
                    </a:move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6" y="192"/>
                      <a:pt x="190" y="193"/>
                      <a:pt x="194" y="193"/>
                    </a:cubicBezTo>
                    <a:cubicBezTo>
                      <a:pt x="193" y="197"/>
                      <a:pt x="193" y="197"/>
                      <a:pt x="193" y="197"/>
                    </a:cubicBezTo>
                    <a:cubicBezTo>
                      <a:pt x="190" y="196"/>
                      <a:pt x="186" y="196"/>
                      <a:pt x="182" y="196"/>
                    </a:cubicBezTo>
                    <a:close/>
                    <a:moveTo>
                      <a:pt x="296" y="192"/>
                    </a:moveTo>
                    <a:cubicBezTo>
                      <a:pt x="300" y="192"/>
                      <a:pt x="304" y="191"/>
                      <a:pt x="307" y="191"/>
                    </a:cubicBezTo>
                    <a:cubicBezTo>
                      <a:pt x="308" y="194"/>
                      <a:pt x="308" y="194"/>
                      <a:pt x="308" y="194"/>
                    </a:cubicBezTo>
                    <a:cubicBezTo>
                      <a:pt x="304" y="195"/>
                      <a:pt x="300" y="195"/>
                      <a:pt x="296" y="196"/>
                    </a:cubicBezTo>
                    <a:lnTo>
                      <a:pt x="296" y="192"/>
                    </a:lnTo>
                    <a:close/>
                    <a:moveTo>
                      <a:pt x="159" y="193"/>
                    </a:moveTo>
                    <a:cubicBezTo>
                      <a:pt x="160" y="189"/>
                      <a:pt x="160" y="189"/>
                      <a:pt x="160" y="189"/>
                    </a:cubicBezTo>
                    <a:cubicBezTo>
                      <a:pt x="163" y="190"/>
                      <a:pt x="167" y="190"/>
                      <a:pt x="171" y="191"/>
                    </a:cubicBezTo>
                    <a:cubicBezTo>
                      <a:pt x="171" y="194"/>
                      <a:pt x="171" y="194"/>
                      <a:pt x="171" y="194"/>
                    </a:cubicBezTo>
                    <a:cubicBezTo>
                      <a:pt x="167" y="194"/>
                      <a:pt x="163" y="193"/>
                      <a:pt x="159" y="193"/>
                    </a:cubicBezTo>
                    <a:close/>
                    <a:moveTo>
                      <a:pt x="319" y="189"/>
                    </a:moveTo>
                    <a:cubicBezTo>
                      <a:pt x="322" y="189"/>
                      <a:pt x="326" y="188"/>
                      <a:pt x="330" y="187"/>
                    </a:cubicBezTo>
                    <a:cubicBezTo>
                      <a:pt x="331" y="191"/>
                      <a:pt x="331" y="191"/>
                      <a:pt x="331" y="191"/>
                    </a:cubicBezTo>
                    <a:cubicBezTo>
                      <a:pt x="327" y="192"/>
                      <a:pt x="323" y="192"/>
                      <a:pt x="319" y="193"/>
                    </a:cubicBezTo>
                    <a:lnTo>
                      <a:pt x="319" y="189"/>
                    </a:lnTo>
                    <a:close/>
                    <a:moveTo>
                      <a:pt x="137" y="189"/>
                    </a:moveTo>
                    <a:cubicBezTo>
                      <a:pt x="137" y="185"/>
                      <a:pt x="137" y="185"/>
                      <a:pt x="137" y="185"/>
                    </a:cubicBezTo>
                    <a:cubicBezTo>
                      <a:pt x="141" y="186"/>
                      <a:pt x="145" y="187"/>
                      <a:pt x="148" y="187"/>
                    </a:cubicBezTo>
                    <a:cubicBezTo>
                      <a:pt x="148" y="191"/>
                      <a:pt x="148" y="191"/>
                      <a:pt x="148" y="191"/>
                    </a:cubicBezTo>
                    <a:cubicBezTo>
                      <a:pt x="144" y="191"/>
                      <a:pt x="140" y="190"/>
                      <a:pt x="137" y="189"/>
                    </a:cubicBezTo>
                    <a:close/>
                    <a:moveTo>
                      <a:pt x="341" y="185"/>
                    </a:moveTo>
                    <a:cubicBezTo>
                      <a:pt x="345" y="185"/>
                      <a:pt x="349" y="184"/>
                      <a:pt x="352" y="183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49" y="187"/>
                      <a:pt x="346" y="188"/>
                      <a:pt x="342" y="189"/>
                    </a:cubicBezTo>
                    <a:lnTo>
                      <a:pt x="341" y="185"/>
                    </a:lnTo>
                    <a:close/>
                    <a:moveTo>
                      <a:pt x="114" y="184"/>
                    </a:moveTo>
                    <a:cubicBezTo>
                      <a:pt x="115" y="180"/>
                      <a:pt x="115" y="180"/>
                      <a:pt x="115" y="180"/>
                    </a:cubicBezTo>
                    <a:cubicBezTo>
                      <a:pt x="119" y="181"/>
                      <a:pt x="122" y="182"/>
                      <a:pt x="126" y="183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2" y="186"/>
                      <a:pt x="118" y="185"/>
                      <a:pt x="114" y="184"/>
                    </a:cubicBezTo>
                    <a:close/>
                    <a:moveTo>
                      <a:pt x="363" y="180"/>
                    </a:moveTo>
                    <a:cubicBezTo>
                      <a:pt x="367" y="179"/>
                      <a:pt x="371" y="178"/>
                      <a:pt x="374" y="177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2" y="182"/>
                      <a:pt x="368" y="183"/>
                      <a:pt x="364" y="184"/>
                    </a:cubicBezTo>
                    <a:lnTo>
                      <a:pt x="363" y="180"/>
                    </a:lnTo>
                    <a:close/>
                    <a:moveTo>
                      <a:pt x="92" y="178"/>
                    </a:moveTo>
                    <a:cubicBezTo>
                      <a:pt x="93" y="174"/>
                      <a:pt x="93" y="174"/>
                      <a:pt x="93" y="174"/>
                    </a:cubicBezTo>
                    <a:cubicBezTo>
                      <a:pt x="97" y="175"/>
                      <a:pt x="100" y="176"/>
                      <a:pt x="104" y="178"/>
                    </a:cubicBezTo>
                    <a:cubicBezTo>
                      <a:pt x="103" y="181"/>
                      <a:pt x="103" y="181"/>
                      <a:pt x="103" y="181"/>
                    </a:cubicBezTo>
                    <a:cubicBezTo>
                      <a:pt x="99" y="180"/>
                      <a:pt x="96" y="179"/>
                      <a:pt x="92" y="178"/>
                    </a:cubicBezTo>
                    <a:close/>
                    <a:moveTo>
                      <a:pt x="385" y="174"/>
                    </a:moveTo>
                    <a:cubicBezTo>
                      <a:pt x="389" y="173"/>
                      <a:pt x="392" y="172"/>
                      <a:pt x="396" y="170"/>
                    </a:cubicBezTo>
                    <a:cubicBezTo>
                      <a:pt x="397" y="174"/>
                      <a:pt x="397" y="174"/>
                      <a:pt x="397" y="174"/>
                    </a:cubicBezTo>
                    <a:cubicBezTo>
                      <a:pt x="394" y="175"/>
                      <a:pt x="390" y="177"/>
                      <a:pt x="386" y="178"/>
                    </a:cubicBezTo>
                    <a:lnTo>
                      <a:pt x="385" y="174"/>
                    </a:lnTo>
                    <a:close/>
                    <a:moveTo>
                      <a:pt x="70" y="170"/>
                    </a:moveTo>
                    <a:cubicBezTo>
                      <a:pt x="72" y="167"/>
                      <a:pt x="72" y="167"/>
                      <a:pt x="72" y="167"/>
                    </a:cubicBezTo>
                    <a:cubicBezTo>
                      <a:pt x="75" y="168"/>
                      <a:pt x="79" y="169"/>
                      <a:pt x="82" y="171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7" y="173"/>
                      <a:pt x="74" y="171"/>
                      <a:pt x="70" y="170"/>
                    </a:cubicBezTo>
                    <a:close/>
                    <a:moveTo>
                      <a:pt x="407" y="166"/>
                    </a:moveTo>
                    <a:cubicBezTo>
                      <a:pt x="410" y="165"/>
                      <a:pt x="414" y="163"/>
                      <a:pt x="417" y="162"/>
                    </a:cubicBezTo>
                    <a:cubicBezTo>
                      <a:pt x="418" y="165"/>
                      <a:pt x="418" y="165"/>
                      <a:pt x="418" y="165"/>
                    </a:cubicBezTo>
                    <a:cubicBezTo>
                      <a:pt x="415" y="167"/>
                      <a:pt x="412" y="168"/>
                      <a:pt x="408" y="170"/>
                    </a:cubicBezTo>
                    <a:lnTo>
                      <a:pt x="407" y="166"/>
                    </a:lnTo>
                    <a:close/>
                    <a:moveTo>
                      <a:pt x="50" y="160"/>
                    </a:moveTo>
                    <a:cubicBezTo>
                      <a:pt x="51" y="157"/>
                      <a:pt x="51" y="157"/>
                      <a:pt x="51" y="157"/>
                    </a:cubicBezTo>
                    <a:cubicBezTo>
                      <a:pt x="55" y="159"/>
                      <a:pt x="58" y="160"/>
                      <a:pt x="61" y="162"/>
                    </a:cubicBezTo>
                    <a:cubicBezTo>
                      <a:pt x="60" y="165"/>
                      <a:pt x="60" y="165"/>
                      <a:pt x="60" y="165"/>
                    </a:cubicBezTo>
                    <a:cubicBezTo>
                      <a:pt x="56" y="164"/>
                      <a:pt x="53" y="162"/>
                      <a:pt x="50" y="160"/>
                    </a:cubicBezTo>
                    <a:close/>
                    <a:moveTo>
                      <a:pt x="427" y="157"/>
                    </a:moveTo>
                    <a:cubicBezTo>
                      <a:pt x="430" y="155"/>
                      <a:pt x="434" y="153"/>
                      <a:pt x="437" y="151"/>
                    </a:cubicBezTo>
                    <a:cubicBezTo>
                      <a:pt x="439" y="154"/>
                      <a:pt x="439" y="154"/>
                      <a:pt x="439" y="154"/>
                    </a:cubicBezTo>
                    <a:cubicBezTo>
                      <a:pt x="436" y="156"/>
                      <a:pt x="432" y="158"/>
                      <a:pt x="429" y="160"/>
                    </a:cubicBezTo>
                    <a:lnTo>
                      <a:pt x="427" y="157"/>
                    </a:lnTo>
                    <a:close/>
                    <a:moveTo>
                      <a:pt x="30" y="148"/>
                    </a:moveTo>
                    <a:cubicBezTo>
                      <a:pt x="32" y="145"/>
                      <a:pt x="32" y="145"/>
                      <a:pt x="32" y="145"/>
                    </a:cubicBezTo>
                    <a:cubicBezTo>
                      <a:pt x="35" y="147"/>
                      <a:pt x="38" y="149"/>
                      <a:pt x="42" y="151"/>
                    </a:cubicBezTo>
                    <a:cubicBezTo>
                      <a:pt x="40" y="155"/>
                      <a:pt x="40" y="155"/>
                      <a:pt x="40" y="155"/>
                    </a:cubicBezTo>
                    <a:cubicBezTo>
                      <a:pt x="36" y="153"/>
                      <a:pt x="33" y="150"/>
                      <a:pt x="30" y="148"/>
                    </a:cubicBezTo>
                    <a:close/>
                    <a:moveTo>
                      <a:pt x="446" y="145"/>
                    </a:moveTo>
                    <a:cubicBezTo>
                      <a:pt x="449" y="143"/>
                      <a:pt x="452" y="140"/>
                      <a:pt x="455" y="138"/>
                    </a:cubicBezTo>
                    <a:cubicBezTo>
                      <a:pt x="457" y="141"/>
                      <a:pt x="457" y="141"/>
                      <a:pt x="457" y="141"/>
                    </a:cubicBezTo>
                    <a:cubicBezTo>
                      <a:pt x="455" y="143"/>
                      <a:pt x="452" y="145"/>
                      <a:pt x="448" y="148"/>
                    </a:cubicBezTo>
                    <a:lnTo>
                      <a:pt x="446" y="145"/>
                    </a:lnTo>
                    <a:close/>
                    <a:moveTo>
                      <a:pt x="13" y="132"/>
                    </a:moveTo>
                    <a:cubicBezTo>
                      <a:pt x="16" y="130"/>
                      <a:pt x="16" y="130"/>
                      <a:pt x="16" y="130"/>
                    </a:cubicBezTo>
                    <a:cubicBezTo>
                      <a:pt x="18" y="133"/>
                      <a:pt x="21" y="135"/>
                      <a:pt x="23" y="138"/>
                    </a:cubicBezTo>
                    <a:cubicBezTo>
                      <a:pt x="21" y="141"/>
                      <a:pt x="21" y="141"/>
                      <a:pt x="21" y="141"/>
                    </a:cubicBezTo>
                    <a:cubicBezTo>
                      <a:pt x="18" y="138"/>
                      <a:pt x="15" y="135"/>
                      <a:pt x="13" y="132"/>
                    </a:cubicBezTo>
                    <a:close/>
                    <a:moveTo>
                      <a:pt x="463" y="130"/>
                    </a:moveTo>
                    <a:cubicBezTo>
                      <a:pt x="465" y="127"/>
                      <a:pt x="467" y="124"/>
                      <a:pt x="469" y="121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0" y="126"/>
                      <a:pt x="468" y="129"/>
                      <a:pt x="465" y="132"/>
                    </a:cubicBezTo>
                    <a:lnTo>
                      <a:pt x="463" y="130"/>
                    </a:lnTo>
                    <a:close/>
                    <a:moveTo>
                      <a:pt x="1" y="112"/>
                    </a:moveTo>
                    <a:cubicBezTo>
                      <a:pt x="5" y="111"/>
                      <a:pt x="5" y="111"/>
                      <a:pt x="5" y="111"/>
                    </a:cubicBezTo>
                    <a:cubicBezTo>
                      <a:pt x="6" y="114"/>
                      <a:pt x="7" y="118"/>
                      <a:pt x="9" y="121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4" y="119"/>
                      <a:pt x="2" y="116"/>
                      <a:pt x="1" y="112"/>
                    </a:cubicBezTo>
                    <a:close/>
                    <a:moveTo>
                      <a:pt x="474" y="111"/>
                    </a:moveTo>
                    <a:cubicBezTo>
                      <a:pt x="475" y="107"/>
                      <a:pt x="476" y="103"/>
                      <a:pt x="476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9" y="100"/>
                      <a:pt x="479" y="100"/>
                      <a:pt x="479" y="100"/>
                    </a:cubicBezTo>
                    <a:cubicBezTo>
                      <a:pt x="479" y="104"/>
                      <a:pt x="479" y="108"/>
                      <a:pt x="477" y="112"/>
                    </a:cubicBezTo>
                    <a:lnTo>
                      <a:pt x="474" y="111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9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93"/>
                      <a:pt x="3" y="96"/>
                      <a:pt x="3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9" y="79"/>
                    </a:moveTo>
                    <a:cubicBezTo>
                      <a:pt x="472" y="77"/>
                      <a:pt x="472" y="77"/>
                      <a:pt x="472" y="77"/>
                    </a:cubicBezTo>
                    <a:cubicBezTo>
                      <a:pt x="474" y="81"/>
                      <a:pt x="476" y="84"/>
                      <a:pt x="477" y="88"/>
                    </a:cubicBezTo>
                    <a:cubicBezTo>
                      <a:pt x="473" y="89"/>
                      <a:pt x="473" y="89"/>
                      <a:pt x="473" y="89"/>
                    </a:cubicBezTo>
                    <a:cubicBezTo>
                      <a:pt x="472" y="86"/>
                      <a:pt x="471" y="82"/>
                      <a:pt x="469" y="79"/>
                    </a:cubicBezTo>
                    <a:close/>
                    <a:moveTo>
                      <a:pt x="6" y="78"/>
                    </a:moveTo>
                    <a:cubicBezTo>
                      <a:pt x="7" y="74"/>
                      <a:pt x="10" y="71"/>
                      <a:pt x="12" y="68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3" y="73"/>
                      <a:pt x="11" y="76"/>
                      <a:pt x="9" y="79"/>
                    </a:cubicBezTo>
                    <a:lnTo>
                      <a:pt x="6" y="78"/>
                    </a:lnTo>
                    <a:close/>
                    <a:moveTo>
                      <a:pt x="455" y="62"/>
                    </a:moveTo>
                    <a:cubicBezTo>
                      <a:pt x="457" y="59"/>
                      <a:pt x="457" y="59"/>
                      <a:pt x="457" y="59"/>
                    </a:cubicBezTo>
                    <a:cubicBezTo>
                      <a:pt x="460" y="62"/>
                      <a:pt x="463" y="65"/>
                      <a:pt x="465" y="68"/>
                    </a:cubicBezTo>
                    <a:cubicBezTo>
                      <a:pt x="462" y="70"/>
                      <a:pt x="462" y="70"/>
                      <a:pt x="462" y="70"/>
                    </a:cubicBezTo>
                    <a:cubicBezTo>
                      <a:pt x="460" y="67"/>
                      <a:pt x="458" y="65"/>
                      <a:pt x="455" y="62"/>
                    </a:cubicBezTo>
                    <a:close/>
                    <a:moveTo>
                      <a:pt x="20" y="60"/>
                    </a:moveTo>
                    <a:cubicBezTo>
                      <a:pt x="23" y="57"/>
                      <a:pt x="26" y="55"/>
                      <a:pt x="29" y="5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28" y="58"/>
                      <a:pt x="26" y="60"/>
                      <a:pt x="23" y="62"/>
                    </a:cubicBezTo>
                    <a:lnTo>
                      <a:pt x="20" y="60"/>
                    </a:lnTo>
                    <a:close/>
                    <a:moveTo>
                      <a:pt x="437" y="49"/>
                    </a:moveTo>
                    <a:cubicBezTo>
                      <a:pt x="439" y="45"/>
                      <a:pt x="439" y="45"/>
                      <a:pt x="439" y="45"/>
                    </a:cubicBezTo>
                    <a:cubicBezTo>
                      <a:pt x="442" y="47"/>
                      <a:pt x="445" y="50"/>
                      <a:pt x="448" y="52"/>
                    </a:cubicBezTo>
                    <a:cubicBezTo>
                      <a:pt x="446" y="55"/>
                      <a:pt x="446" y="55"/>
                      <a:pt x="446" y="55"/>
                    </a:cubicBezTo>
                    <a:cubicBezTo>
                      <a:pt x="443" y="53"/>
                      <a:pt x="440" y="51"/>
                      <a:pt x="437" y="49"/>
                    </a:cubicBezTo>
                    <a:close/>
                    <a:moveTo>
                      <a:pt x="39" y="46"/>
                    </a:moveTo>
                    <a:cubicBezTo>
                      <a:pt x="42" y="44"/>
                      <a:pt x="45" y="42"/>
                      <a:pt x="49" y="40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47" y="45"/>
                      <a:pt x="44" y="47"/>
                      <a:pt x="41" y="49"/>
                    </a:cubicBezTo>
                    <a:lnTo>
                      <a:pt x="39" y="46"/>
                    </a:lnTo>
                    <a:close/>
                    <a:moveTo>
                      <a:pt x="417" y="38"/>
                    </a:moveTo>
                    <a:cubicBezTo>
                      <a:pt x="418" y="35"/>
                      <a:pt x="418" y="35"/>
                      <a:pt x="418" y="35"/>
                    </a:cubicBezTo>
                    <a:cubicBezTo>
                      <a:pt x="422" y="36"/>
                      <a:pt x="425" y="38"/>
                      <a:pt x="429" y="40"/>
                    </a:cubicBezTo>
                    <a:cubicBezTo>
                      <a:pt x="427" y="43"/>
                      <a:pt x="427" y="43"/>
                      <a:pt x="427" y="43"/>
                    </a:cubicBezTo>
                    <a:cubicBezTo>
                      <a:pt x="424" y="41"/>
                      <a:pt x="420" y="40"/>
                      <a:pt x="417" y="38"/>
                    </a:cubicBezTo>
                    <a:close/>
                    <a:moveTo>
                      <a:pt x="59" y="35"/>
                    </a:moveTo>
                    <a:cubicBezTo>
                      <a:pt x="63" y="33"/>
                      <a:pt x="66" y="32"/>
                      <a:pt x="70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8" y="35"/>
                      <a:pt x="64" y="37"/>
                      <a:pt x="61" y="38"/>
                    </a:cubicBezTo>
                    <a:lnTo>
                      <a:pt x="59" y="35"/>
                    </a:lnTo>
                    <a:close/>
                    <a:moveTo>
                      <a:pt x="396" y="29"/>
                    </a:moveTo>
                    <a:cubicBezTo>
                      <a:pt x="397" y="26"/>
                      <a:pt x="397" y="26"/>
                      <a:pt x="397" y="26"/>
                    </a:cubicBezTo>
                    <a:cubicBezTo>
                      <a:pt x="401" y="27"/>
                      <a:pt x="404" y="28"/>
                      <a:pt x="408" y="30"/>
                    </a:cubicBezTo>
                    <a:cubicBezTo>
                      <a:pt x="406" y="33"/>
                      <a:pt x="406" y="33"/>
                      <a:pt x="406" y="33"/>
                    </a:cubicBezTo>
                    <a:cubicBezTo>
                      <a:pt x="403" y="32"/>
                      <a:pt x="399" y="31"/>
                      <a:pt x="396" y="29"/>
                    </a:cubicBezTo>
                    <a:close/>
                    <a:moveTo>
                      <a:pt x="81" y="26"/>
                    </a:moveTo>
                    <a:cubicBezTo>
                      <a:pt x="84" y="25"/>
                      <a:pt x="88" y="23"/>
                      <a:pt x="91" y="22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89" y="27"/>
                      <a:pt x="85" y="28"/>
                      <a:pt x="82" y="30"/>
                    </a:cubicBezTo>
                    <a:lnTo>
                      <a:pt x="81" y="26"/>
                    </a:lnTo>
                    <a:close/>
                    <a:moveTo>
                      <a:pt x="374" y="22"/>
                    </a:moveTo>
                    <a:cubicBezTo>
                      <a:pt x="375" y="19"/>
                      <a:pt x="375" y="19"/>
                      <a:pt x="375" y="19"/>
                    </a:cubicBezTo>
                    <a:cubicBezTo>
                      <a:pt x="379" y="20"/>
                      <a:pt x="383" y="21"/>
                      <a:pt x="386" y="22"/>
                    </a:cubicBezTo>
                    <a:cubicBezTo>
                      <a:pt x="385" y="26"/>
                      <a:pt x="385" y="26"/>
                      <a:pt x="385" y="26"/>
                    </a:cubicBezTo>
                    <a:cubicBezTo>
                      <a:pt x="381" y="25"/>
                      <a:pt x="378" y="23"/>
                      <a:pt x="374" y="22"/>
                    </a:cubicBezTo>
                    <a:close/>
                    <a:moveTo>
                      <a:pt x="102" y="19"/>
                    </a:moveTo>
                    <a:cubicBezTo>
                      <a:pt x="106" y="18"/>
                      <a:pt x="110" y="17"/>
                      <a:pt x="113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1" y="21"/>
                      <a:pt x="107" y="22"/>
                      <a:pt x="103" y="23"/>
                    </a:cubicBezTo>
                    <a:lnTo>
                      <a:pt x="102" y="19"/>
                    </a:lnTo>
                    <a:close/>
                    <a:moveTo>
                      <a:pt x="352" y="17"/>
                    </a:moveTo>
                    <a:cubicBezTo>
                      <a:pt x="353" y="13"/>
                      <a:pt x="353" y="13"/>
                      <a:pt x="353" y="13"/>
                    </a:cubicBezTo>
                    <a:cubicBezTo>
                      <a:pt x="357" y="14"/>
                      <a:pt x="360" y="15"/>
                      <a:pt x="364" y="16"/>
                    </a:cubicBezTo>
                    <a:cubicBezTo>
                      <a:pt x="363" y="19"/>
                      <a:pt x="363" y="19"/>
                      <a:pt x="363" y="19"/>
                    </a:cubicBezTo>
                    <a:cubicBezTo>
                      <a:pt x="359" y="19"/>
                      <a:pt x="356" y="18"/>
                      <a:pt x="352" y="17"/>
                    </a:cubicBezTo>
                    <a:close/>
                    <a:moveTo>
                      <a:pt x="125" y="13"/>
                    </a:moveTo>
                    <a:cubicBezTo>
                      <a:pt x="128" y="12"/>
                      <a:pt x="132" y="12"/>
                      <a:pt x="136" y="11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3" y="15"/>
                      <a:pt x="129" y="16"/>
                      <a:pt x="125" y="17"/>
                    </a:cubicBezTo>
                    <a:lnTo>
                      <a:pt x="125" y="13"/>
                    </a:lnTo>
                    <a:close/>
                    <a:moveTo>
                      <a:pt x="330" y="13"/>
                    </a:moveTo>
                    <a:cubicBezTo>
                      <a:pt x="330" y="9"/>
                      <a:pt x="330" y="9"/>
                      <a:pt x="330" y="9"/>
                    </a:cubicBezTo>
                    <a:cubicBezTo>
                      <a:pt x="334" y="9"/>
                      <a:pt x="338" y="10"/>
                      <a:pt x="342" y="11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337" y="14"/>
                      <a:pt x="333" y="13"/>
                      <a:pt x="330" y="13"/>
                    </a:cubicBezTo>
                    <a:close/>
                    <a:moveTo>
                      <a:pt x="147" y="9"/>
                    </a:moveTo>
                    <a:cubicBezTo>
                      <a:pt x="151" y="8"/>
                      <a:pt x="155" y="8"/>
                      <a:pt x="158" y="7"/>
                    </a:cubicBezTo>
                    <a:cubicBezTo>
                      <a:pt x="159" y="11"/>
                      <a:pt x="159" y="11"/>
                      <a:pt x="159" y="11"/>
                    </a:cubicBezTo>
                    <a:cubicBezTo>
                      <a:pt x="155" y="11"/>
                      <a:pt x="152" y="12"/>
                      <a:pt x="148" y="13"/>
                    </a:cubicBezTo>
                    <a:lnTo>
                      <a:pt x="147" y="9"/>
                    </a:lnTo>
                    <a:close/>
                    <a:moveTo>
                      <a:pt x="307" y="9"/>
                    </a:moveTo>
                    <a:cubicBezTo>
                      <a:pt x="308" y="5"/>
                      <a:pt x="308" y="5"/>
                      <a:pt x="308" y="5"/>
                    </a:cubicBezTo>
                    <a:cubicBezTo>
                      <a:pt x="311" y="6"/>
                      <a:pt x="315" y="6"/>
                      <a:pt x="319" y="7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5" y="10"/>
                      <a:pt x="311" y="10"/>
                      <a:pt x="307" y="9"/>
                    </a:cubicBezTo>
                    <a:close/>
                    <a:moveTo>
                      <a:pt x="170" y="6"/>
                    </a:moveTo>
                    <a:cubicBezTo>
                      <a:pt x="174" y="5"/>
                      <a:pt x="177" y="5"/>
                      <a:pt x="181" y="4"/>
                    </a:cubicBezTo>
                    <a:cubicBezTo>
                      <a:pt x="182" y="8"/>
                      <a:pt x="182" y="8"/>
                      <a:pt x="182" y="8"/>
                    </a:cubicBezTo>
                    <a:cubicBezTo>
                      <a:pt x="178" y="8"/>
                      <a:pt x="174" y="9"/>
                      <a:pt x="170" y="9"/>
                    </a:cubicBezTo>
                    <a:lnTo>
                      <a:pt x="170" y="6"/>
                    </a:lnTo>
                    <a:close/>
                    <a:moveTo>
                      <a:pt x="284" y="7"/>
                    </a:moveTo>
                    <a:cubicBezTo>
                      <a:pt x="285" y="3"/>
                      <a:pt x="285" y="3"/>
                      <a:pt x="285" y="3"/>
                    </a:cubicBezTo>
                    <a:cubicBezTo>
                      <a:pt x="289" y="3"/>
                      <a:pt x="292" y="4"/>
                      <a:pt x="296" y="4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2" y="8"/>
                      <a:pt x="288" y="7"/>
                      <a:pt x="284" y="7"/>
                    </a:cubicBezTo>
                    <a:close/>
                    <a:moveTo>
                      <a:pt x="193" y="3"/>
                    </a:moveTo>
                    <a:cubicBezTo>
                      <a:pt x="196" y="3"/>
                      <a:pt x="200" y="3"/>
                      <a:pt x="204" y="2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1" y="6"/>
                      <a:pt x="197" y="7"/>
                      <a:pt x="193" y="7"/>
                    </a:cubicBezTo>
                    <a:lnTo>
                      <a:pt x="193" y="3"/>
                    </a:lnTo>
                    <a:close/>
                    <a:moveTo>
                      <a:pt x="262" y="6"/>
                    </a:moveTo>
                    <a:cubicBezTo>
                      <a:pt x="262" y="2"/>
                      <a:pt x="262" y="2"/>
                      <a:pt x="262" y="2"/>
                    </a:cubicBezTo>
                    <a:cubicBezTo>
                      <a:pt x="266" y="2"/>
                      <a:pt x="270" y="2"/>
                      <a:pt x="273" y="2"/>
                    </a:cubicBezTo>
                    <a:cubicBezTo>
                      <a:pt x="273" y="6"/>
                      <a:pt x="273" y="6"/>
                      <a:pt x="273" y="6"/>
                    </a:cubicBezTo>
                    <a:cubicBezTo>
                      <a:pt x="269" y="6"/>
                      <a:pt x="266" y="6"/>
                      <a:pt x="262" y="6"/>
                    </a:cubicBezTo>
                    <a:close/>
                    <a:moveTo>
                      <a:pt x="216" y="2"/>
                    </a:moveTo>
                    <a:cubicBezTo>
                      <a:pt x="219" y="2"/>
                      <a:pt x="223" y="2"/>
                      <a:pt x="227" y="1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23" y="5"/>
                      <a:pt x="220" y="5"/>
                      <a:pt x="216" y="6"/>
                    </a:cubicBezTo>
                    <a:lnTo>
                      <a:pt x="216" y="2"/>
                    </a:lnTo>
                    <a:close/>
                    <a:moveTo>
                      <a:pt x="239" y="4"/>
                    </a:move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3" y="0"/>
                      <a:pt x="247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4"/>
                      <a:pt x="243" y="4"/>
                      <a:pt x="23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Sliḓé">
                <a:extLst>
                  <a:ext uri="{FF2B5EF4-FFF2-40B4-BE49-F238E27FC236}">
                    <a16:creationId xmlns:a16="http://schemas.microsoft.com/office/drawing/2014/main" xmlns="" id="{987E0958-E352-4A64-AE31-95F3FE1CDCB6}"/>
                  </a:ext>
                </a:extLst>
              </p:cNvPr>
              <p:cNvSpPr/>
              <p:nvPr/>
            </p:nvSpPr>
            <p:spPr bwMode="auto">
              <a:xfrm flipH="1">
                <a:off x="6162243" y="4756869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0"/>
                      <a:pt x="570" y="58"/>
                      <a:pt x="570" y="130"/>
                    </a:cubicBezTo>
                    <a:cubicBezTo>
                      <a:pt x="570" y="201"/>
                      <a:pt x="442" y="260"/>
                      <a:pt x="285" y="260"/>
                    </a:cubicBezTo>
                    <a:cubicBezTo>
                      <a:pt x="127" y="260"/>
                      <a:pt x="0" y="216"/>
                      <a:pt x="0" y="130"/>
                    </a:cubicBezTo>
                    <a:cubicBezTo>
                      <a:pt x="0" y="58"/>
                      <a:pt x="127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ṡḷídé">
                <a:extLst>
                  <a:ext uri="{FF2B5EF4-FFF2-40B4-BE49-F238E27FC236}">
                    <a16:creationId xmlns:a16="http://schemas.microsoft.com/office/drawing/2014/main" xmlns="" id="{610FCBBD-24FE-4FC3-8FFA-5BD3DC3ED165}"/>
                  </a:ext>
                </a:extLst>
              </p:cNvPr>
              <p:cNvSpPr/>
              <p:nvPr/>
            </p:nvSpPr>
            <p:spPr bwMode="auto">
              <a:xfrm flipH="1">
                <a:off x="6261224" y="4796461"/>
                <a:ext cx="976117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$ḻïḑê">
                <a:extLst>
                  <a:ext uri="{FF2B5EF4-FFF2-40B4-BE49-F238E27FC236}">
                    <a16:creationId xmlns:a16="http://schemas.microsoft.com/office/drawing/2014/main" xmlns="" id="{4C81AAEC-C7CB-450A-8E83-53BC0688D7CA}"/>
                  </a:ext>
                </a:extLst>
              </p:cNvPr>
              <p:cNvSpPr/>
              <p:nvPr/>
            </p:nvSpPr>
            <p:spPr bwMode="auto">
              <a:xfrm flipH="1">
                <a:off x="6255133" y="4791893"/>
                <a:ext cx="985254" cy="405065"/>
              </a:xfrm>
              <a:custGeom>
                <a:avLst/>
                <a:gdLst>
                  <a:gd name="T0" fmla="*/ 240 w 479"/>
                  <a:gd name="T1" fmla="*/ 193 h 197"/>
                  <a:gd name="T2" fmla="*/ 251 w 479"/>
                  <a:gd name="T3" fmla="*/ 193 h 197"/>
                  <a:gd name="T4" fmla="*/ 251 w 479"/>
                  <a:gd name="T5" fmla="*/ 193 h 197"/>
                  <a:gd name="T6" fmla="*/ 216 w 479"/>
                  <a:gd name="T7" fmla="*/ 197 h 197"/>
                  <a:gd name="T8" fmla="*/ 285 w 479"/>
                  <a:gd name="T9" fmla="*/ 195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5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5 h 197"/>
                  <a:gd name="T44" fmla="*/ 427 w 479"/>
                  <a:gd name="T45" fmla="*/ 155 h 197"/>
                  <a:gd name="T46" fmla="*/ 40 w 479"/>
                  <a:gd name="T47" fmla="*/ 153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8 h 197"/>
                  <a:gd name="T54" fmla="*/ 463 w 479"/>
                  <a:gd name="T55" fmla="*/ 128 h 197"/>
                  <a:gd name="T56" fmla="*/ 6 w 479"/>
                  <a:gd name="T57" fmla="*/ 122 h 197"/>
                  <a:gd name="T58" fmla="*/ 476 w 479"/>
                  <a:gd name="T59" fmla="*/ 98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6 h 197"/>
                  <a:gd name="T68" fmla="*/ 6 w 479"/>
                  <a:gd name="T69" fmla="*/ 76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4 h 197"/>
                  <a:gd name="T78" fmla="*/ 39 w 479"/>
                  <a:gd name="T79" fmla="*/ 44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4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4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9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0 h 197"/>
                  <a:gd name="T116" fmla="*/ 216 w 479"/>
                  <a:gd name="T117" fmla="*/ 0 h 197"/>
                  <a:gd name="T118" fmla="*/ 216 w 479"/>
                  <a:gd name="T119" fmla="*/ 0 h 197"/>
                  <a:gd name="T120" fmla="*/ 239 w 479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3"/>
                      <a:pt x="228" y="193"/>
                      <a:pt x="228" y="193"/>
                    </a:cubicBezTo>
                    <a:cubicBezTo>
                      <a:pt x="232" y="193"/>
                      <a:pt x="235" y="193"/>
                      <a:pt x="239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3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3"/>
                    </a:lnTo>
                    <a:close/>
                    <a:moveTo>
                      <a:pt x="205" y="196"/>
                    </a:moveTo>
                    <a:cubicBezTo>
                      <a:pt x="205" y="192"/>
                      <a:pt x="205" y="192"/>
                      <a:pt x="205" y="192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6"/>
                      <a:pt x="205" y="196"/>
                    </a:cubicBezTo>
                    <a:close/>
                    <a:moveTo>
                      <a:pt x="273" y="192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5"/>
                      <a:pt x="285" y="195"/>
                      <a:pt x="285" y="195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2"/>
                    </a:lnTo>
                    <a:close/>
                    <a:moveTo>
                      <a:pt x="182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1"/>
                      <a:pt x="194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90" y="195"/>
                      <a:pt x="186" y="195"/>
                      <a:pt x="182" y="194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89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4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8"/>
                      <a:pt x="167" y="189"/>
                      <a:pt x="171" y="189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0"/>
                      <a:pt x="323" y="191"/>
                      <a:pt x="319" y="191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5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8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2"/>
                      <a:pt x="352" y="182"/>
                    </a:cubicBezTo>
                    <a:cubicBezTo>
                      <a:pt x="353" y="185"/>
                      <a:pt x="353" y="185"/>
                      <a:pt x="353" y="185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0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1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0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7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2"/>
                      <a:pt x="53" y="161"/>
                      <a:pt x="50" y="159"/>
                    </a:cubicBezTo>
                    <a:close/>
                    <a:moveTo>
                      <a:pt x="427" y="155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5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3"/>
                    </a:moveTo>
                    <a:cubicBezTo>
                      <a:pt x="449" y="141"/>
                      <a:pt x="452" y="139"/>
                      <a:pt x="455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3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1"/>
                      <a:pt x="21" y="134"/>
                      <a:pt x="23" y="137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8"/>
                    </a:moveTo>
                    <a:cubicBezTo>
                      <a:pt x="465" y="125"/>
                      <a:pt x="467" y="122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4"/>
                      <a:pt x="468" y="128"/>
                      <a:pt x="465" y="131"/>
                    </a:cubicBezTo>
                    <a:lnTo>
                      <a:pt x="463" y="128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6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4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2"/>
                      <a:pt x="479" y="106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79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4"/>
                      <a:pt x="471" y="81"/>
                      <a:pt x="469" y="78"/>
                    </a:cubicBezTo>
                    <a:close/>
                    <a:moveTo>
                      <a:pt x="6" y="76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6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3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8"/>
                      <a:pt x="448" y="50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1"/>
                      <a:pt x="440" y="49"/>
                      <a:pt x="437" y="47"/>
                    </a:cubicBezTo>
                    <a:close/>
                    <a:moveTo>
                      <a:pt x="39" y="44"/>
                    </a:moveTo>
                    <a:cubicBezTo>
                      <a:pt x="42" y="42"/>
                      <a:pt x="45" y="40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7"/>
                    </a:cubicBezTo>
                    <a:lnTo>
                      <a:pt x="39" y="44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8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3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3"/>
                    </a:lnTo>
                    <a:close/>
                    <a:moveTo>
                      <a:pt x="396" y="28"/>
                    </a:moveTo>
                    <a:cubicBezTo>
                      <a:pt x="397" y="24"/>
                      <a:pt x="397" y="24"/>
                      <a:pt x="397" y="24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29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3"/>
                      <a:pt x="88" y="22"/>
                      <a:pt x="91" y="21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7"/>
                      <a:pt x="375" y="17"/>
                      <a:pt x="375" y="17"/>
                    </a:cubicBezTo>
                    <a:cubicBezTo>
                      <a:pt x="379" y="18"/>
                      <a:pt x="383" y="20"/>
                      <a:pt x="386" y="21"/>
                    </a:cubicBezTo>
                    <a:cubicBezTo>
                      <a:pt x="385" y="24"/>
                      <a:pt x="385" y="24"/>
                      <a:pt x="385" y="24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4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6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0"/>
                      <a:pt x="136" y="10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4" y="8"/>
                      <a:pt x="338" y="9"/>
                      <a:pt x="342" y="9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2"/>
                      <a:pt x="333" y="12"/>
                      <a:pt x="330" y="11"/>
                    </a:cubicBezTo>
                    <a:close/>
                    <a:moveTo>
                      <a:pt x="147" y="7"/>
                    </a:moveTo>
                    <a:cubicBezTo>
                      <a:pt x="151" y="7"/>
                      <a:pt x="155" y="6"/>
                      <a:pt x="158" y="6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7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5" y="9"/>
                      <a:pt x="311" y="8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3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7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2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5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0"/>
                      <a:pt x="262" y="0"/>
                      <a:pt x="262" y="0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4"/>
                      <a:pt x="262" y="4"/>
                    </a:cubicBezTo>
                    <a:close/>
                    <a:moveTo>
                      <a:pt x="216" y="0"/>
                    </a:moveTo>
                    <a:cubicBezTo>
                      <a:pt x="219" y="0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0"/>
                    </a:lnTo>
                    <a:close/>
                    <a:moveTo>
                      <a:pt x="239" y="5"/>
                    </a:move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39" y="1"/>
                      <a:pt x="239" y="1"/>
                      <a:pt x="239" y="1"/>
                    </a:cubicBezTo>
                    <a:cubicBezTo>
                      <a:pt x="243" y="1"/>
                      <a:pt x="247" y="1"/>
                      <a:pt x="250" y="1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47" y="5"/>
                      <a:pt x="243" y="5"/>
                      <a:pt x="23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śḷïḍe">
                <a:extLst>
                  <a:ext uri="{FF2B5EF4-FFF2-40B4-BE49-F238E27FC236}">
                    <a16:creationId xmlns:a16="http://schemas.microsoft.com/office/drawing/2014/main" xmlns="" id="{7DA929D2-BBC8-4A0C-91F5-26C2AC5E308E}"/>
                  </a:ext>
                </a:extLst>
              </p:cNvPr>
              <p:cNvSpPr/>
              <p:nvPr/>
            </p:nvSpPr>
            <p:spPr bwMode="auto">
              <a:xfrm flipH="1">
                <a:off x="6162243" y="4609156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1"/>
                      <a:pt x="570" y="59"/>
                      <a:pt x="570" y="130"/>
                    </a:cubicBezTo>
                    <a:cubicBezTo>
                      <a:pt x="570" y="202"/>
                      <a:pt x="442" y="260"/>
                      <a:pt x="285" y="260"/>
                    </a:cubicBezTo>
                    <a:cubicBezTo>
                      <a:pt x="127" y="260"/>
                      <a:pt x="0" y="202"/>
                      <a:pt x="0" y="130"/>
                    </a:cubicBezTo>
                    <a:cubicBezTo>
                      <a:pt x="0" y="59"/>
                      <a:pt x="127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śḷíḓe">
                <a:extLst>
                  <a:ext uri="{FF2B5EF4-FFF2-40B4-BE49-F238E27FC236}">
                    <a16:creationId xmlns:a16="http://schemas.microsoft.com/office/drawing/2014/main" xmlns="" id="{D1C50B20-61D5-4FB7-A603-0BEA3CA68318}"/>
                  </a:ext>
                </a:extLst>
              </p:cNvPr>
              <p:cNvSpPr/>
              <p:nvPr/>
            </p:nvSpPr>
            <p:spPr bwMode="auto">
              <a:xfrm flipH="1">
                <a:off x="6261224" y="4654840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475 w 475"/>
                  <a:gd name="T3" fmla="*/ 97 h 194"/>
                  <a:gd name="T4" fmla="*/ 238 w 475"/>
                  <a:gd name="T5" fmla="*/ 194 h 194"/>
                  <a:gd name="T6" fmla="*/ 0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8" y="194"/>
                    </a:cubicBezTo>
                    <a:cubicBezTo>
                      <a:pt x="107" y="193"/>
                      <a:pt x="0" y="150"/>
                      <a:pt x="0" y="97"/>
                    </a:cubicBezTo>
                    <a:cubicBezTo>
                      <a:pt x="0" y="44"/>
                      <a:pt x="107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$1ïḍê">
                <a:extLst>
                  <a:ext uri="{FF2B5EF4-FFF2-40B4-BE49-F238E27FC236}">
                    <a16:creationId xmlns:a16="http://schemas.microsoft.com/office/drawing/2014/main" xmlns="" id="{6769D5DA-8600-4F9E-8300-F209FDA95029}"/>
                  </a:ext>
                </a:extLst>
              </p:cNvPr>
              <p:cNvSpPr/>
              <p:nvPr/>
            </p:nvSpPr>
            <p:spPr bwMode="auto">
              <a:xfrm flipH="1">
                <a:off x="6255133" y="4650272"/>
                <a:ext cx="985254" cy="405065"/>
              </a:xfrm>
              <a:custGeom>
                <a:avLst/>
                <a:gdLst>
                  <a:gd name="T0" fmla="*/ 240 w 479"/>
                  <a:gd name="T1" fmla="*/ 194 h 197"/>
                  <a:gd name="T2" fmla="*/ 251 w 479"/>
                  <a:gd name="T3" fmla="*/ 194 h 197"/>
                  <a:gd name="T4" fmla="*/ 251 w 479"/>
                  <a:gd name="T5" fmla="*/ 194 h 197"/>
                  <a:gd name="T6" fmla="*/ 216 w 479"/>
                  <a:gd name="T7" fmla="*/ 197 h 197"/>
                  <a:gd name="T8" fmla="*/ 285 w 479"/>
                  <a:gd name="T9" fmla="*/ 196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6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6 h 197"/>
                  <a:gd name="T44" fmla="*/ 427 w 479"/>
                  <a:gd name="T45" fmla="*/ 156 h 197"/>
                  <a:gd name="T46" fmla="*/ 40 w 479"/>
                  <a:gd name="T47" fmla="*/ 154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9 h 197"/>
                  <a:gd name="T54" fmla="*/ 463 w 479"/>
                  <a:gd name="T55" fmla="*/ 129 h 197"/>
                  <a:gd name="T56" fmla="*/ 6 w 479"/>
                  <a:gd name="T57" fmla="*/ 122 h 197"/>
                  <a:gd name="T58" fmla="*/ 476 w 479"/>
                  <a:gd name="T59" fmla="*/ 99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7 h 197"/>
                  <a:gd name="T68" fmla="*/ 6 w 479"/>
                  <a:gd name="T69" fmla="*/ 77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5 h 197"/>
                  <a:gd name="T78" fmla="*/ 39 w 479"/>
                  <a:gd name="T79" fmla="*/ 45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5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5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10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1 h 197"/>
                  <a:gd name="T116" fmla="*/ 216 w 479"/>
                  <a:gd name="T117" fmla="*/ 1 h 197"/>
                  <a:gd name="T118" fmla="*/ 216 w 479"/>
                  <a:gd name="T119" fmla="*/ 1 h 197"/>
                  <a:gd name="T120" fmla="*/ 239 w 479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4"/>
                      <a:pt x="228" y="194"/>
                      <a:pt x="228" y="194"/>
                    </a:cubicBezTo>
                    <a:cubicBezTo>
                      <a:pt x="232" y="194"/>
                      <a:pt x="235" y="194"/>
                      <a:pt x="239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4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4"/>
                    </a:lnTo>
                    <a:close/>
                    <a:moveTo>
                      <a:pt x="205" y="196"/>
                    </a:moveTo>
                    <a:cubicBezTo>
                      <a:pt x="205" y="193"/>
                      <a:pt x="205" y="193"/>
                      <a:pt x="205" y="193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7"/>
                      <a:pt x="205" y="196"/>
                    </a:cubicBezTo>
                    <a:close/>
                    <a:moveTo>
                      <a:pt x="273" y="193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6"/>
                      <a:pt x="285" y="196"/>
                      <a:pt x="285" y="196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3"/>
                    </a:lnTo>
                    <a:close/>
                    <a:moveTo>
                      <a:pt x="182" y="195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2"/>
                      <a:pt x="194" y="192"/>
                    </a:cubicBezTo>
                    <a:cubicBezTo>
                      <a:pt x="193" y="196"/>
                      <a:pt x="193" y="196"/>
                      <a:pt x="193" y="196"/>
                    </a:cubicBezTo>
                    <a:cubicBezTo>
                      <a:pt x="190" y="195"/>
                      <a:pt x="186" y="195"/>
                      <a:pt x="182" y="195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90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5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9"/>
                      <a:pt x="167" y="189"/>
                      <a:pt x="171" y="190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1"/>
                      <a:pt x="323" y="191"/>
                      <a:pt x="319" y="192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6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9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3"/>
                      <a:pt x="352" y="182"/>
                    </a:cubicBezTo>
                    <a:cubicBezTo>
                      <a:pt x="353" y="186"/>
                      <a:pt x="353" y="186"/>
                      <a:pt x="353" y="186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6"/>
                      <a:pt x="125" y="186"/>
                      <a:pt x="125" y="186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1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7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8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3"/>
                      <a:pt x="53" y="161"/>
                      <a:pt x="50" y="159"/>
                    </a:cubicBezTo>
                    <a:close/>
                    <a:moveTo>
                      <a:pt x="427" y="156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6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4"/>
                    </a:moveTo>
                    <a:cubicBezTo>
                      <a:pt x="449" y="141"/>
                      <a:pt x="452" y="139"/>
                      <a:pt x="455" y="137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4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2"/>
                      <a:pt x="21" y="134"/>
                      <a:pt x="23" y="137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9"/>
                    </a:moveTo>
                    <a:cubicBezTo>
                      <a:pt x="465" y="126"/>
                      <a:pt x="467" y="123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5"/>
                      <a:pt x="468" y="128"/>
                      <a:pt x="465" y="131"/>
                    </a:cubicBezTo>
                    <a:lnTo>
                      <a:pt x="463" y="129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7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5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3"/>
                      <a:pt x="479" y="107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80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5"/>
                      <a:pt x="471" y="81"/>
                      <a:pt x="469" y="78"/>
                    </a:cubicBezTo>
                    <a:close/>
                    <a:moveTo>
                      <a:pt x="6" y="77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7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4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4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9"/>
                      <a:pt x="448" y="51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2"/>
                      <a:pt x="440" y="50"/>
                      <a:pt x="437" y="47"/>
                    </a:cubicBezTo>
                    <a:close/>
                    <a:moveTo>
                      <a:pt x="39" y="45"/>
                    </a:moveTo>
                    <a:cubicBezTo>
                      <a:pt x="42" y="43"/>
                      <a:pt x="45" y="41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8"/>
                    </a:cubicBezTo>
                    <a:lnTo>
                      <a:pt x="39" y="45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9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4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4"/>
                    </a:lnTo>
                    <a:close/>
                    <a:moveTo>
                      <a:pt x="396" y="28"/>
                    </a:moveTo>
                    <a:cubicBezTo>
                      <a:pt x="397" y="25"/>
                      <a:pt x="397" y="25"/>
                      <a:pt x="397" y="25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30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4"/>
                      <a:pt x="88" y="22"/>
                      <a:pt x="91" y="21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8"/>
                      <a:pt x="375" y="18"/>
                      <a:pt x="375" y="18"/>
                    </a:cubicBezTo>
                    <a:cubicBezTo>
                      <a:pt x="379" y="19"/>
                      <a:pt x="383" y="20"/>
                      <a:pt x="386" y="21"/>
                    </a:cubicBezTo>
                    <a:cubicBezTo>
                      <a:pt x="385" y="25"/>
                      <a:pt x="385" y="25"/>
                      <a:pt x="385" y="25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5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7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1"/>
                      <a:pt x="136" y="10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8"/>
                      <a:pt x="330" y="8"/>
                      <a:pt x="330" y="8"/>
                    </a:cubicBezTo>
                    <a:cubicBezTo>
                      <a:pt x="334" y="8"/>
                      <a:pt x="338" y="9"/>
                      <a:pt x="342" y="10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3"/>
                      <a:pt x="333" y="12"/>
                      <a:pt x="330" y="11"/>
                    </a:cubicBezTo>
                    <a:close/>
                    <a:moveTo>
                      <a:pt x="147" y="8"/>
                    </a:moveTo>
                    <a:cubicBezTo>
                      <a:pt x="151" y="7"/>
                      <a:pt x="155" y="7"/>
                      <a:pt x="158" y="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8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5" y="9"/>
                      <a:pt x="311" y="9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4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8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3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6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1"/>
                      <a:pt x="262" y="1"/>
                      <a:pt x="262" y="1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5"/>
                      <a:pt x="262" y="4"/>
                    </a:cubicBezTo>
                    <a:close/>
                    <a:moveTo>
                      <a:pt x="216" y="1"/>
                    </a:moveTo>
                    <a:cubicBezTo>
                      <a:pt x="219" y="1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1"/>
                    </a:lnTo>
                    <a:close/>
                    <a:moveTo>
                      <a:pt x="239" y="2"/>
                    </a:move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9" y="2"/>
                      <a:pt x="239" y="2"/>
                      <a:pt x="239" y="2"/>
                    </a:cubicBezTo>
                    <a:cubicBezTo>
                      <a:pt x="243" y="2"/>
                      <a:pt x="247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3"/>
                      <a:pt x="243" y="2"/>
                      <a:pt x="239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ṧḻïdê">
                <a:extLst>
                  <a:ext uri="{FF2B5EF4-FFF2-40B4-BE49-F238E27FC236}">
                    <a16:creationId xmlns:a16="http://schemas.microsoft.com/office/drawing/2014/main" xmlns="" id="{05730E39-EBB5-46AB-9606-8F213904CB0A}"/>
                  </a:ext>
                </a:extLst>
              </p:cNvPr>
              <p:cNvSpPr/>
              <p:nvPr/>
            </p:nvSpPr>
            <p:spPr bwMode="auto">
              <a:xfrm flipH="1">
                <a:off x="6162243" y="4473627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ṩḻîḋe">
                <a:extLst>
                  <a:ext uri="{FF2B5EF4-FFF2-40B4-BE49-F238E27FC236}">
                    <a16:creationId xmlns:a16="http://schemas.microsoft.com/office/drawing/2014/main" xmlns="" id="{BF00A6C2-5437-4947-B2BB-CC58F3895214}"/>
                  </a:ext>
                </a:extLst>
              </p:cNvPr>
              <p:cNvSpPr/>
              <p:nvPr/>
            </p:nvSpPr>
            <p:spPr bwMode="auto">
              <a:xfrm flipH="1">
                <a:off x="6261224" y="451778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ṩ1îďe">
                <a:extLst>
                  <a:ext uri="{FF2B5EF4-FFF2-40B4-BE49-F238E27FC236}">
                    <a16:creationId xmlns:a16="http://schemas.microsoft.com/office/drawing/2014/main" xmlns="" id="{8BFDAE73-91CB-4004-BF4A-3EB1A7D960CD}"/>
                  </a:ext>
                </a:extLst>
              </p:cNvPr>
              <p:cNvSpPr/>
              <p:nvPr/>
            </p:nvSpPr>
            <p:spPr bwMode="auto">
              <a:xfrm flipH="1">
                <a:off x="6255133" y="4514742"/>
                <a:ext cx="985254" cy="405065"/>
              </a:xfrm>
              <a:custGeom>
                <a:avLst/>
                <a:gdLst>
                  <a:gd name="T0" fmla="*/ 240 w 479"/>
                  <a:gd name="T1" fmla="*/ 192 h 197"/>
                  <a:gd name="T2" fmla="*/ 251 w 479"/>
                  <a:gd name="T3" fmla="*/ 193 h 197"/>
                  <a:gd name="T4" fmla="*/ 251 w 479"/>
                  <a:gd name="T5" fmla="*/ 193 h 197"/>
                  <a:gd name="T6" fmla="*/ 216 w 479"/>
                  <a:gd name="T7" fmla="*/ 197 h 197"/>
                  <a:gd name="T8" fmla="*/ 285 w 479"/>
                  <a:gd name="T9" fmla="*/ 195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5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5 h 197"/>
                  <a:gd name="T44" fmla="*/ 427 w 479"/>
                  <a:gd name="T45" fmla="*/ 155 h 197"/>
                  <a:gd name="T46" fmla="*/ 40 w 479"/>
                  <a:gd name="T47" fmla="*/ 153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8 h 197"/>
                  <a:gd name="T54" fmla="*/ 463 w 479"/>
                  <a:gd name="T55" fmla="*/ 128 h 197"/>
                  <a:gd name="T56" fmla="*/ 6 w 479"/>
                  <a:gd name="T57" fmla="*/ 122 h 197"/>
                  <a:gd name="T58" fmla="*/ 476 w 479"/>
                  <a:gd name="T59" fmla="*/ 99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6 h 197"/>
                  <a:gd name="T68" fmla="*/ 6 w 479"/>
                  <a:gd name="T69" fmla="*/ 76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4 h 197"/>
                  <a:gd name="T78" fmla="*/ 39 w 479"/>
                  <a:gd name="T79" fmla="*/ 44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4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4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10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0 h 197"/>
                  <a:gd name="T116" fmla="*/ 216 w 479"/>
                  <a:gd name="T117" fmla="*/ 1 h 197"/>
                  <a:gd name="T118" fmla="*/ 216 w 479"/>
                  <a:gd name="T119" fmla="*/ 1 h 197"/>
                  <a:gd name="T120" fmla="*/ 239 w 479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3"/>
                      <a:pt x="228" y="193"/>
                      <a:pt x="228" y="193"/>
                    </a:cubicBezTo>
                    <a:cubicBezTo>
                      <a:pt x="232" y="193"/>
                      <a:pt x="235" y="192"/>
                      <a:pt x="239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3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3"/>
                    </a:lnTo>
                    <a:close/>
                    <a:moveTo>
                      <a:pt x="205" y="196"/>
                    </a:moveTo>
                    <a:cubicBezTo>
                      <a:pt x="205" y="192"/>
                      <a:pt x="205" y="192"/>
                      <a:pt x="205" y="192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6"/>
                      <a:pt x="205" y="196"/>
                    </a:cubicBezTo>
                    <a:close/>
                    <a:moveTo>
                      <a:pt x="273" y="192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5"/>
                      <a:pt x="285" y="195"/>
                      <a:pt x="285" y="195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2"/>
                    </a:lnTo>
                    <a:close/>
                    <a:moveTo>
                      <a:pt x="182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1"/>
                      <a:pt x="194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90" y="195"/>
                      <a:pt x="186" y="195"/>
                      <a:pt x="182" y="194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89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4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8"/>
                      <a:pt x="167" y="189"/>
                      <a:pt x="171" y="189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0"/>
                      <a:pt x="323" y="191"/>
                      <a:pt x="319" y="192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5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9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2"/>
                      <a:pt x="352" y="182"/>
                    </a:cubicBezTo>
                    <a:cubicBezTo>
                      <a:pt x="353" y="185"/>
                      <a:pt x="353" y="185"/>
                      <a:pt x="353" y="185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0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7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3"/>
                      <a:pt x="53" y="161"/>
                      <a:pt x="50" y="159"/>
                    </a:cubicBezTo>
                    <a:close/>
                    <a:moveTo>
                      <a:pt x="427" y="155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5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4"/>
                    </a:moveTo>
                    <a:cubicBezTo>
                      <a:pt x="449" y="141"/>
                      <a:pt x="452" y="139"/>
                      <a:pt x="455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4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1"/>
                      <a:pt x="21" y="134"/>
                      <a:pt x="23" y="137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8"/>
                    </a:moveTo>
                    <a:cubicBezTo>
                      <a:pt x="465" y="125"/>
                      <a:pt x="467" y="122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4"/>
                      <a:pt x="468" y="128"/>
                      <a:pt x="465" y="131"/>
                    </a:cubicBezTo>
                    <a:lnTo>
                      <a:pt x="463" y="128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6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4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3"/>
                      <a:pt x="479" y="106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79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4"/>
                      <a:pt x="471" y="81"/>
                      <a:pt x="469" y="78"/>
                    </a:cubicBezTo>
                    <a:close/>
                    <a:moveTo>
                      <a:pt x="6" y="76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6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3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8"/>
                      <a:pt x="448" y="51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1"/>
                      <a:pt x="440" y="49"/>
                      <a:pt x="437" y="47"/>
                    </a:cubicBezTo>
                    <a:close/>
                    <a:moveTo>
                      <a:pt x="39" y="44"/>
                    </a:moveTo>
                    <a:cubicBezTo>
                      <a:pt x="42" y="42"/>
                      <a:pt x="45" y="40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8"/>
                    </a:cubicBezTo>
                    <a:lnTo>
                      <a:pt x="39" y="44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8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3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3"/>
                    </a:lnTo>
                    <a:close/>
                    <a:moveTo>
                      <a:pt x="396" y="28"/>
                    </a:moveTo>
                    <a:cubicBezTo>
                      <a:pt x="397" y="24"/>
                      <a:pt x="397" y="24"/>
                      <a:pt x="397" y="24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29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3"/>
                      <a:pt x="88" y="22"/>
                      <a:pt x="91" y="21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7"/>
                      <a:pt x="375" y="17"/>
                      <a:pt x="375" y="17"/>
                    </a:cubicBezTo>
                    <a:cubicBezTo>
                      <a:pt x="379" y="19"/>
                      <a:pt x="383" y="20"/>
                      <a:pt x="386" y="21"/>
                    </a:cubicBezTo>
                    <a:cubicBezTo>
                      <a:pt x="385" y="24"/>
                      <a:pt x="385" y="24"/>
                      <a:pt x="385" y="24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5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6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0"/>
                      <a:pt x="136" y="10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4" y="8"/>
                      <a:pt x="338" y="9"/>
                      <a:pt x="342" y="10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3"/>
                      <a:pt x="333" y="12"/>
                      <a:pt x="330" y="11"/>
                    </a:cubicBezTo>
                    <a:close/>
                    <a:moveTo>
                      <a:pt x="147" y="8"/>
                    </a:moveTo>
                    <a:cubicBezTo>
                      <a:pt x="151" y="7"/>
                      <a:pt x="155" y="6"/>
                      <a:pt x="158" y="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8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5" y="9"/>
                      <a:pt x="311" y="8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3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8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2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5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0"/>
                      <a:pt x="262" y="0"/>
                      <a:pt x="262" y="0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4"/>
                      <a:pt x="262" y="4"/>
                    </a:cubicBezTo>
                    <a:close/>
                    <a:moveTo>
                      <a:pt x="216" y="1"/>
                    </a:moveTo>
                    <a:cubicBezTo>
                      <a:pt x="219" y="0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1"/>
                    </a:lnTo>
                    <a:close/>
                    <a:moveTo>
                      <a:pt x="239" y="4"/>
                    </a:move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3" y="0"/>
                      <a:pt x="247" y="0"/>
                      <a:pt x="250" y="0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4"/>
                      <a:pt x="243" y="4"/>
                      <a:pt x="23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$ḷidè">
                <a:extLst>
                  <a:ext uri="{FF2B5EF4-FFF2-40B4-BE49-F238E27FC236}">
                    <a16:creationId xmlns:a16="http://schemas.microsoft.com/office/drawing/2014/main" xmlns="" id="{1C4B83D3-7141-4AD9-B008-7B6A55E46723}"/>
                  </a:ext>
                </a:extLst>
              </p:cNvPr>
              <p:cNvSpPr/>
              <p:nvPr/>
            </p:nvSpPr>
            <p:spPr bwMode="auto">
              <a:xfrm flipH="1">
                <a:off x="6162243" y="4280231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ṣļîḑê">
                <a:extLst>
                  <a:ext uri="{FF2B5EF4-FFF2-40B4-BE49-F238E27FC236}">
                    <a16:creationId xmlns:a16="http://schemas.microsoft.com/office/drawing/2014/main" xmlns="" id="{A1919E46-52B5-4BC5-A4EA-08AAAA4386DE}"/>
                  </a:ext>
                </a:extLst>
              </p:cNvPr>
              <p:cNvSpPr/>
              <p:nvPr/>
            </p:nvSpPr>
            <p:spPr bwMode="auto">
              <a:xfrm flipH="1">
                <a:off x="6162243" y="5224368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9 h 177"/>
                  <a:gd name="T10" fmla="*/ 287 w 572"/>
                  <a:gd name="T11" fmla="*/ 109 h 177"/>
                  <a:gd name="T12" fmla="*/ 314 w 572"/>
                  <a:gd name="T13" fmla="*/ 109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70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9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9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6"/>
                      <a:pt x="469" y="80"/>
                    </a:cubicBezTo>
                    <a:cubicBezTo>
                      <a:pt x="489" y="73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70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70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70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1"/>
                      <a:pt x="27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ṩḷïďê">
                <a:extLst>
                  <a:ext uri="{FF2B5EF4-FFF2-40B4-BE49-F238E27FC236}">
                    <a16:creationId xmlns:a16="http://schemas.microsoft.com/office/drawing/2014/main" xmlns="" id="{6548DE8A-7F7B-4AA3-9937-529796818315}"/>
                  </a:ext>
                </a:extLst>
              </p:cNvPr>
              <p:cNvSpPr/>
              <p:nvPr/>
            </p:nvSpPr>
            <p:spPr bwMode="auto">
              <a:xfrm flipH="1">
                <a:off x="6162243" y="5049247"/>
                <a:ext cx="1177127" cy="365473"/>
              </a:xfrm>
              <a:custGeom>
                <a:avLst/>
                <a:gdLst>
                  <a:gd name="T0" fmla="*/ 53 w 572"/>
                  <a:gd name="T1" fmla="*/ 57 h 178"/>
                  <a:gd name="T2" fmla="*/ 105 w 572"/>
                  <a:gd name="T3" fmla="*/ 81 h 178"/>
                  <a:gd name="T4" fmla="*/ 157 w 572"/>
                  <a:gd name="T5" fmla="*/ 96 h 178"/>
                  <a:gd name="T6" fmla="*/ 210 w 572"/>
                  <a:gd name="T7" fmla="*/ 105 h 178"/>
                  <a:gd name="T8" fmla="*/ 262 w 572"/>
                  <a:gd name="T9" fmla="*/ 109 h 178"/>
                  <a:gd name="T10" fmla="*/ 287 w 572"/>
                  <a:gd name="T11" fmla="*/ 110 h 178"/>
                  <a:gd name="T12" fmla="*/ 314 w 572"/>
                  <a:gd name="T13" fmla="*/ 109 h 178"/>
                  <a:gd name="T14" fmla="*/ 365 w 572"/>
                  <a:gd name="T15" fmla="*/ 105 h 178"/>
                  <a:gd name="T16" fmla="*/ 417 w 572"/>
                  <a:gd name="T17" fmla="*/ 96 h 178"/>
                  <a:gd name="T18" fmla="*/ 469 w 572"/>
                  <a:gd name="T19" fmla="*/ 81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3 h 178"/>
                  <a:gd name="T28" fmla="*/ 469 w 572"/>
                  <a:gd name="T29" fmla="*/ 148 h 178"/>
                  <a:gd name="T30" fmla="*/ 417 w 572"/>
                  <a:gd name="T31" fmla="*/ 163 h 178"/>
                  <a:gd name="T32" fmla="*/ 365 w 572"/>
                  <a:gd name="T33" fmla="*/ 173 h 178"/>
                  <a:gd name="T34" fmla="*/ 314 w 572"/>
                  <a:gd name="T35" fmla="*/ 178 h 178"/>
                  <a:gd name="T36" fmla="*/ 287 w 572"/>
                  <a:gd name="T37" fmla="*/ 178 h 178"/>
                  <a:gd name="T38" fmla="*/ 262 w 572"/>
                  <a:gd name="T39" fmla="*/ 178 h 178"/>
                  <a:gd name="T40" fmla="*/ 210 w 572"/>
                  <a:gd name="T41" fmla="*/ 173 h 178"/>
                  <a:gd name="T42" fmla="*/ 158 w 572"/>
                  <a:gd name="T43" fmla="*/ 164 h 178"/>
                  <a:gd name="T44" fmla="*/ 106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7"/>
                    </a:moveTo>
                    <a:cubicBezTo>
                      <a:pt x="68" y="66"/>
                      <a:pt x="86" y="74"/>
                      <a:pt x="105" y="81"/>
                    </a:cubicBezTo>
                    <a:cubicBezTo>
                      <a:pt x="121" y="87"/>
                      <a:pt x="139" y="92"/>
                      <a:pt x="157" y="96"/>
                    </a:cubicBezTo>
                    <a:cubicBezTo>
                      <a:pt x="174" y="100"/>
                      <a:pt x="191" y="103"/>
                      <a:pt x="210" y="105"/>
                    </a:cubicBezTo>
                    <a:cubicBezTo>
                      <a:pt x="226" y="107"/>
                      <a:pt x="244" y="109"/>
                      <a:pt x="262" y="109"/>
                    </a:cubicBezTo>
                    <a:cubicBezTo>
                      <a:pt x="270" y="110"/>
                      <a:pt x="278" y="110"/>
                      <a:pt x="287" y="110"/>
                    </a:cubicBezTo>
                    <a:cubicBezTo>
                      <a:pt x="296" y="110"/>
                      <a:pt x="305" y="110"/>
                      <a:pt x="314" y="109"/>
                    </a:cubicBezTo>
                    <a:cubicBezTo>
                      <a:pt x="331" y="109"/>
                      <a:pt x="349" y="107"/>
                      <a:pt x="365" y="105"/>
                    </a:cubicBezTo>
                    <a:cubicBezTo>
                      <a:pt x="384" y="103"/>
                      <a:pt x="401" y="100"/>
                      <a:pt x="417" y="96"/>
                    </a:cubicBezTo>
                    <a:cubicBezTo>
                      <a:pt x="436" y="92"/>
                      <a:pt x="453" y="86"/>
                      <a:pt x="469" y="81"/>
                    </a:cubicBezTo>
                    <a:cubicBezTo>
                      <a:pt x="489" y="73"/>
                      <a:pt x="506" y="65"/>
                      <a:pt x="521" y="56"/>
                    </a:cubicBezTo>
                    <a:cubicBezTo>
                      <a:pt x="547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3"/>
                    </a:cubicBezTo>
                    <a:cubicBezTo>
                      <a:pt x="506" y="132"/>
                      <a:pt x="489" y="140"/>
                      <a:pt x="469" y="148"/>
                    </a:cubicBezTo>
                    <a:cubicBezTo>
                      <a:pt x="453" y="154"/>
                      <a:pt x="436" y="159"/>
                      <a:pt x="417" y="163"/>
                    </a:cubicBezTo>
                    <a:cubicBezTo>
                      <a:pt x="401" y="167"/>
                      <a:pt x="384" y="170"/>
                      <a:pt x="365" y="173"/>
                    </a:cubicBezTo>
                    <a:cubicBezTo>
                      <a:pt x="349" y="175"/>
                      <a:pt x="331" y="177"/>
                      <a:pt x="314" y="178"/>
                    </a:cubicBezTo>
                    <a:cubicBezTo>
                      <a:pt x="305" y="178"/>
                      <a:pt x="296" y="178"/>
                      <a:pt x="287" y="178"/>
                    </a:cubicBezTo>
                    <a:cubicBezTo>
                      <a:pt x="278" y="178"/>
                      <a:pt x="270" y="178"/>
                      <a:pt x="262" y="178"/>
                    </a:cubicBezTo>
                    <a:cubicBezTo>
                      <a:pt x="244" y="177"/>
                      <a:pt x="226" y="175"/>
                      <a:pt x="210" y="173"/>
                    </a:cubicBezTo>
                    <a:cubicBezTo>
                      <a:pt x="192" y="171"/>
                      <a:pt x="174" y="168"/>
                      <a:pt x="158" y="164"/>
                    </a:cubicBezTo>
                    <a:cubicBezTo>
                      <a:pt x="139" y="159"/>
                      <a:pt x="122" y="154"/>
                      <a:pt x="106" y="148"/>
                    </a:cubicBezTo>
                    <a:cubicBezTo>
                      <a:pt x="86" y="141"/>
                      <a:pt x="68" y="133"/>
                      <a:pt x="53" y="123"/>
                    </a:cubicBezTo>
                    <a:cubicBezTo>
                      <a:pt x="28" y="108"/>
                      <a:pt x="12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1"/>
                      <a:pt x="27" y="40"/>
                      <a:pt x="53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ŝlïďê">
                <a:extLst>
                  <a:ext uri="{FF2B5EF4-FFF2-40B4-BE49-F238E27FC236}">
                    <a16:creationId xmlns:a16="http://schemas.microsoft.com/office/drawing/2014/main" xmlns="" id="{6F8C6A1E-2BB7-4BDB-945D-E1BBF626A70C}"/>
                  </a:ext>
                </a:extLst>
              </p:cNvPr>
              <p:cNvSpPr/>
              <p:nvPr/>
            </p:nvSpPr>
            <p:spPr bwMode="auto">
              <a:xfrm flipH="1">
                <a:off x="6162243" y="4889352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8 h 177"/>
                  <a:gd name="T10" fmla="*/ 287 w 572"/>
                  <a:gd name="T11" fmla="*/ 109 h 177"/>
                  <a:gd name="T12" fmla="*/ 314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8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8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5"/>
                      <a:pt x="469" y="80"/>
                    </a:cubicBezTo>
                    <a:cubicBezTo>
                      <a:pt x="489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70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7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ṩ1îdè">
                <a:extLst>
                  <a:ext uri="{FF2B5EF4-FFF2-40B4-BE49-F238E27FC236}">
                    <a16:creationId xmlns:a16="http://schemas.microsoft.com/office/drawing/2014/main" xmlns="" id="{7E28D39D-C617-4DCD-A66C-85041F8F5DF7}"/>
                  </a:ext>
                </a:extLst>
              </p:cNvPr>
              <p:cNvSpPr/>
              <p:nvPr/>
            </p:nvSpPr>
            <p:spPr bwMode="auto">
              <a:xfrm flipH="1">
                <a:off x="6162243" y="4726413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8 h 177"/>
                  <a:gd name="T10" fmla="*/ 287 w 572"/>
                  <a:gd name="T11" fmla="*/ 109 h 177"/>
                  <a:gd name="T12" fmla="*/ 314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8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8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5"/>
                      <a:pt x="469" y="80"/>
                    </a:cubicBezTo>
                    <a:cubicBezTo>
                      <a:pt x="489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69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7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slïḍe">
                <a:extLst>
                  <a:ext uri="{FF2B5EF4-FFF2-40B4-BE49-F238E27FC236}">
                    <a16:creationId xmlns:a16="http://schemas.microsoft.com/office/drawing/2014/main" xmlns="" id="{D0DD253E-40D8-4ADD-8F0F-E74FC24DF8C6}"/>
                  </a:ext>
                </a:extLst>
              </p:cNvPr>
              <p:cNvSpPr/>
              <p:nvPr/>
            </p:nvSpPr>
            <p:spPr bwMode="auto">
              <a:xfrm flipH="1">
                <a:off x="6162243" y="4557381"/>
                <a:ext cx="1177127" cy="365473"/>
              </a:xfrm>
              <a:custGeom>
                <a:avLst/>
                <a:gdLst>
                  <a:gd name="T0" fmla="*/ 53 w 572"/>
                  <a:gd name="T1" fmla="*/ 56 h 178"/>
                  <a:gd name="T2" fmla="*/ 105 w 572"/>
                  <a:gd name="T3" fmla="*/ 81 h 178"/>
                  <a:gd name="T4" fmla="*/ 157 w 572"/>
                  <a:gd name="T5" fmla="*/ 96 h 178"/>
                  <a:gd name="T6" fmla="*/ 210 w 572"/>
                  <a:gd name="T7" fmla="*/ 105 h 178"/>
                  <a:gd name="T8" fmla="*/ 262 w 572"/>
                  <a:gd name="T9" fmla="*/ 109 h 178"/>
                  <a:gd name="T10" fmla="*/ 287 w 572"/>
                  <a:gd name="T11" fmla="*/ 109 h 178"/>
                  <a:gd name="T12" fmla="*/ 314 w 572"/>
                  <a:gd name="T13" fmla="*/ 109 h 178"/>
                  <a:gd name="T14" fmla="*/ 365 w 572"/>
                  <a:gd name="T15" fmla="*/ 104 h 178"/>
                  <a:gd name="T16" fmla="*/ 417 w 572"/>
                  <a:gd name="T17" fmla="*/ 95 h 178"/>
                  <a:gd name="T18" fmla="*/ 469 w 572"/>
                  <a:gd name="T19" fmla="*/ 80 h 178"/>
                  <a:gd name="T20" fmla="*/ 521 w 572"/>
                  <a:gd name="T21" fmla="*/ 55 h 178"/>
                  <a:gd name="T22" fmla="*/ 572 w 572"/>
                  <a:gd name="T23" fmla="*/ 0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9 w 572"/>
                  <a:gd name="T29" fmla="*/ 147 h 178"/>
                  <a:gd name="T30" fmla="*/ 417 w 572"/>
                  <a:gd name="T31" fmla="*/ 163 h 178"/>
                  <a:gd name="T32" fmla="*/ 365 w 572"/>
                  <a:gd name="T33" fmla="*/ 172 h 178"/>
                  <a:gd name="T34" fmla="*/ 314 w 572"/>
                  <a:gd name="T35" fmla="*/ 177 h 178"/>
                  <a:gd name="T36" fmla="*/ 287 w 572"/>
                  <a:gd name="T37" fmla="*/ 178 h 178"/>
                  <a:gd name="T38" fmla="*/ 262 w 572"/>
                  <a:gd name="T39" fmla="*/ 177 h 178"/>
                  <a:gd name="T40" fmla="*/ 210 w 572"/>
                  <a:gd name="T41" fmla="*/ 173 h 178"/>
                  <a:gd name="T42" fmla="*/ 158 w 572"/>
                  <a:gd name="T43" fmla="*/ 163 h 178"/>
                  <a:gd name="T44" fmla="*/ 106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6"/>
                    </a:moveTo>
                    <a:cubicBezTo>
                      <a:pt x="68" y="65"/>
                      <a:pt x="86" y="73"/>
                      <a:pt x="105" y="81"/>
                    </a:cubicBezTo>
                    <a:cubicBezTo>
                      <a:pt x="121" y="86"/>
                      <a:pt x="139" y="91"/>
                      <a:pt x="157" y="96"/>
                    </a:cubicBezTo>
                    <a:cubicBezTo>
                      <a:pt x="174" y="99"/>
                      <a:pt x="191" y="102"/>
                      <a:pt x="210" y="105"/>
                    </a:cubicBezTo>
                    <a:cubicBezTo>
                      <a:pt x="226" y="107"/>
                      <a:pt x="244" y="108"/>
                      <a:pt x="262" y="109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9"/>
                    </a:cubicBezTo>
                    <a:cubicBezTo>
                      <a:pt x="331" y="108"/>
                      <a:pt x="349" y="107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6"/>
                      <a:pt x="469" y="80"/>
                    </a:cubicBezTo>
                    <a:cubicBezTo>
                      <a:pt x="489" y="73"/>
                      <a:pt x="506" y="64"/>
                      <a:pt x="521" y="55"/>
                    </a:cubicBezTo>
                    <a:cubicBezTo>
                      <a:pt x="547" y="39"/>
                      <a:pt x="564" y="21"/>
                      <a:pt x="572" y="0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2"/>
                    </a:cubicBezTo>
                    <a:cubicBezTo>
                      <a:pt x="506" y="131"/>
                      <a:pt x="489" y="140"/>
                      <a:pt x="469" y="147"/>
                    </a:cubicBezTo>
                    <a:cubicBezTo>
                      <a:pt x="453" y="153"/>
                      <a:pt x="436" y="158"/>
                      <a:pt x="417" y="163"/>
                    </a:cubicBezTo>
                    <a:cubicBezTo>
                      <a:pt x="401" y="167"/>
                      <a:pt x="384" y="170"/>
                      <a:pt x="365" y="172"/>
                    </a:cubicBezTo>
                    <a:cubicBezTo>
                      <a:pt x="349" y="175"/>
                      <a:pt x="331" y="176"/>
                      <a:pt x="314" y="177"/>
                    </a:cubicBezTo>
                    <a:cubicBezTo>
                      <a:pt x="305" y="177"/>
                      <a:pt x="296" y="178"/>
                      <a:pt x="287" y="178"/>
                    </a:cubicBezTo>
                    <a:cubicBezTo>
                      <a:pt x="278" y="178"/>
                      <a:pt x="270" y="177"/>
                      <a:pt x="262" y="177"/>
                    </a:cubicBezTo>
                    <a:cubicBezTo>
                      <a:pt x="244" y="176"/>
                      <a:pt x="226" y="175"/>
                      <a:pt x="210" y="173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9"/>
                      <a:pt x="122" y="154"/>
                      <a:pt x="106" y="148"/>
                    </a:cubicBezTo>
                    <a:cubicBezTo>
                      <a:pt x="86" y="140"/>
                      <a:pt x="68" y="132"/>
                      <a:pt x="53" y="123"/>
                    </a:cubicBezTo>
                    <a:cubicBezTo>
                      <a:pt x="28" y="107"/>
                      <a:pt x="12" y="89"/>
                      <a:pt x="0" y="70"/>
                    </a:cubicBezTo>
                    <a:cubicBezTo>
                      <a:pt x="0" y="54"/>
                      <a:pt x="0" y="18"/>
                      <a:pt x="0" y="0"/>
                    </a:cubicBezTo>
                    <a:cubicBezTo>
                      <a:pt x="8" y="21"/>
                      <a:pt x="27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ṣļîďè">
                <a:extLst>
                  <a:ext uri="{FF2B5EF4-FFF2-40B4-BE49-F238E27FC236}">
                    <a16:creationId xmlns:a16="http://schemas.microsoft.com/office/drawing/2014/main" xmlns="" id="{ED771512-FF7B-4952-BA14-A0762154AF1B}"/>
                  </a:ext>
                </a:extLst>
              </p:cNvPr>
              <p:cNvSpPr/>
              <p:nvPr/>
            </p:nvSpPr>
            <p:spPr bwMode="auto">
              <a:xfrm flipH="1">
                <a:off x="6232292" y="4321347"/>
                <a:ext cx="1037029" cy="415726"/>
              </a:xfrm>
              <a:custGeom>
                <a:avLst/>
                <a:gdLst>
                  <a:gd name="T0" fmla="*/ 0 w 504"/>
                  <a:gd name="T1" fmla="*/ 101 h 202"/>
                  <a:gd name="T2" fmla="*/ 252 w 504"/>
                  <a:gd name="T3" fmla="*/ 0 h 202"/>
                  <a:gd name="T4" fmla="*/ 504 w 504"/>
                  <a:gd name="T5" fmla="*/ 101 h 202"/>
                  <a:gd name="T6" fmla="*/ 252 w 504"/>
                  <a:gd name="T7" fmla="*/ 202 h 202"/>
                  <a:gd name="T8" fmla="*/ 252 w 504"/>
                  <a:gd name="T9" fmla="*/ 202 h 202"/>
                  <a:gd name="T10" fmla="*/ 0 w 504"/>
                  <a:gd name="T11" fmla="*/ 101 h 202"/>
                  <a:gd name="T12" fmla="*/ 29 w 504"/>
                  <a:gd name="T13" fmla="*/ 101 h 202"/>
                  <a:gd name="T14" fmla="*/ 252 w 504"/>
                  <a:gd name="T15" fmla="*/ 174 h 202"/>
                  <a:gd name="T16" fmla="*/ 475 w 504"/>
                  <a:gd name="T17" fmla="*/ 101 h 202"/>
                  <a:gd name="T18" fmla="*/ 252 w 504"/>
                  <a:gd name="T19" fmla="*/ 28 h 202"/>
                  <a:gd name="T20" fmla="*/ 29 w 504"/>
                  <a:gd name="T21" fmla="*/ 1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02">
                    <a:moveTo>
                      <a:pt x="0" y="101"/>
                    </a:moveTo>
                    <a:cubicBezTo>
                      <a:pt x="0" y="35"/>
                      <a:pt x="130" y="0"/>
                      <a:pt x="252" y="0"/>
                    </a:cubicBezTo>
                    <a:cubicBezTo>
                      <a:pt x="374" y="0"/>
                      <a:pt x="504" y="35"/>
                      <a:pt x="504" y="101"/>
                    </a:cubicBezTo>
                    <a:cubicBezTo>
                      <a:pt x="504" y="166"/>
                      <a:pt x="374" y="202"/>
                      <a:pt x="252" y="202"/>
                    </a:cubicBezTo>
                    <a:cubicBezTo>
                      <a:pt x="252" y="202"/>
                      <a:pt x="252" y="202"/>
                      <a:pt x="252" y="202"/>
                    </a:cubicBezTo>
                    <a:cubicBezTo>
                      <a:pt x="130" y="202"/>
                      <a:pt x="0" y="166"/>
                      <a:pt x="0" y="101"/>
                    </a:cubicBezTo>
                    <a:close/>
                    <a:moveTo>
                      <a:pt x="29" y="101"/>
                    </a:moveTo>
                    <a:cubicBezTo>
                      <a:pt x="29" y="135"/>
                      <a:pt x="121" y="174"/>
                      <a:pt x="252" y="174"/>
                    </a:cubicBezTo>
                    <a:cubicBezTo>
                      <a:pt x="383" y="174"/>
                      <a:pt x="475" y="135"/>
                      <a:pt x="475" y="101"/>
                    </a:cubicBezTo>
                    <a:cubicBezTo>
                      <a:pt x="475" y="66"/>
                      <a:pt x="383" y="28"/>
                      <a:pt x="252" y="28"/>
                    </a:cubicBezTo>
                    <a:cubicBezTo>
                      <a:pt x="121" y="28"/>
                      <a:pt x="29" y="66"/>
                      <a:pt x="29" y="10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ṡḻidé">
                <a:extLst>
                  <a:ext uri="{FF2B5EF4-FFF2-40B4-BE49-F238E27FC236}">
                    <a16:creationId xmlns:a16="http://schemas.microsoft.com/office/drawing/2014/main" xmlns="" id="{51700D71-698F-4010-B158-6D4BCA75E545}"/>
                  </a:ext>
                </a:extLst>
              </p:cNvPr>
              <p:cNvSpPr/>
              <p:nvPr/>
            </p:nvSpPr>
            <p:spPr bwMode="auto">
              <a:xfrm flipH="1">
                <a:off x="6392185" y="4426420"/>
                <a:ext cx="715717" cy="181214"/>
              </a:xfrm>
              <a:custGeom>
                <a:avLst/>
                <a:gdLst>
                  <a:gd name="T0" fmla="*/ 0 w 348"/>
                  <a:gd name="T1" fmla="*/ 35 h 88"/>
                  <a:gd name="T2" fmla="*/ 42 w 348"/>
                  <a:gd name="T3" fmla="*/ 35 h 88"/>
                  <a:gd name="T4" fmla="*/ 122 w 348"/>
                  <a:gd name="T5" fmla="*/ 0 h 88"/>
                  <a:gd name="T6" fmla="*/ 202 w 348"/>
                  <a:gd name="T7" fmla="*/ 33 h 88"/>
                  <a:gd name="T8" fmla="*/ 239 w 348"/>
                  <a:gd name="T9" fmla="*/ 56 h 88"/>
                  <a:gd name="T10" fmla="*/ 263 w 348"/>
                  <a:gd name="T11" fmla="*/ 40 h 88"/>
                  <a:gd name="T12" fmla="*/ 249 w 348"/>
                  <a:gd name="T13" fmla="*/ 11 h 88"/>
                  <a:gd name="T14" fmla="*/ 297 w 348"/>
                  <a:gd name="T15" fmla="*/ 6 h 88"/>
                  <a:gd name="T16" fmla="*/ 311 w 348"/>
                  <a:gd name="T17" fmla="*/ 35 h 88"/>
                  <a:gd name="T18" fmla="*/ 348 w 348"/>
                  <a:gd name="T19" fmla="*/ 35 h 88"/>
                  <a:gd name="T20" fmla="*/ 348 w 348"/>
                  <a:gd name="T21" fmla="*/ 55 h 88"/>
                  <a:gd name="T22" fmla="*/ 308 w 348"/>
                  <a:gd name="T23" fmla="*/ 55 h 88"/>
                  <a:gd name="T24" fmla="*/ 232 w 348"/>
                  <a:gd name="T25" fmla="*/ 87 h 88"/>
                  <a:gd name="T26" fmla="*/ 153 w 348"/>
                  <a:gd name="T27" fmla="*/ 52 h 88"/>
                  <a:gd name="T28" fmla="*/ 116 w 348"/>
                  <a:gd name="T29" fmla="*/ 31 h 88"/>
                  <a:gd name="T30" fmla="*/ 89 w 348"/>
                  <a:gd name="T31" fmla="*/ 49 h 88"/>
                  <a:gd name="T32" fmla="*/ 108 w 348"/>
                  <a:gd name="T33" fmla="*/ 82 h 88"/>
                  <a:gd name="T34" fmla="*/ 58 w 348"/>
                  <a:gd name="T35" fmla="*/ 88 h 88"/>
                  <a:gd name="T36" fmla="*/ 39 w 348"/>
                  <a:gd name="T37" fmla="*/ 55 h 88"/>
                  <a:gd name="T38" fmla="*/ 0 w 348"/>
                  <a:gd name="T39" fmla="*/ 55 h 88"/>
                  <a:gd name="T40" fmla="*/ 0 w 348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8" h="88">
                    <a:moveTo>
                      <a:pt x="0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51" y="11"/>
                      <a:pt x="83" y="0"/>
                      <a:pt x="122" y="0"/>
                    </a:cubicBezTo>
                    <a:cubicBezTo>
                      <a:pt x="160" y="0"/>
                      <a:pt x="184" y="10"/>
                      <a:pt x="202" y="33"/>
                    </a:cubicBezTo>
                    <a:cubicBezTo>
                      <a:pt x="216" y="50"/>
                      <a:pt x="225" y="56"/>
                      <a:pt x="239" y="56"/>
                    </a:cubicBezTo>
                    <a:cubicBezTo>
                      <a:pt x="251" y="56"/>
                      <a:pt x="263" y="52"/>
                      <a:pt x="263" y="40"/>
                    </a:cubicBezTo>
                    <a:cubicBezTo>
                      <a:pt x="263" y="25"/>
                      <a:pt x="253" y="16"/>
                      <a:pt x="249" y="11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304" y="13"/>
                      <a:pt x="310" y="19"/>
                      <a:pt x="311" y="35"/>
                    </a:cubicBezTo>
                    <a:cubicBezTo>
                      <a:pt x="348" y="35"/>
                      <a:pt x="348" y="35"/>
                      <a:pt x="348" y="35"/>
                    </a:cubicBezTo>
                    <a:cubicBezTo>
                      <a:pt x="348" y="55"/>
                      <a:pt x="348" y="55"/>
                      <a:pt x="348" y="55"/>
                    </a:cubicBezTo>
                    <a:cubicBezTo>
                      <a:pt x="308" y="55"/>
                      <a:pt x="308" y="55"/>
                      <a:pt x="308" y="55"/>
                    </a:cubicBezTo>
                    <a:cubicBezTo>
                      <a:pt x="299" y="75"/>
                      <a:pt x="270" y="87"/>
                      <a:pt x="232" y="87"/>
                    </a:cubicBezTo>
                    <a:cubicBezTo>
                      <a:pt x="190" y="87"/>
                      <a:pt x="169" y="73"/>
                      <a:pt x="153" y="52"/>
                    </a:cubicBezTo>
                    <a:cubicBezTo>
                      <a:pt x="142" y="37"/>
                      <a:pt x="132" y="31"/>
                      <a:pt x="116" y="31"/>
                    </a:cubicBezTo>
                    <a:cubicBezTo>
                      <a:pt x="98" y="31"/>
                      <a:pt x="89" y="38"/>
                      <a:pt x="89" y="49"/>
                    </a:cubicBezTo>
                    <a:cubicBezTo>
                      <a:pt x="89" y="62"/>
                      <a:pt x="98" y="74"/>
                      <a:pt x="108" y="82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48" y="81"/>
                      <a:pt x="40" y="67"/>
                      <a:pt x="39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ṡļiḓe">
                <a:extLst>
                  <a:ext uri="{FF2B5EF4-FFF2-40B4-BE49-F238E27FC236}">
                    <a16:creationId xmlns:a16="http://schemas.microsoft.com/office/drawing/2014/main" xmlns="" id="{78DFB809-532E-4880-8CD6-04002DE9DFC4}"/>
                  </a:ext>
                </a:extLst>
              </p:cNvPr>
              <p:cNvSpPr/>
              <p:nvPr/>
            </p:nvSpPr>
            <p:spPr bwMode="auto">
              <a:xfrm flipH="1">
                <a:off x="6291680" y="4245207"/>
                <a:ext cx="977639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ṣlïdé">
                <a:extLst>
                  <a:ext uri="{FF2B5EF4-FFF2-40B4-BE49-F238E27FC236}">
                    <a16:creationId xmlns:a16="http://schemas.microsoft.com/office/drawing/2014/main" xmlns="" id="{BC75889B-33B1-4A91-8CA0-454006017D90}"/>
                  </a:ext>
                </a:extLst>
              </p:cNvPr>
              <p:cNvSpPr/>
              <p:nvPr/>
            </p:nvSpPr>
            <p:spPr bwMode="auto">
              <a:xfrm flipH="1">
                <a:off x="6285589" y="4240638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0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0 h 197"/>
                  <a:gd name="T76" fmla="*/ 438 w 480"/>
                  <a:gd name="T77" fmla="*/ 47 h 197"/>
                  <a:gd name="T78" fmla="*/ 438 w 480"/>
                  <a:gd name="T79" fmla="*/ 47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3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1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1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1"/>
                      <a:pt x="398" y="173"/>
                    </a:cubicBezTo>
                    <a:close/>
                    <a:moveTo>
                      <a:pt x="71" y="168"/>
                    </a:moveTo>
                    <a:cubicBezTo>
                      <a:pt x="67" y="167"/>
                      <a:pt x="64" y="165"/>
                      <a:pt x="60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8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2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6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3"/>
                    </a:cubicBezTo>
                    <a:lnTo>
                      <a:pt x="30" y="146"/>
                    </a:lnTo>
                    <a:close/>
                    <a:moveTo>
                      <a:pt x="458" y="139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39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2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1"/>
                      <a:pt x="33" y="54"/>
                    </a:cubicBezTo>
                    <a:close/>
                    <a:moveTo>
                      <a:pt x="438" y="47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8"/>
                      <a:pt x="430" y="38"/>
                      <a:pt x="430" y="38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4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8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5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41" y="9"/>
                      <a:pt x="145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2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7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1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$ļíḑé">
                <a:extLst>
                  <a:ext uri="{FF2B5EF4-FFF2-40B4-BE49-F238E27FC236}">
                    <a16:creationId xmlns:a16="http://schemas.microsoft.com/office/drawing/2014/main" xmlns="" id="{290D80F8-8292-4893-A703-5F88DBFB1B2F}"/>
                  </a:ext>
                </a:extLst>
              </p:cNvPr>
              <p:cNvSpPr/>
              <p:nvPr/>
            </p:nvSpPr>
            <p:spPr bwMode="auto">
              <a:xfrm flipH="1">
                <a:off x="6192699" y="4057902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ṣ1íḑè">
                <a:extLst>
                  <a:ext uri="{FF2B5EF4-FFF2-40B4-BE49-F238E27FC236}">
                    <a16:creationId xmlns:a16="http://schemas.microsoft.com/office/drawing/2014/main" xmlns="" id="{E72E72BF-C4C5-449C-B6A0-28092F057668}"/>
                  </a:ext>
                </a:extLst>
              </p:cNvPr>
              <p:cNvSpPr/>
              <p:nvPr/>
            </p:nvSpPr>
            <p:spPr bwMode="auto">
              <a:xfrm flipH="1">
                <a:off x="6291680" y="4103586"/>
                <a:ext cx="977639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3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3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ṡḷïḑé">
                <a:extLst>
                  <a:ext uri="{FF2B5EF4-FFF2-40B4-BE49-F238E27FC236}">
                    <a16:creationId xmlns:a16="http://schemas.microsoft.com/office/drawing/2014/main" xmlns="" id="{2A9D51E2-E742-4706-A8B1-B2FE19C419EB}"/>
                  </a:ext>
                </a:extLst>
              </p:cNvPr>
              <p:cNvSpPr/>
              <p:nvPr/>
            </p:nvSpPr>
            <p:spPr bwMode="auto">
              <a:xfrm flipH="1">
                <a:off x="6285589" y="4099018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5 h 197"/>
                  <a:gd name="T14" fmla="*/ 182 w 480"/>
                  <a:gd name="T15" fmla="*/ 195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4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3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5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5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6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4" y="173"/>
                    </a:cubicBezTo>
                    <a:lnTo>
                      <a:pt x="92" y="177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4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4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5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3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9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50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9"/>
                      <a:pt x="50" y="39"/>
                      <a:pt x="50" y="39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4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1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6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1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Slíḋê">
                <a:extLst>
                  <a:ext uri="{FF2B5EF4-FFF2-40B4-BE49-F238E27FC236}">
                    <a16:creationId xmlns:a16="http://schemas.microsoft.com/office/drawing/2014/main" xmlns="" id="{ACFD204D-8281-460C-8CCE-0B5376C996EB}"/>
                  </a:ext>
                </a:extLst>
              </p:cNvPr>
              <p:cNvSpPr/>
              <p:nvPr/>
            </p:nvSpPr>
            <p:spPr bwMode="auto">
              <a:xfrm flipH="1">
                <a:off x="6192699" y="3922373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ṧliďê">
                <a:extLst>
                  <a:ext uri="{FF2B5EF4-FFF2-40B4-BE49-F238E27FC236}">
                    <a16:creationId xmlns:a16="http://schemas.microsoft.com/office/drawing/2014/main" xmlns="" id="{15B07CE8-268B-4338-B550-EBC36AFAE73E}"/>
                  </a:ext>
                </a:extLst>
              </p:cNvPr>
              <p:cNvSpPr/>
              <p:nvPr/>
            </p:nvSpPr>
            <p:spPr bwMode="auto">
              <a:xfrm flipH="1">
                <a:off x="6291680" y="3966534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ṩļïdê">
                <a:extLst>
                  <a:ext uri="{FF2B5EF4-FFF2-40B4-BE49-F238E27FC236}">
                    <a16:creationId xmlns:a16="http://schemas.microsoft.com/office/drawing/2014/main" xmlns="" id="{B24B29D9-4CF3-4EE9-8722-E694ECEB293A}"/>
                  </a:ext>
                </a:extLst>
              </p:cNvPr>
              <p:cNvSpPr/>
              <p:nvPr/>
            </p:nvSpPr>
            <p:spPr bwMode="auto">
              <a:xfrm flipH="1">
                <a:off x="6285589" y="3963488"/>
                <a:ext cx="986776" cy="405065"/>
              </a:xfrm>
              <a:custGeom>
                <a:avLst/>
                <a:gdLst>
                  <a:gd name="T0" fmla="*/ 240 w 480"/>
                  <a:gd name="T1" fmla="*/ 192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3" y="192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3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1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ïSḷíḍè">
                <a:extLst>
                  <a:ext uri="{FF2B5EF4-FFF2-40B4-BE49-F238E27FC236}">
                    <a16:creationId xmlns:a16="http://schemas.microsoft.com/office/drawing/2014/main" xmlns="" id="{2EB3FA8E-BADB-46BB-9FF4-BD2467E4F12F}"/>
                  </a:ext>
                </a:extLst>
              </p:cNvPr>
              <p:cNvSpPr/>
              <p:nvPr/>
            </p:nvSpPr>
            <p:spPr bwMode="auto">
              <a:xfrm flipH="1">
                <a:off x="6192699" y="3728976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šḷídè">
                <a:extLst>
                  <a:ext uri="{FF2B5EF4-FFF2-40B4-BE49-F238E27FC236}">
                    <a16:creationId xmlns:a16="http://schemas.microsoft.com/office/drawing/2014/main" xmlns="" id="{D30C6C7C-90D3-472C-9CBF-87B266A4DF20}"/>
                  </a:ext>
                </a:extLst>
              </p:cNvPr>
              <p:cNvSpPr/>
              <p:nvPr/>
            </p:nvSpPr>
            <p:spPr bwMode="auto">
              <a:xfrm flipH="1">
                <a:off x="6195744" y="4338097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2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S1îḓe">
                <a:extLst>
                  <a:ext uri="{FF2B5EF4-FFF2-40B4-BE49-F238E27FC236}">
                    <a16:creationId xmlns:a16="http://schemas.microsoft.com/office/drawing/2014/main" xmlns="" id="{14E676B4-16F1-44C5-A533-B07322601EB2}"/>
                  </a:ext>
                </a:extLst>
              </p:cNvPr>
              <p:cNvSpPr/>
              <p:nvPr/>
            </p:nvSpPr>
            <p:spPr bwMode="auto">
              <a:xfrm flipH="1">
                <a:off x="6195744" y="4175158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2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Sḻïḍê">
                <a:extLst>
                  <a:ext uri="{FF2B5EF4-FFF2-40B4-BE49-F238E27FC236}">
                    <a16:creationId xmlns:a16="http://schemas.microsoft.com/office/drawing/2014/main" xmlns="" id="{0BAB6F68-9608-4B08-8EF8-00AA2F8E6399}"/>
                  </a:ext>
                </a:extLst>
              </p:cNvPr>
              <p:cNvSpPr/>
              <p:nvPr/>
            </p:nvSpPr>
            <p:spPr bwMode="auto">
              <a:xfrm flipH="1">
                <a:off x="6195744" y="4006126"/>
                <a:ext cx="1167990" cy="366996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0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09 h 178"/>
                  <a:gd name="T12" fmla="*/ 257 w 568"/>
                  <a:gd name="T13" fmla="*/ 109 h 178"/>
                  <a:gd name="T14" fmla="*/ 205 w 568"/>
                  <a:gd name="T15" fmla="*/ 104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3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7"/>
                      <a:pt x="275" y="178"/>
                      <a:pt x="284" y="178"/>
                    </a:cubicBezTo>
                    <a:cubicBezTo>
                      <a:pt x="292" y="178"/>
                      <a:pt x="301" y="177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2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ṥļiḍe">
                <a:extLst>
                  <a:ext uri="{FF2B5EF4-FFF2-40B4-BE49-F238E27FC236}">
                    <a16:creationId xmlns:a16="http://schemas.microsoft.com/office/drawing/2014/main" xmlns="" id="{F0928F5A-46DE-42CF-B5EE-1F431180C5B8}"/>
                  </a:ext>
                </a:extLst>
              </p:cNvPr>
              <p:cNvSpPr/>
              <p:nvPr/>
            </p:nvSpPr>
            <p:spPr bwMode="auto">
              <a:xfrm flipH="1">
                <a:off x="6259702" y="3770093"/>
                <a:ext cx="1038551" cy="415726"/>
              </a:xfrm>
              <a:custGeom>
                <a:avLst/>
                <a:gdLst>
                  <a:gd name="T0" fmla="*/ 253 w 505"/>
                  <a:gd name="T1" fmla="*/ 202 h 202"/>
                  <a:gd name="T2" fmla="*/ 253 w 505"/>
                  <a:gd name="T3" fmla="*/ 202 h 202"/>
                  <a:gd name="T4" fmla="*/ 0 w 505"/>
                  <a:gd name="T5" fmla="*/ 101 h 202"/>
                  <a:gd name="T6" fmla="*/ 253 w 505"/>
                  <a:gd name="T7" fmla="*/ 0 h 202"/>
                  <a:gd name="T8" fmla="*/ 505 w 505"/>
                  <a:gd name="T9" fmla="*/ 101 h 202"/>
                  <a:gd name="T10" fmla="*/ 253 w 505"/>
                  <a:gd name="T11" fmla="*/ 202 h 202"/>
                  <a:gd name="T12" fmla="*/ 253 w 505"/>
                  <a:gd name="T13" fmla="*/ 28 h 202"/>
                  <a:gd name="T14" fmla="*/ 30 w 505"/>
                  <a:gd name="T15" fmla="*/ 101 h 202"/>
                  <a:gd name="T16" fmla="*/ 253 w 505"/>
                  <a:gd name="T17" fmla="*/ 174 h 202"/>
                  <a:gd name="T18" fmla="*/ 475 w 505"/>
                  <a:gd name="T19" fmla="*/ 101 h 202"/>
                  <a:gd name="T20" fmla="*/ 253 w 505"/>
                  <a:gd name="T21" fmla="*/ 2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253" y="202"/>
                    </a:moveTo>
                    <a:cubicBezTo>
                      <a:pt x="253" y="202"/>
                      <a:pt x="253" y="202"/>
                      <a:pt x="253" y="202"/>
                    </a:cubicBezTo>
                    <a:cubicBezTo>
                      <a:pt x="130" y="202"/>
                      <a:pt x="0" y="166"/>
                      <a:pt x="0" y="101"/>
                    </a:cubicBezTo>
                    <a:cubicBezTo>
                      <a:pt x="0" y="35"/>
                      <a:pt x="130" y="0"/>
                      <a:pt x="253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3" y="202"/>
                    </a:cubicBezTo>
                    <a:close/>
                    <a:moveTo>
                      <a:pt x="253" y="28"/>
                    </a:moveTo>
                    <a:cubicBezTo>
                      <a:pt x="122" y="28"/>
                      <a:pt x="30" y="66"/>
                      <a:pt x="30" y="101"/>
                    </a:cubicBezTo>
                    <a:cubicBezTo>
                      <a:pt x="30" y="135"/>
                      <a:pt x="122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ślïdé">
                <a:extLst>
                  <a:ext uri="{FF2B5EF4-FFF2-40B4-BE49-F238E27FC236}">
                    <a16:creationId xmlns:a16="http://schemas.microsoft.com/office/drawing/2014/main" xmlns="" id="{861A7430-86BA-4AA9-8B77-55FEC61EB3AF}"/>
                  </a:ext>
                </a:extLst>
              </p:cNvPr>
              <p:cNvSpPr/>
              <p:nvPr/>
            </p:nvSpPr>
            <p:spPr bwMode="auto">
              <a:xfrm flipH="1">
                <a:off x="6418073" y="3875165"/>
                <a:ext cx="723332" cy="181214"/>
              </a:xfrm>
              <a:custGeom>
                <a:avLst/>
                <a:gdLst>
                  <a:gd name="T0" fmla="*/ 352 w 352"/>
                  <a:gd name="T1" fmla="*/ 55 h 88"/>
                  <a:gd name="T2" fmla="*/ 312 w 352"/>
                  <a:gd name="T3" fmla="*/ 55 h 88"/>
                  <a:gd name="T4" fmla="*/ 293 w 352"/>
                  <a:gd name="T5" fmla="*/ 88 h 88"/>
                  <a:gd name="T6" fmla="*/ 243 w 352"/>
                  <a:gd name="T7" fmla="*/ 82 h 88"/>
                  <a:gd name="T8" fmla="*/ 262 w 352"/>
                  <a:gd name="T9" fmla="*/ 49 h 88"/>
                  <a:gd name="T10" fmla="*/ 235 w 352"/>
                  <a:gd name="T11" fmla="*/ 30 h 88"/>
                  <a:gd name="T12" fmla="*/ 198 w 352"/>
                  <a:gd name="T13" fmla="*/ 51 h 88"/>
                  <a:gd name="T14" fmla="*/ 119 w 352"/>
                  <a:gd name="T15" fmla="*/ 87 h 88"/>
                  <a:gd name="T16" fmla="*/ 42 w 352"/>
                  <a:gd name="T17" fmla="*/ 55 h 88"/>
                  <a:gd name="T18" fmla="*/ 0 w 352"/>
                  <a:gd name="T19" fmla="*/ 55 h 88"/>
                  <a:gd name="T20" fmla="*/ 0 w 352"/>
                  <a:gd name="T21" fmla="*/ 35 h 88"/>
                  <a:gd name="T22" fmla="*/ 39 w 352"/>
                  <a:gd name="T23" fmla="*/ 35 h 88"/>
                  <a:gd name="T24" fmla="*/ 54 w 352"/>
                  <a:gd name="T25" fmla="*/ 6 h 88"/>
                  <a:gd name="T26" fmla="*/ 102 w 352"/>
                  <a:gd name="T27" fmla="*/ 12 h 88"/>
                  <a:gd name="T28" fmla="*/ 88 w 352"/>
                  <a:gd name="T29" fmla="*/ 40 h 88"/>
                  <a:gd name="T30" fmla="*/ 112 w 352"/>
                  <a:gd name="T31" fmla="*/ 56 h 88"/>
                  <a:gd name="T32" fmla="*/ 149 w 352"/>
                  <a:gd name="T33" fmla="*/ 33 h 88"/>
                  <a:gd name="T34" fmla="*/ 229 w 352"/>
                  <a:gd name="T35" fmla="*/ 0 h 88"/>
                  <a:gd name="T36" fmla="*/ 309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2" y="55"/>
                      <a:pt x="312" y="55"/>
                      <a:pt x="312" y="55"/>
                    </a:cubicBezTo>
                    <a:cubicBezTo>
                      <a:pt x="310" y="67"/>
                      <a:pt x="303" y="81"/>
                      <a:pt x="293" y="88"/>
                    </a:cubicBezTo>
                    <a:cubicBezTo>
                      <a:pt x="243" y="82"/>
                      <a:pt x="243" y="82"/>
                      <a:pt x="243" y="82"/>
                    </a:cubicBezTo>
                    <a:cubicBezTo>
                      <a:pt x="253" y="74"/>
                      <a:pt x="262" y="62"/>
                      <a:pt x="262" y="49"/>
                    </a:cubicBezTo>
                    <a:cubicBezTo>
                      <a:pt x="262" y="38"/>
                      <a:pt x="252" y="30"/>
                      <a:pt x="235" y="30"/>
                    </a:cubicBezTo>
                    <a:cubicBezTo>
                      <a:pt x="219" y="30"/>
                      <a:pt x="208" y="37"/>
                      <a:pt x="198" y="51"/>
                    </a:cubicBezTo>
                    <a:cubicBezTo>
                      <a:pt x="182" y="72"/>
                      <a:pt x="161" y="87"/>
                      <a:pt x="119" y="87"/>
                    </a:cubicBezTo>
                    <a:cubicBezTo>
                      <a:pt x="81" y="87"/>
                      <a:pt x="51" y="75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3"/>
                      <a:pt x="54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97" y="17"/>
                      <a:pt x="88" y="26"/>
                      <a:pt x="88" y="40"/>
                    </a:cubicBezTo>
                    <a:cubicBezTo>
                      <a:pt x="88" y="52"/>
                      <a:pt x="100" y="56"/>
                      <a:pt x="112" y="56"/>
                    </a:cubicBezTo>
                    <a:cubicBezTo>
                      <a:pt x="126" y="56"/>
                      <a:pt x="135" y="50"/>
                      <a:pt x="149" y="33"/>
                    </a:cubicBezTo>
                    <a:cubicBezTo>
                      <a:pt x="167" y="10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9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ŝļïḑè">
                <a:extLst>
                  <a:ext uri="{FF2B5EF4-FFF2-40B4-BE49-F238E27FC236}">
                    <a16:creationId xmlns:a16="http://schemas.microsoft.com/office/drawing/2014/main" xmlns="" id="{CD6E6146-BE97-4619-B4F5-EB5CC7C1C320}"/>
                  </a:ext>
                </a:extLst>
              </p:cNvPr>
              <p:cNvSpPr/>
              <p:nvPr/>
            </p:nvSpPr>
            <p:spPr bwMode="auto">
              <a:xfrm flipH="1">
                <a:off x="4944001" y="4656364"/>
                <a:ext cx="1172558" cy="674602"/>
              </a:xfrm>
              <a:custGeom>
                <a:avLst/>
                <a:gdLst>
                  <a:gd name="T0" fmla="*/ 770 w 770"/>
                  <a:gd name="T1" fmla="*/ 435 h 443"/>
                  <a:gd name="T2" fmla="*/ 770 w 770"/>
                  <a:gd name="T3" fmla="*/ 1 h 443"/>
                  <a:gd name="T4" fmla="*/ 0 w 770"/>
                  <a:gd name="T5" fmla="*/ 0 h 443"/>
                  <a:gd name="T6" fmla="*/ 0 w 770"/>
                  <a:gd name="T7" fmla="*/ 443 h 443"/>
                  <a:gd name="T8" fmla="*/ 770 w 770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443">
                    <a:moveTo>
                      <a:pt x="770" y="435"/>
                    </a:moveTo>
                    <a:lnTo>
                      <a:pt x="770" y="1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77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ṥḷïḑê">
                <a:extLst>
                  <a:ext uri="{FF2B5EF4-FFF2-40B4-BE49-F238E27FC236}">
                    <a16:creationId xmlns:a16="http://schemas.microsoft.com/office/drawing/2014/main" xmlns="" id="{9027D501-E7ED-4514-83E8-2FCD92D2BC67}"/>
                  </a:ext>
                </a:extLst>
              </p:cNvPr>
              <p:cNvSpPr/>
              <p:nvPr/>
            </p:nvSpPr>
            <p:spPr bwMode="auto">
              <a:xfrm flipH="1">
                <a:off x="4944001" y="4945696"/>
                <a:ext cx="1171035" cy="536026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59"/>
                      <a:pt x="285" y="260"/>
                    </a:cubicBezTo>
                    <a:cubicBezTo>
                      <a:pt x="442" y="259"/>
                      <a:pt x="570" y="201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ṡḷíḑe">
                <a:extLst>
                  <a:ext uri="{FF2B5EF4-FFF2-40B4-BE49-F238E27FC236}">
                    <a16:creationId xmlns:a16="http://schemas.microsoft.com/office/drawing/2014/main" xmlns="" id="{3C1D98E4-955F-41FE-B107-03E1E17515C1}"/>
                  </a:ext>
                </a:extLst>
              </p:cNvPr>
              <p:cNvSpPr/>
              <p:nvPr/>
            </p:nvSpPr>
            <p:spPr bwMode="auto">
              <a:xfrm flipH="1">
                <a:off x="5041460" y="4989857"/>
                <a:ext cx="977639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Sļïdê">
                <a:extLst>
                  <a:ext uri="{FF2B5EF4-FFF2-40B4-BE49-F238E27FC236}">
                    <a16:creationId xmlns:a16="http://schemas.microsoft.com/office/drawing/2014/main" xmlns="" id="{5F1C2535-9AF5-46A6-9CEE-A49A1F49F04E}"/>
                  </a:ext>
                </a:extLst>
              </p:cNvPr>
              <p:cNvSpPr/>
              <p:nvPr/>
            </p:nvSpPr>
            <p:spPr bwMode="auto">
              <a:xfrm flipH="1">
                <a:off x="5035369" y="4983766"/>
                <a:ext cx="986776" cy="408111"/>
              </a:xfrm>
              <a:custGeom>
                <a:avLst/>
                <a:gdLst>
                  <a:gd name="T0" fmla="*/ 240 w 480"/>
                  <a:gd name="T1" fmla="*/ 196 h 199"/>
                  <a:gd name="T2" fmla="*/ 228 w 480"/>
                  <a:gd name="T3" fmla="*/ 198 h 199"/>
                  <a:gd name="T4" fmla="*/ 228 w 480"/>
                  <a:gd name="T5" fmla="*/ 198 h 199"/>
                  <a:gd name="T6" fmla="*/ 274 w 480"/>
                  <a:gd name="T7" fmla="*/ 198 h 199"/>
                  <a:gd name="T8" fmla="*/ 194 w 480"/>
                  <a:gd name="T9" fmla="*/ 193 h 199"/>
                  <a:gd name="T10" fmla="*/ 285 w 480"/>
                  <a:gd name="T11" fmla="*/ 193 h 199"/>
                  <a:gd name="T12" fmla="*/ 182 w 480"/>
                  <a:gd name="T13" fmla="*/ 196 h 199"/>
                  <a:gd name="T14" fmla="*/ 182 w 480"/>
                  <a:gd name="T15" fmla="*/ 196 h 199"/>
                  <a:gd name="T16" fmla="*/ 319 w 480"/>
                  <a:gd name="T17" fmla="*/ 193 h 199"/>
                  <a:gd name="T18" fmla="*/ 149 w 480"/>
                  <a:gd name="T19" fmla="*/ 187 h 199"/>
                  <a:gd name="T20" fmla="*/ 330 w 480"/>
                  <a:gd name="T21" fmla="*/ 187 h 199"/>
                  <a:gd name="T22" fmla="*/ 137 w 480"/>
                  <a:gd name="T23" fmla="*/ 189 h 199"/>
                  <a:gd name="T24" fmla="*/ 137 w 480"/>
                  <a:gd name="T25" fmla="*/ 189 h 199"/>
                  <a:gd name="T26" fmla="*/ 364 w 480"/>
                  <a:gd name="T27" fmla="*/ 184 h 199"/>
                  <a:gd name="T28" fmla="*/ 104 w 480"/>
                  <a:gd name="T29" fmla="*/ 177 h 199"/>
                  <a:gd name="T30" fmla="*/ 374 w 480"/>
                  <a:gd name="T31" fmla="*/ 178 h 199"/>
                  <a:gd name="T32" fmla="*/ 92 w 480"/>
                  <a:gd name="T33" fmla="*/ 178 h 199"/>
                  <a:gd name="T34" fmla="*/ 92 w 480"/>
                  <a:gd name="T35" fmla="*/ 178 h 199"/>
                  <a:gd name="T36" fmla="*/ 408 w 480"/>
                  <a:gd name="T37" fmla="*/ 170 h 199"/>
                  <a:gd name="T38" fmla="*/ 62 w 480"/>
                  <a:gd name="T39" fmla="*/ 162 h 199"/>
                  <a:gd name="T40" fmla="*/ 417 w 480"/>
                  <a:gd name="T41" fmla="*/ 162 h 199"/>
                  <a:gd name="T42" fmla="*/ 50 w 480"/>
                  <a:gd name="T43" fmla="*/ 160 h 199"/>
                  <a:gd name="T44" fmla="*/ 50 w 480"/>
                  <a:gd name="T45" fmla="*/ 160 h 199"/>
                  <a:gd name="T46" fmla="*/ 449 w 480"/>
                  <a:gd name="T47" fmla="*/ 148 h 199"/>
                  <a:gd name="T48" fmla="*/ 24 w 480"/>
                  <a:gd name="T49" fmla="*/ 138 h 199"/>
                  <a:gd name="T50" fmla="*/ 455 w 480"/>
                  <a:gd name="T51" fmla="*/ 138 h 199"/>
                  <a:gd name="T52" fmla="*/ 13 w 480"/>
                  <a:gd name="T53" fmla="*/ 132 h 199"/>
                  <a:gd name="T54" fmla="*/ 13 w 480"/>
                  <a:gd name="T55" fmla="*/ 132 h 199"/>
                  <a:gd name="T56" fmla="*/ 477 w 480"/>
                  <a:gd name="T57" fmla="*/ 112 h 199"/>
                  <a:gd name="T58" fmla="*/ 4 w 480"/>
                  <a:gd name="T59" fmla="*/ 100 h 199"/>
                  <a:gd name="T60" fmla="*/ 480 w 480"/>
                  <a:gd name="T61" fmla="*/ 100 h 199"/>
                  <a:gd name="T62" fmla="*/ 474 w 480"/>
                  <a:gd name="T63" fmla="*/ 90 h 199"/>
                  <a:gd name="T64" fmla="*/ 2 w 480"/>
                  <a:gd name="T65" fmla="*/ 88 h 199"/>
                  <a:gd name="T66" fmla="*/ 470 w 480"/>
                  <a:gd name="T67" fmla="*/ 79 h 199"/>
                  <a:gd name="T68" fmla="*/ 470 w 480"/>
                  <a:gd name="T69" fmla="*/ 79 h 199"/>
                  <a:gd name="T70" fmla="*/ 24 w 480"/>
                  <a:gd name="T71" fmla="*/ 62 h 199"/>
                  <a:gd name="T72" fmla="*/ 449 w 480"/>
                  <a:gd name="T73" fmla="*/ 52 h 199"/>
                  <a:gd name="T74" fmla="*/ 30 w 480"/>
                  <a:gd name="T75" fmla="*/ 52 h 199"/>
                  <a:gd name="T76" fmla="*/ 438 w 480"/>
                  <a:gd name="T77" fmla="*/ 49 h 199"/>
                  <a:gd name="T78" fmla="*/ 438 w 480"/>
                  <a:gd name="T79" fmla="*/ 49 h 199"/>
                  <a:gd name="T80" fmla="*/ 62 w 480"/>
                  <a:gd name="T81" fmla="*/ 38 h 199"/>
                  <a:gd name="T82" fmla="*/ 409 w 480"/>
                  <a:gd name="T83" fmla="*/ 30 h 199"/>
                  <a:gd name="T84" fmla="*/ 71 w 480"/>
                  <a:gd name="T85" fmla="*/ 30 h 199"/>
                  <a:gd name="T86" fmla="*/ 397 w 480"/>
                  <a:gd name="T87" fmla="*/ 30 h 199"/>
                  <a:gd name="T88" fmla="*/ 397 w 480"/>
                  <a:gd name="T89" fmla="*/ 30 h 199"/>
                  <a:gd name="T90" fmla="*/ 105 w 480"/>
                  <a:gd name="T91" fmla="*/ 22 h 199"/>
                  <a:gd name="T92" fmla="*/ 365 w 480"/>
                  <a:gd name="T93" fmla="*/ 16 h 199"/>
                  <a:gd name="T94" fmla="*/ 115 w 480"/>
                  <a:gd name="T95" fmla="*/ 16 h 199"/>
                  <a:gd name="T96" fmla="*/ 353 w 480"/>
                  <a:gd name="T97" fmla="*/ 17 h 199"/>
                  <a:gd name="T98" fmla="*/ 353 w 480"/>
                  <a:gd name="T99" fmla="*/ 17 h 199"/>
                  <a:gd name="T100" fmla="*/ 149 w 480"/>
                  <a:gd name="T101" fmla="*/ 13 h 199"/>
                  <a:gd name="T102" fmla="*/ 320 w 480"/>
                  <a:gd name="T103" fmla="*/ 7 h 199"/>
                  <a:gd name="T104" fmla="*/ 160 w 480"/>
                  <a:gd name="T105" fmla="*/ 7 h 199"/>
                  <a:gd name="T106" fmla="*/ 308 w 480"/>
                  <a:gd name="T107" fmla="*/ 9 h 199"/>
                  <a:gd name="T108" fmla="*/ 308 w 480"/>
                  <a:gd name="T109" fmla="*/ 9 h 199"/>
                  <a:gd name="T110" fmla="*/ 194 w 480"/>
                  <a:gd name="T111" fmla="*/ 7 h 199"/>
                  <a:gd name="T112" fmla="*/ 274 w 480"/>
                  <a:gd name="T113" fmla="*/ 2 h 199"/>
                  <a:gd name="T114" fmla="*/ 205 w 480"/>
                  <a:gd name="T115" fmla="*/ 2 h 199"/>
                  <a:gd name="T116" fmla="*/ 263 w 480"/>
                  <a:gd name="T117" fmla="*/ 6 h 199"/>
                  <a:gd name="T118" fmla="*/ 263 w 480"/>
                  <a:gd name="T119" fmla="*/ 6 h 199"/>
                  <a:gd name="T120" fmla="*/ 240 w 480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9">
                    <a:moveTo>
                      <a:pt x="240" y="199"/>
                    </a:move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3" y="196"/>
                      <a:pt x="247" y="195"/>
                      <a:pt x="251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7" y="199"/>
                      <a:pt x="244" y="199"/>
                      <a:pt x="240" y="199"/>
                    </a:cubicBezTo>
                    <a:close/>
                    <a:moveTo>
                      <a:pt x="228" y="198"/>
                    </a:moveTo>
                    <a:cubicBezTo>
                      <a:pt x="224" y="198"/>
                      <a:pt x="220" y="198"/>
                      <a:pt x="216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0" y="194"/>
                      <a:pt x="224" y="195"/>
                      <a:pt x="228" y="195"/>
                    </a:cubicBezTo>
                    <a:lnTo>
                      <a:pt x="228" y="198"/>
                    </a:lnTo>
                    <a:close/>
                    <a:moveTo>
                      <a:pt x="262" y="198"/>
                    </a:moveTo>
                    <a:cubicBezTo>
                      <a:pt x="262" y="194"/>
                      <a:pt x="262" y="194"/>
                      <a:pt x="262" y="194"/>
                    </a:cubicBezTo>
                    <a:cubicBezTo>
                      <a:pt x="266" y="194"/>
                      <a:pt x="270" y="194"/>
                      <a:pt x="274" y="194"/>
                    </a:cubicBezTo>
                    <a:cubicBezTo>
                      <a:pt x="274" y="198"/>
                      <a:pt x="274" y="198"/>
                      <a:pt x="274" y="198"/>
                    </a:cubicBezTo>
                    <a:cubicBezTo>
                      <a:pt x="270" y="198"/>
                      <a:pt x="266" y="198"/>
                      <a:pt x="262" y="198"/>
                    </a:cubicBezTo>
                    <a:close/>
                    <a:moveTo>
                      <a:pt x="205" y="198"/>
                    </a:moveTo>
                    <a:cubicBezTo>
                      <a:pt x="201" y="197"/>
                      <a:pt x="197" y="197"/>
                      <a:pt x="194" y="197"/>
                    </a:cubicBezTo>
                    <a:cubicBezTo>
                      <a:pt x="194" y="193"/>
                      <a:pt x="194" y="193"/>
                      <a:pt x="194" y="193"/>
                    </a:cubicBezTo>
                    <a:cubicBezTo>
                      <a:pt x="198" y="193"/>
                      <a:pt x="201" y="194"/>
                      <a:pt x="205" y="194"/>
                    </a:cubicBezTo>
                    <a:lnTo>
                      <a:pt x="205" y="198"/>
                    </a:lnTo>
                    <a:close/>
                    <a:moveTo>
                      <a:pt x="285" y="197"/>
                    </a:moveTo>
                    <a:cubicBezTo>
                      <a:pt x="285" y="193"/>
                      <a:pt x="285" y="193"/>
                      <a:pt x="285" y="193"/>
                    </a:cubicBezTo>
                    <a:cubicBezTo>
                      <a:pt x="289" y="193"/>
                      <a:pt x="292" y="192"/>
                      <a:pt x="296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3" y="196"/>
                      <a:pt x="289" y="196"/>
                      <a:pt x="285" y="197"/>
                    </a:cubicBezTo>
                    <a:close/>
                    <a:moveTo>
                      <a:pt x="182" y="196"/>
                    </a:moveTo>
                    <a:cubicBezTo>
                      <a:pt x="178" y="195"/>
                      <a:pt x="174" y="195"/>
                      <a:pt x="171" y="194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75" y="191"/>
                      <a:pt x="179" y="192"/>
                      <a:pt x="183" y="192"/>
                    </a:cubicBezTo>
                    <a:lnTo>
                      <a:pt x="182" y="196"/>
                    </a:lnTo>
                    <a:close/>
                    <a:moveTo>
                      <a:pt x="308" y="194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1" y="190"/>
                      <a:pt x="315" y="190"/>
                      <a:pt x="319" y="189"/>
                    </a:cubicBezTo>
                    <a:cubicBezTo>
                      <a:pt x="319" y="193"/>
                      <a:pt x="319" y="193"/>
                      <a:pt x="319" y="193"/>
                    </a:cubicBezTo>
                    <a:cubicBezTo>
                      <a:pt x="316" y="193"/>
                      <a:pt x="312" y="194"/>
                      <a:pt x="308" y="194"/>
                    </a:cubicBezTo>
                    <a:close/>
                    <a:moveTo>
                      <a:pt x="159" y="193"/>
                    </a:moveTo>
                    <a:cubicBezTo>
                      <a:pt x="156" y="192"/>
                      <a:pt x="152" y="192"/>
                      <a:pt x="148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2" y="188"/>
                      <a:pt x="156" y="189"/>
                      <a:pt x="160" y="189"/>
                    </a:cubicBezTo>
                    <a:lnTo>
                      <a:pt x="159" y="193"/>
                    </a:lnTo>
                    <a:close/>
                    <a:moveTo>
                      <a:pt x="331" y="191"/>
                    </a:moveTo>
                    <a:cubicBezTo>
                      <a:pt x="330" y="187"/>
                      <a:pt x="330" y="187"/>
                      <a:pt x="330" y="187"/>
                    </a:cubicBezTo>
                    <a:cubicBezTo>
                      <a:pt x="334" y="187"/>
                      <a:pt x="338" y="186"/>
                      <a:pt x="341" y="185"/>
                    </a:cubicBezTo>
                    <a:cubicBezTo>
                      <a:pt x="342" y="189"/>
                      <a:pt x="342" y="189"/>
                      <a:pt x="342" y="189"/>
                    </a:cubicBezTo>
                    <a:cubicBezTo>
                      <a:pt x="338" y="190"/>
                      <a:pt x="335" y="191"/>
                      <a:pt x="331" y="191"/>
                    </a:cubicBezTo>
                    <a:close/>
                    <a:moveTo>
                      <a:pt x="137" y="189"/>
                    </a:moveTo>
                    <a:cubicBezTo>
                      <a:pt x="133" y="188"/>
                      <a:pt x="129" y="187"/>
                      <a:pt x="125" y="187"/>
                    </a:cubicBezTo>
                    <a:cubicBezTo>
                      <a:pt x="126" y="183"/>
                      <a:pt x="126" y="183"/>
                      <a:pt x="126" y="183"/>
                    </a:cubicBezTo>
                    <a:cubicBezTo>
                      <a:pt x="130" y="184"/>
                      <a:pt x="134" y="185"/>
                      <a:pt x="137" y="185"/>
                    </a:cubicBezTo>
                    <a:lnTo>
                      <a:pt x="137" y="189"/>
                    </a:lnTo>
                    <a:close/>
                    <a:moveTo>
                      <a:pt x="353" y="187"/>
                    </a:moveTo>
                    <a:cubicBezTo>
                      <a:pt x="352" y="183"/>
                      <a:pt x="352" y="183"/>
                      <a:pt x="352" y="183"/>
                    </a:cubicBezTo>
                    <a:cubicBezTo>
                      <a:pt x="356" y="182"/>
                      <a:pt x="360" y="181"/>
                      <a:pt x="363" y="180"/>
                    </a:cubicBezTo>
                    <a:cubicBezTo>
                      <a:pt x="364" y="184"/>
                      <a:pt x="364" y="184"/>
                      <a:pt x="364" y="184"/>
                    </a:cubicBezTo>
                    <a:cubicBezTo>
                      <a:pt x="361" y="185"/>
                      <a:pt x="357" y="186"/>
                      <a:pt x="353" y="187"/>
                    </a:cubicBezTo>
                    <a:close/>
                    <a:moveTo>
                      <a:pt x="114" y="184"/>
                    </a:moveTo>
                    <a:cubicBezTo>
                      <a:pt x="111" y="183"/>
                      <a:pt x="107" y="182"/>
                      <a:pt x="103" y="181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8" y="178"/>
                      <a:pt x="112" y="179"/>
                      <a:pt x="115" y="180"/>
                    </a:cubicBezTo>
                    <a:lnTo>
                      <a:pt x="114" y="184"/>
                    </a:lnTo>
                    <a:close/>
                    <a:moveTo>
                      <a:pt x="375" y="181"/>
                    </a:moveTo>
                    <a:cubicBezTo>
                      <a:pt x="374" y="178"/>
                      <a:pt x="374" y="178"/>
                      <a:pt x="374" y="178"/>
                    </a:cubicBezTo>
                    <a:cubicBezTo>
                      <a:pt x="378" y="176"/>
                      <a:pt x="382" y="175"/>
                      <a:pt x="385" y="174"/>
                    </a:cubicBezTo>
                    <a:cubicBezTo>
                      <a:pt x="386" y="178"/>
                      <a:pt x="386" y="178"/>
                      <a:pt x="386" y="178"/>
                    </a:cubicBezTo>
                    <a:cubicBezTo>
                      <a:pt x="383" y="179"/>
                      <a:pt x="379" y="180"/>
                      <a:pt x="375" y="181"/>
                    </a:cubicBezTo>
                    <a:close/>
                    <a:moveTo>
                      <a:pt x="92" y="178"/>
                    </a:moveTo>
                    <a:cubicBezTo>
                      <a:pt x="89" y="177"/>
                      <a:pt x="85" y="175"/>
                      <a:pt x="81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6" y="172"/>
                      <a:pt x="90" y="173"/>
                      <a:pt x="93" y="174"/>
                    </a:cubicBezTo>
                    <a:lnTo>
                      <a:pt x="92" y="178"/>
                    </a:lnTo>
                    <a:close/>
                    <a:moveTo>
                      <a:pt x="397" y="174"/>
                    </a:moveTo>
                    <a:cubicBezTo>
                      <a:pt x="396" y="171"/>
                      <a:pt x="396" y="171"/>
                      <a:pt x="396" y="171"/>
                    </a:cubicBezTo>
                    <a:cubicBezTo>
                      <a:pt x="400" y="169"/>
                      <a:pt x="403" y="168"/>
                      <a:pt x="407" y="167"/>
                    </a:cubicBezTo>
                    <a:cubicBezTo>
                      <a:pt x="408" y="170"/>
                      <a:pt x="408" y="170"/>
                      <a:pt x="408" y="170"/>
                    </a:cubicBezTo>
                    <a:cubicBezTo>
                      <a:pt x="405" y="171"/>
                      <a:pt x="401" y="173"/>
                      <a:pt x="397" y="174"/>
                    </a:cubicBezTo>
                    <a:close/>
                    <a:moveTo>
                      <a:pt x="71" y="170"/>
                    </a:moveTo>
                    <a:cubicBezTo>
                      <a:pt x="67" y="168"/>
                      <a:pt x="63" y="167"/>
                      <a:pt x="60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5" y="163"/>
                      <a:pt x="69" y="165"/>
                      <a:pt x="72" y="166"/>
                    </a:cubicBezTo>
                    <a:lnTo>
                      <a:pt x="71" y="170"/>
                    </a:lnTo>
                    <a:close/>
                    <a:moveTo>
                      <a:pt x="419" y="165"/>
                    </a:move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21" y="160"/>
                      <a:pt x="424" y="159"/>
                      <a:pt x="427" y="157"/>
                    </a:cubicBezTo>
                    <a:cubicBezTo>
                      <a:pt x="429" y="160"/>
                      <a:pt x="429" y="160"/>
                      <a:pt x="429" y="160"/>
                    </a:cubicBezTo>
                    <a:cubicBezTo>
                      <a:pt x="426" y="162"/>
                      <a:pt x="422" y="164"/>
                      <a:pt x="419" y="165"/>
                    </a:cubicBezTo>
                    <a:close/>
                    <a:moveTo>
                      <a:pt x="50" y="160"/>
                    </a:moveTo>
                    <a:cubicBezTo>
                      <a:pt x="46" y="158"/>
                      <a:pt x="43" y="156"/>
                      <a:pt x="40" y="154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5" y="153"/>
                      <a:pt x="48" y="155"/>
                      <a:pt x="52" y="157"/>
                    </a:cubicBezTo>
                    <a:lnTo>
                      <a:pt x="50" y="160"/>
                    </a:lnTo>
                    <a:close/>
                    <a:moveTo>
                      <a:pt x="439" y="155"/>
                    </a:moveTo>
                    <a:cubicBezTo>
                      <a:pt x="437" y="151"/>
                      <a:pt x="437" y="151"/>
                      <a:pt x="437" y="151"/>
                    </a:cubicBezTo>
                    <a:cubicBezTo>
                      <a:pt x="440" y="149"/>
                      <a:pt x="444" y="147"/>
                      <a:pt x="446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2" y="153"/>
                      <a:pt x="439" y="155"/>
                    </a:cubicBezTo>
                    <a:close/>
                    <a:moveTo>
                      <a:pt x="30" y="148"/>
                    </a:moveTo>
                    <a:cubicBezTo>
                      <a:pt x="27" y="145"/>
                      <a:pt x="24" y="143"/>
                      <a:pt x="21" y="141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26" y="140"/>
                      <a:pt x="29" y="143"/>
                      <a:pt x="32" y="145"/>
                    </a:cubicBezTo>
                    <a:lnTo>
                      <a:pt x="30" y="148"/>
                    </a:lnTo>
                    <a:close/>
                    <a:moveTo>
                      <a:pt x="458" y="141"/>
                    </a:moveTo>
                    <a:cubicBezTo>
                      <a:pt x="455" y="138"/>
                      <a:pt x="455" y="138"/>
                      <a:pt x="455" y="138"/>
                    </a:cubicBezTo>
                    <a:cubicBezTo>
                      <a:pt x="458" y="135"/>
                      <a:pt x="461" y="133"/>
                      <a:pt x="463" y="130"/>
                    </a:cubicBezTo>
                    <a:cubicBezTo>
                      <a:pt x="466" y="132"/>
                      <a:pt x="466" y="132"/>
                      <a:pt x="466" y="132"/>
                    </a:cubicBezTo>
                    <a:cubicBezTo>
                      <a:pt x="463" y="135"/>
                      <a:pt x="461" y="138"/>
                      <a:pt x="458" y="141"/>
                    </a:cubicBezTo>
                    <a:close/>
                    <a:moveTo>
                      <a:pt x="13" y="132"/>
                    </a:moveTo>
                    <a:cubicBezTo>
                      <a:pt x="10" y="129"/>
                      <a:pt x="8" y="126"/>
                      <a:pt x="6" y="122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1" y="124"/>
                      <a:pt x="14" y="127"/>
                      <a:pt x="16" y="130"/>
                    </a:cubicBezTo>
                    <a:lnTo>
                      <a:pt x="13" y="132"/>
                    </a:lnTo>
                    <a:close/>
                    <a:moveTo>
                      <a:pt x="473" y="123"/>
                    </a:moveTo>
                    <a:cubicBezTo>
                      <a:pt x="469" y="121"/>
                      <a:pt x="469" y="121"/>
                      <a:pt x="469" y="121"/>
                    </a:cubicBezTo>
                    <a:cubicBezTo>
                      <a:pt x="471" y="118"/>
                      <a:pt x="473" y="114"/>
                      <a:pt x="474" y="111"/>
                    </a:cubicBezTo>
                    <a:cubicBezTo>
                      <a:pt x="477" y="112"/>
                      <a:pt x="477" y="112"/>
                      <a:pt x="477" y="112"/>
                    </a:cubicBezTo>
                    <a:cubicBezTo>
                      <a:pt x="476" y="116"/>
                      <a:pt x="475" y="119"/>
                      <a:pt x="473" y="123"/>
                    </a:cubicBezTo>
                    <a:close/>
                    <a:moveTo>
                      <a:pt x="2" y="112"/>
                    </a:moveTo>
                    <a:cubicBezTo>
                      <a:pt x="1" y="108"/>
                      <a:pt x="0" y="104"/>
                      <a:pt x="0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3"/>
                      <a:pt x="4" y="107"/>
                      <a:pt x="5" y="111"/>
                    </a:cubicBezTo>
                    <a:lnTo>
                      <a:pt x="2" y="112"/>
                    </a:lnTo>
                    <a:close/>
                    <a:moveTo>
                      <a:pt x="480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5" y="100"/>
                      <a:pt x="475" y="100"/>
                      <a:pt x="475" y="100"/>
                    </a:cubicBezTo>
                    <a:cubicBezTo>
                      <a:pt x="475" y="96"/>
                      <a:pt x="475" y="93"/>
                      <a:pt x="474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2"/>
                      <a:pt x="480" y="96"/>
                      <a:pt x="480" y="100"/>
                    </a:cubicBezTo>
                    <a:close/>
                    <a:moveTo>
                      <a:pt x="6" y="89"/>
                    </a:moveTo>
                    <a:cubicBezTo>
                      <a:pt x="2" y="88"/>
                      <a:pt x="2" y="88"/>
                      <a:pt x="2" y="88"/>
                    </a:cubicBezTo>
                    <a:cubicBezTo>
                      <a:pt x="3" y="84"/>
                      <a:pt x="5" y="81"/>
                      <a:pt x="7" y="7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82"/>
                      <a:pt x="7" y="86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8" y="76"/>
                      <a:pt x="466" y="73"/>
                      <a:pt x="463" y="70"/>
                    </a:cubicBezTo>
                    <a:cubicBezTo>
                      <a:pt x="466" y="68"/>
                      <a:pt x="466" y="68"/>
                      <a:pt x="466" y="68"/>
                    </a:cubicBezTo>
                    <a:cubicBezTo>
                      <a:pt x="469" y="71"/>
                      <a:pt x="471" y="74"/>
                      <a:pt x="473" y="78"/>
                    </a:cubicBezTo>
                    <a:lnTo>
                      <a:pt x="470" y="79"/>
                    </a:lnTo>
                    <a:close/>
                    <a:moveTo>
                      <a:pt x="16" y="70"/>
                    </a:moveTo>
                    <a:cubicBezTo>
                      <a:pt x="13" y="68"/>
                      <a:pt x="13" y="68"/>
                      <a:pt x="13" y="68"/>
                    </a:cubicBezTo>
                    <a:cubicBezTo>
                      <a:pt x="16" y="65"/>
                      <a:pt x="18" y="62"/>
                      <a:pt x="21" y="5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1" y="65"/>
                      <a:pt x="18" y="67"/>
                      <a:pt x="16" y="70"/>
                    </a:cubicBezTo>
                    <a:close/>
                    <a:moveTo>
                      <a:pt x="456" y="62"/>
                    </a:moveTo>
                    <a:cubicBezTo>
                      <a:pt x="453" y="60"/>
                      <a:pt x="450" y="58"/>
                      <a:pt x="447" y="55"/>
                    </a:cubicBezTo>
                    <a:cubicBezTo>
                      <a:pt x="449" y="52"/>
                      <a:pt x="449" y="52"/>
                      <a:pt x="449" y="52"/>
                    </a:cubicBezTo>
                    <a:cubicBezTo>
                      <a:pt x="452" y="55"/>
                      <a:pt x="455" y="57"/>
                      <a:pt x="458" y="60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33" y="50"/>
                      <a:pt x="37" y="47"/>
                      <a:pt x="40" y="45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5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1" y="45"/>
                      <a:pt x="428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3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2" y="43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3" y="38"/>
                      <a:pt x="57" y="36"/>
                      <a:pt x="60" y="35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8" y="40"/>
                      <a:pt x="55" y="41"/>
                      <a:pt x="52" y="43"/>
                    </a:cubicBezTo>
                    <a:close/>
                    <a:moveTo>
                      <a:pt x="418" y="38"/>
                    </a:moveTo>
                    <a:cubicBezTo>
                      <a:pt x="414" y="37"/>
                      <a:pt x="411" y="35"/>
                      <a:pt x="407" y="34"/>
                    </a:cubicBezTo>
                    <a:cubicBezTo>
                      <a:pt x="409" y="30"/>
                      <a:pt x="409" y="30"/>
                      <a:pt x="409" y="30"/>
                    </a:cubicBezTo>
                    <a:cubicBezTo>
                      <a:pt x="412" y="32"/>
                      <a:pt x="416" y="33"/>
                      <a:pt x="419" y="35"/>
                    </a:cubicBezTo>
                    <a:lnTo>
                      <a:pt x="418" y="38"/>
                    </a:lnTo>
                    <a:close/>
                    <a:moveTo>
                      <a:pt x="72" y="33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28"/>
                      <a:pt x="78" y="27"/>
                      <a:pt x="82" y="26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79" y="31"/>
                      <a:pt x="76" y="32"/>
                      <a:pt x="72" y="33"/>
                    </a:cubicBezTo>
                    <a:close/>
                    <a:moveTo>
                      <a:pt x="397" y="30"/>
                    </a:moveTo>
                    <a:cubicBezTo>
                      <a:pt x="393" y="28"/>
                      <a:pt x="390" y="27"/>
                      <a:pt x="386" y="26"/>
                    </a:cubicBezTo>
                    <a:cubicBezTo>
                      <a:pt x="387" y="22"/>
                      <a:pt x="387" y="22"/>
                      <a:pt x="387" y="22"/>
                    </a:cubicBezTo>
                    <a:cubicBezTo>
                      <a:pt x="391" y="23"/>
                      <a:pt x="395" y="25"/>
                      <a:pt x="398" y="26"/>
                    </a:cubicBezTo>
                    <a:lnTo>
                      <a:pt x="397" y="30"/>
                    </a:lnTo>
                    <a:close/>
                    <a:moveTo>
                      <a:pt x="94" y="26"/>
                    </a:moveTo>
                    <a:cubicBezTo>
                      <a:pt x="92" y="22"/>
                      <a:pt x="92" y="22"/>
                      <a:pt x="92" y="22"/>
                    </a:cubicBezTo>
                    <a:cubicBezTo>
                      <a:pt x="96" y="21"/>
                      <a:pt x="100" y="20"/>
                      <a:pt x="103" y="19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1" y="23"/>
                      <a:pt x="97" y="25"/>
                      <a:pt x="94" y="26"/>
                    </a:cubicBezTo>
                    <a:close/>
                    <a:moveTo>
                      <a:pt x="375" y="23"/>
                    </a:moveTo>
                    <a:cubicBezTo>
                      <a:pt x="372" y="22"/>
                      <a:pt x="368" y="21"/>
                      <a:pt x="364" y="20"/>
                    </a:cubicBezTo>
                    <a:cubicBezTo>
                      <a:pt x="365" y="16"/>
                      <a:pt x="365" y="16"/>
                      <a:pt x="365" y="16"/>
                    </a:cubicBezTo>
                    <a:cubicBezTo>
                      <a:pt x="369" y="17"/>
                      <a:pt x="373" y="18"/>
                      <a:pt x="376" y="19"/>
                    </a:cubicBezTo>
                    <a:lnTo>
                      <a:pt x="375" y="23"/>
                    </a:lnTo>
                    <a:close/>
                    <a:moveTo>
                      <a:pt x="115" y="19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8" y="15"/>
                      <a:pt x="122" y="14"/>
                      <a:pt x="126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3" y="18"/>
                      <a:pt x="119" y="19"/>
                      <a:pt x="115" y="19"/>
                    </a:cubicBezTo>
                    <a:close/>
                    <a:moveTo>
                      <a:pt x="353" y="17"/>
                    </a:moveTo>
                    <a:cubicBezTo>
                      <a:pt x="349" y="16"/>
                      <a:pt x="346" y="15"/>
                      <a:pt x="342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6" y="12"/>
                      <a:pt x="350" y="12"/>
                      <a:pt x="354" y="13"/>
                    </a:cubicBezTo>
                    <a:lnTo>
                      <a:pt x="353" y="17"/>
                    </a:lnTo>
                    <a:close/>
                    <a:moveTo>
                      <a:pt x="138" y="15"/>
                    </a:moveTo>
                    <a:cubicBezTo>
                      <a:pt x="137" y="11"/>
                      <a:pt x="137" y="11"/>
                      <a:pt x="137" y="11"/>
                    </a:cubicBezTo>
                    <a:cubicBezTo>
                      <a:pt x="141" y="10"/>
                      <a:pt x="144" y="9"/>
                      <a:pt x="148" y="9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5" y="13"/>
                      <a:pt x="141" y="14"/>
                      <a:pt x="138" y="15"/>
                    </a:cubicBezTo>
                    <a:close/>
                    <a:moveTo>
                      <a:pt x="331" y="13"/>
                    </a:moveTo>
                    <a:cubicBezTo>
                      <a:pt x="327" y="12"/>
                      <a:pt x="323" y="11"/>
                      <a:pt x="320" y="11"/>
                    </a:cubicBezTo>
                    <a:cubicBezTo>
                      <a:pt x="320" y="7"/>
                      <a:pt x="320" y="7"/>
                      <a:pt x="320" y="7"/>
                    </a:cubicBezTo>
                    <a:cubicBezTo>
                      <a:pt x="324" y="8"/>
                      <a:pt x="328" y="8"/>
                      <a:pt x="331" y="9"/>
                    </a:cubicBezTo>
                    <a:lnTo>
                      <a:pt x="331" y="13"/>
                    </a:lnTo>
                    <a:close/>
                    <a:moveTo>
                      <a:pt x="160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3" y="6"/>
                      <a:pt x="167" y="6"/>
                      <a:pt x="171" y="5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68" y="10"/>
                      <a:pt x="164" y="10"/>
                      <a:pt x="160" y="11"/>
                    </a:cubicBezTo>
                    <a:close/>
                    <a:moveTo>
                      <a:pt x="308" y="9"/>
                    </a:moveTo>
                    <a:cubicBezTo>
                      <a:pt x="305" y="9"/>
                      <a:pt x="301" y="8"/>
                      <a:pt x="297" y="8"/>
                    </a:cubicBezTo>
                    <a:cubicBezTo>
                      <a:pt x="297" y="4"/>
                      <a:pt x="297" y="4"/>
                      <a:pt x="297" y="4"/>
                    </a:cubicBezTo>
                    <a:cubicBezTo>
                      <a:pt x="301" y="5"/>
                      <a:pt x="305" y="5"/>
                      <a:pt x="309" y="6"/>
                    </a:cubicBezTo>
                    <a:lnTo>
                      <a:pt x="308" y="9"/>
                    </a:lnTo>
                    <a:close/>
                    <a:moveTo>
                      <a:pt x="183" y="8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6" y="4"/>
                      <a:pt x="190" y="3"/>
                      <a:pt x="194" y="3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0" y="7"/>
                      <a:pt x="186" y="8"/>
                      <a:pt x="183" y="8"/>
                    </a:cubicBezTo>
                    <a:close/>
                    <a:moveTo>
                      <a:pt x="286" y="7"/>
                    </a:moveTo>
                    <a:cubicBezTo>
                      <a:pt x="282" y="7"/>
                      <a:pt x="278" y="6"/>
                      <a:pt x="274" y="6"/>
                    </a:cubicBezTo>
                    <a:cubicBezTo>
                      <a:pt x="274" y="2"/>
                      <a:pt x="274" y="2"/>
                      <a:pt x="274" y="2"/>
                    </a:cubicBezTo>
                    <a:cubicBezTo>
                      <a:pt x="278" y="3"/>
                      <a:pt x="282" y="3"/>
                      <a:pt x="286" y="3"/>
                    </a:cubicBezTo>
                    <a:lnTo>
                      <a:pt x="286" y="7"/>
                    </a:lnTo>
                    <a:close/>
                    <a:moveTo>
                      <a:pt x="205" y="6"/>
                    </a:moveTo>
                    <a:cubicBezTo>
                      <a:pt x="205" y="2"/>
                      <a:pt x="205" y="2"/>
                      <a:pt x="205" y="2"/>
                    </a:cubicBezTo>
                    <a:cubicBezTo>
                      <a:pt x="209" y="2"/>
                      <a:pt x="213" y="2"/>
                      <a:pt x="217" y="2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3" y="6"/>
                      <a:pt x="209" y="6"/>
                      <a:pt x="205" y="6"/>
                    </a:cubicBezTo>
                    <a:close/>
                    <a:moveTo>
                      <a:pt x="263" y="6"/>
                    </a:moveTo>
                    <a:cubicBezTo>
                      <a:pt x="259" y="5"/>
                      <a:pt x="255" y="5"/>
                      <a:pt x="251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5" y="2"/>
                      <a:pt x="259" y="2"/>
                      <a:pt x="263" y="2"/>
                    </a:cubicBezTo>
                    <a:lnTo>
                      <a:pt x="263" y="6"/>
                    </a:lnTo>
                    <a:close/>
                    <a:moveTo>
                      <a:pt x="228" y="5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ïṥľîḑé">
                <a:extLst>
                  <a:ext uri="{FF2B5EF4-FFF2-40B4-BE49-F238E27FC236}">
                    <a16:creationId xmlns:a16="http://schemas.microsoft.com/office/drawing/2014/main" xmlns="" id="{90B13524-9454-4A2E-A58D-2C94D60B450D}"/>
                  </a:ext>
                </a:extLst>
              </p:cNvPr>
              <p:cNvSpPr/>
              <p:nvPr/>
            </p:nvSpPr>
            <p:spPr bwMode="auto">
              <a:xfrm flipH="1">
                <a:off x="4944001" y="4756869"/>
                <a:ext cx="1171035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60"/>
                      <a:pt x="285" y="260"/>
                    </a:cubicBezTo>
                    <a:cubicBezTo>
                      <a:pt x="442" y="260"/>
                      <a:pt x="570" y="216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ṣ1îḓe">
                <a:extLst>
                  <a:ext uri="{FF2B5EF4-FFF2-40B4-BE49-F238E27FC236}">
                    <a16:creationId xmlns:a16="http://schemas.microsoft.com/office/drawing/2014/main" xmlns="" id="{72D4043B-2116-49C5-B11A-677DFA027137}"/>
                  </a:ext>
                </a:extLst>
              </p:cNvPr>
              <p:cNvSpPr/>
              <p:nvPr/>
            </p:nvSpPr>
            <p:spPr bwMode="auto">
              <a:xfrm flipH="1">
                <a:off x="5041460" y="4796461"/>
                <a:ext cx="977639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ṥľíḓê">
                <a:extLst>
                  <a:ext uri="{FF2B5EF4-FFF2-40B4-BE49-F238E27FC236}">
                    <a16:creationId xmlns:a16="http://schemas.microsoft.com/office/drawing/2014/main" xmlns="" id="{1DD4FB91-95DA-4038-BEF7-848E92104ADB}"/>
                  </a:ext>
                </a:extLst>
              </p:cNvPr>
              <p:cNvSpPr/>
              <p:nvPr/>
            </p:nvSpPr>
            <p:spPr bwMode="auto">
              <a:xfrm flipH="1">
                <a:off x="5035369" y="4791893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0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0 h 197"/>
                  <a:gd name="T76" fmla="*/ 438 w 480"/>
                  <a:gd name="T77" fmla="*/ 47 h 197"/>
                  <a:gd name="T78" fmla="*/ 438 w 480"/>
                  <a:gd name="T79" fmla="*/ 47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2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1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1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3" y="173"/>
                    </a:cubicBezTo>
                    <a:lnTo>
                      <a:pt x="92" y="176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1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2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2" y="143"/>
                    </a:cubicBezTo>
                    <a:lnTo>
                      <a:pt x="30" y="147"/>
                    </a:lnTo>
                    <a:close/>
                    <a:moveTo>
                      <a:pt x="458" y="139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39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4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2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5" y="51"/>
                      <a:pt x="33" y="54"/>
                    </a:cubicBezTo>
                    <a:close/>
                    <a:moveTo>
                      <a:pt x="438" y="47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4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8"/>
                      <a:pt x="103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41" y="9"/>
                      <a:pt x="144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2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1" y="7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iś1ïḍe">
                <a:extLst>
                  <a:ext uri="{FF2B5EF4-FFF2-40B4-BE49-F238E27FC236}">
                    <a16:creationId xmlns:a16="http://schemas.microsoft.com/office/drawing/2014/main" xmlns="" id="{B5D80325-B5C9-4792-9881-5E947CE2433C}"/>
                  </a:ext>
                </a:extLst>
              </p:cNvPr>
              <p:cNvSpPr/>
              <p:nvPr/>
            </p:nvSpPr>
            <p:spPr bwMode="auto">
              <a:xfrm flipH="1">
                <a:off x="4944001" y="4609156"/>
                <a:ext cx="1171035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ṡḷidê">
                <a:extLst>
                  <a:ext uri="{FF2B5EF4-FFF2-40B4-BE49-F238E27FC236}">
                    <a16:creationId xmlns:a16="http://schemas.microsoft.com/office/drawing/2014/main" xmlns="" id="{F9DB1AD2-5D96-4B6D-9DF3-8D2B11F5541B}"/>
                  </a:ext>
                </a:extLst>
              </p:cNvPr>
              <p:cNvSpPr/>
              <p:nvPr/>
            </p:nvSpPr>
            <p:spPr bwMode="auto">
              <a:xfrm flipH="1">
                <a:off x="5041460" y="4654840"/>
                <a:ext cx="977639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4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4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Sļïde">
                <a:extLst>
                  <a:ext uri="{FF2B5EF4-FFF2-40B4-BE49-F238E27FC236}">
                    <a16:creationId xmlns:a16="http://schemas.microsoft.com/office/drawing/2014/main" xmlns="" id="{4291C062-52AF-44C0-9172-7BABC48A29E0}"/>
                  </a:ext>
                </a:extLst>
              </p:cNvPr>
              <p:cNvSpPr/>
              <p:nvPr/>
            </p:nvSpPr>
            <p:spPr bwMode="auto">
              <a:xfrm flipH="1">
                <a:off x="5035369" y="4650272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5 h 197"/>
                  <a:gd name="T14" fmla="*/ 182 w 480"/>
                  <a:gd name="T15" fmla="*/ 195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4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2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5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90"/>
                      <a:pt x="171" y="190"/>
                      <a:pt x="171" y="190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5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6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3" y="173"/>
                    </a:cubicBezTo>
                    <a:lnTo>
                      <a:pt x="92" y="177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4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4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2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5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3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7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4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9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50"/>
                      <a:pt x="35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5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9"/>
                      <a:pt x="50" y="39"/>
                      <a:pt x="50" y="39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9"/>
                      <a:pt x="103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4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1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4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7"/>
                      <a:pt x="328" y="7"/>
                      <a:pt x="331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4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6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1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ṩ1iḑê">
                <a:extLst>
                  <a:ext uri="{FF2B5EF4-FFF2-40B4-BE49-F238E27FC236}">
                    <a16:creationId xmlns:a16="http://schemas.microsoft.com/office/drawing/2014/main" xmlns="" id="{C67A1FEA-9832-4BCB-9BCD-B54067BDC127}"/>
                  </a:ext>
                </a:extLst>
              </p:cNvPr>
              <p:cNvSpPr/>
              <p:nvPr/>
            </p:nvSpPr>
            <p:spPr bwMode="auto">
              <a:xfrm flipH="1">
                <a:off x="4944001" y="4473627"/>
                <a:ext cx="1171035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śļîďê">
                <a:extLst>
                  <a:ext uri="{FF2B5EF4-FFF2-40B4-BE49-F238E27FC236}">
                    <a16:creationId xmlns:a16="http://schemas.microsoft.com/office/drawing/2014/main" xmlns="" id="{82213B06-DEA5-42DB-A292-9B088A4C1503}"/>
                  </a:ext>
                </a:extLst>
              </p:cNvPr>
              <p:cNvSpPr/>
              <p:nvPr/>
            </p:nvSpPr>
            <p:spPr bwMode="auto">
              <a:xfrm flipH="1">
                <a:off x="5041460" y="4517788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ṡľîďê">
                <a:extLst>
                  <a:ext uri="{FF2B5EF4-FFF2-40B4-BE49-F238E27FC236}">
                    <a16:creationId xmlns:a16="http://schemas.microsoft.com/office/drawing/2014/main" xmlns="" id="{E76260C1-3BD3-4B86-B3BA-6DF5AFC2AAD4}"/>
                  </a:ext>
                </a:extLst>
              </p:cNvPr>
              <p:cNvSpPr/>
              <p:nvPr/>
            </p:nvSpPr>
            <p:spPr bwMode="auto">
              <a:xfrm flipH="1">
                <a:off x="5035369" y="4514742"/>
                <a:ext cx="986776" cy="405065"/>
              </a:xfrm>
              <a:custGeom>
                <a:avLst/>
                <a:gdLst>
                  <a:gd name="T0" fmla="*/ 240 w 480"/>
                  <a:gd name="T1" fmla="*/ 192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3" y="192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2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3" y="173"/>
                    </a:cubicBezTo>
                    <a:lnTo>
                      <a:pt x="92" y="176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2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4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5" y="51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9"/>
                      <a:pt x="103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4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1" y="8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1íde">
                <a:extLst>
                  <a:ext uri="{FF2B5EF4-FFF2-40B4-BE49-F238E27FC236}">
                    <a16:creationId xmlns:a16="http://schemas.microsoft.com/office/drawing/2014/main" xmlns="" id="{594EC9D6-FE7F-4D8A-9898-113286D1FEB5}"/>
                  </a:ext>
                </a:extLst>
              </p:cNvPr>
              <p:cNvSpPr/>
              <p:nvPr/>
            </p:nvSpPr>
            <p:spPr bwMode="auto">
              <a:xfrm flipH="1">
                <a:off x="4944001" y="4280231"/>
                <a:ext cx="1171035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sļiḑé">
                <a:extLst>
                  <a:ext uri="{FF2B5EF4-FFF2-40B4-BE49-F238E27FC236}">
                    <a16:creationId xmlns:a16="http://schemas.microsoft.com/office/drawing/2014/main" xmlns="" id="{37D020C1-9A6C-43DC-946A-BF771AB6C9DE}"/>
                  </a:ext>
                </a:extLst>
              </p:cNvPr>
              <p:cNvSpPr/>
              <p:nvPr/>
            </p:nvSpPr>
            <p:spPr bwMode="auto">
              <a:xfrm flipH="1">
                <a:off x="4945523" y="5224368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ṧļíḑe">
                <a:extLst>
                  <a:ext uri="{FF2B5EF4-FFF2-40B4-BE49-F238E27FC236}">
                    <a16:creationId xmlns:a16="http://schemas.microsoft.com/office/drawing/2014/main" xmlns="" id="{34627ABA-5D8A-44C9-AD22-BD4507DBCBBD}"/>
                  </a:ext>
                </a:extLst>
              </p:cNvPr>
              <p:cNvSpPr/>
              <p:nvPr/>
            </p:nvSpPr>
            <p:spPr bwMode="auto">
              <a:xfrm flipH="1">
                <a:off x="4945523" y="5049247"/>
                <a:ext cx="1167990" cy="365473"/>
              </a:xfrm>
              <a:custGeom>
                <a:avLst/>
                <a:gdLst>
                  <a:gd name="T0" fmla="*/ 516 w 568"/>
                  <a:gd name="T1" fmla="*/ 57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10 h 178"/>
                  <a:gd name="T12" fmla="*/ 257 w 568"/>
                  <a:gd name="T13" fmla="*/ 109 h 178"/>
                  <a:gd name="T14" fmla="*/ 205 w 568"/>
                  <a:gd name="T15" fmla="*/ 105 h 178"/>
                  <a:gd name="T16" fmla="*/ 153 w 568"/>
                  <a:gd name="T17" fmla="*/ 96 h 178"/>
                  <a:gd name="T18" fmla="*/ 101 w 568"/>
                  <a:gd name="T19" fmla="*/ 81 h 178"/>
                  <a:gd name="T20" fmla="*/ 50 w 568"/>
                  <a:gd name="T21" fmla="*/ 56 h 178"/>
                  <a:gd name="T22" fmla="*/ 0 w 568"/>
                  <a:gd name="T23" fmla="*/ 1 h 178"/>
                  <a:gd name="T24" fmla="*/ 0 w 568"/>
                  <a:gd name="T25" fmla="*/ 70 h 178"/>
                  <a:gd name="T26" fmla="*/ 50 w 568"/>
                  <a:gd name="T27" fmla="*/ 123 h 178"/>
                  <a:gd name="T28" fmla="*/ 102 w 568"/>
                  <a:gd name="T29" fmla="*/ 148 h 178"/>
                  <a:gd name="T30" fmla="*/ 153 w 568"/>
                  <a:gd name="T31" fmla="*/ 163 h 178"/>
                  <a:gd name="T32" fmla="*/ 205 w 568"/>
                  <a:gd name="T33" fmla="*/ 173 h 178"/>
                  <a:gd name="T34" fmla="*/ 257 w 568"/>
                  <a:gd name="T35" fmla="*/ 178 h 178"/>
                  <a:gd name="T36" fmla="*/ 284 w 568"/>
                  <a:gd name="T37" fmla="*/ 178 h 178"/>
                  <a:gd name="T38" fmla="*/ 309 w 568"/>
                  <a:gd name="T39" fmla="*/ 178 h 178"/>
                  <a:gd name="T40" fmla="*/ 361 w 568"/>
                  <a:gd name="T41" fmla="*/ 173 h 178"/>
                  <a:gd name="T42" fmla="*/ 413 w 568"/>
                  <a:gd name="T43" fmla="*/ 164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7"/>
                    </a:moveTo>
                    <a:cubicBezTo>
                      <a:pt x="502" y="66"/>
                      <a:pt x="484" y="74"/>
                      <a:pt x="465" y="81"/>
                    </a:cubicBezTo>
                    <a:cubicBezTo>
                      <a:pt x="449" y="87"/>
                      <a:pt x="431" y="92"/>
                      <a:pt x="413" y="96"/>
                    </a:cubicBezTo>
                    <a:cubicBezTo>
                      <a:pt x="396" y="100"/>
                      <a:pt x="379" y="103"/>
                      <a:pt x="361" y="105"/>
                    </a:cubicBezTo>
                    <a:cubicBezTo>
                      <a:pt x="344" y="107"/>
                      <a:pt x="327" y="109"/>
                      <a:pt x="309" y="109"/>
                    </a:cubicBezTo>
                    <a:cubicBezTo>
                      <a:pt x="301" y="110"/>
                      <a:pt x="292" y="110"/>
                      <a:pt x="284" y="110"/>
                    </a:cubicBezTo>
                    <a:cubicBezTo>
                      <a:pt x="275" y="110"/>
                      <a:pt x="266" y="110"/>
                      <a:pt x="257" y="109"/>
                    </a:cubicBezTo>
                    <a:cubicBezTo>
                      <a:pt x="239" y="109"/>
                      <a:pt x="222" y="107"/>
                      <a:pt x="205" y="105"/>
                    </a:cubicBezTo>
                    <a:cubicBezTo>
                      <a:pt x="187" y="103"/>
                      <a:pt x="170" y="100"/>
                      <a:pt x="153" y="96"/>
                    </a:cubicBezTo>
                    <a:cubicBezTo>
                      <a:pt x="135" y="92"/>
                      <a:pt x="117" y="86"/>
                      <a:pt x="101" y="81"/>
                    </a:cubicBezTo>
                    <a:cubicBezTo>
                      <a:pt x="82" y="73"/>
                      <a:pt x="65" y="65"/>
                      <a:pt x="50" y="56"/>
                    </a:cubicBezTo>
                    <a:cubicBezTo>
                      <a:pt x="24" y="40"/>
                      <a:pt x="4" y="21"/>
                      <a:pt x="0" y="1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3"/>
                    </a:cubicBezTo>
                    <a:cubicBezTo>
                      <a:pt x="65" y="132"/>
                      <a:pt x="82" y="140"/>
                      <a:pt x="102" y="148"/>
                    </a:cubicBezTo>
                    <a:cubicBezTo>
                      <a:pt x="118" y="154"/>
                      <a:pt x="135" y="159"/>
                      <a:pt x="153" y="163"/>
                    </a:cubicBezTo>
                    <a:cubicBezTo>
                      <a:pt x="170" y="167"/>
                      <a:pt x="187" y="170"/>
                      <a:pt x="205" y="173"/>
                    </a:cubicBezTo>
                    <a:cubicBezTo>
                      <a:pt x="222" y="175"/>
                      <a:pt x="239" y="177"/>
                      <a:pt x="257" y="178"/>
                    </a:cubicBezTo>
                    <a:cubicBezTo>
                      <a:pt x="266" y="178"/>
                      <a:pt x="275" y="178"/>
                      <a:pt x="284" y="178"/>
                    </a:cubicBezTo>
                    <a:cubicBezTo>
                      <a:pt x="292" y="178"/>
                      <a:pt x="301" y="178"/>
                      <a:pt x="309" y="178"/>
                    </a:cubicBezTo>
                    <a:cubicBezTo>
                      <a:pt x="327" y="177"/>
                      <a:pt x="344" y="175"/>
                      <a:pt x="361" y="173"/>
                    </a:cubicBezTo>
                    <a:cubicBezTo>
                      <a:pt x="379" y="171"/>
                      <a:pt x="396" y="168"/>
                      <a:pt x="413" y="164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1"/>
                      <a:pt x="501" y="133"/>
                      <a:pt x="516" y="123"/>
                    </a:cubicBezTo>
                    <a:cubicBezTo>
                      <a:pt x="542" y="108"/>
                      <a:pt x="560" y="90"/>
                      <a:pt x="568" y="70"/>
                    </a:cubicBezTo>
                    <a:cubicBezTo>
                      <a:pt x="568" y="54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šḷiďe">
                <a:extLst>
                  <a:ext uri="{FF2B5EF4-FFF2-40B4-BE49-F238E27FC236}">
                    <a16:creationId xmlns:a16="http://schemas.microsoft.com/office/drawing/2014/main" xmlns="" id="{A28D065F-345C-49FD-9899-D564EBA7281F}"/>
                  </a:ext>
                </a:extLst>
              </p:cNvPr>
              <p:cNvSpPr/>
              <p:nvPr/>
            </p:nvSpPr>
            <p:spPr bwMode="auto">
              <a:xfrm flipH="1">
                <a:off x="4945523" y="4889352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ṧļïḑé">
                <a:extLst>
                  <a:ext uri="{FF2B5EF4-FFF2-40B4-BE49-F238E27FC236}">
                    <a16:creationId xmlns:a16="http://schemas.microsoft.com/office/drawing/2014/main" xmlns="" id="{99228A70-4F23-404C-9C4E-485C20F0256C}"/>
                  </a:ext>
                </a:extLst>
              </p:cNvPr>
              <p:cNvSpPr/>
              <p:nvPr/>
            </p:nvSpPr>
            <p:spPr bwMode="auto">
              <a:xfrm flipH="1">
                <a:off x="4945523" y="4726413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ṡ1îďê">
                <a:extLst>
                  <a:ext uri="{FF2B5EF4-FFF2-40B4-BE49-F238E27FC236}">
                    <a16:creationId xmlns:a16="http://schemas.microsoft.com/office/drawing/2014/main" xmlns="" id="{34C6654B-4FDF-4A99-B78B-284B9D9711DC}"/>
                  </a:ext>
                </a:extLst>
              </p:cNvPr>
              <p:cNvSpPr/>
              <p:nvPr/>
            </p:nvSpPr>
            <p:spPr bwMode="auto">
              <a:xfrm flipH="1">
                <a:off x="4945523" y="4557381"/>
                <a:ext cx="1167990" cy="365473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09 h 178"/>
                  <a:gd name="T12" fmla="*/ 257 w 568"/>
                  <a:gd name="T13" fmla="*/ 109 h 178"/>
                  <a:gd name="T14" fmla="*/ 205 w 568"/>
                  <a:gd name="T15" fmla="*/ 104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3"/>
                      <a:pt x="465" y="81"/>
                    </a:cubicBezTo>
                    <a:cubicBezTo>
                      <a:pt x="449" y="86"/>
                      <a:pt x="431" y="91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7"/>
                      <a:pt x="275" y="178"/>
                      <a:pt x="284" y="178"/>
                    </a:cubicBezTo>
                    <a:cubicBezTo>
                      <a:pt x="292" y="178"/>
                      <a:pt x="301" y="177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1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4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ŝľïdè">
                <a:extLst>
                  <a:ext uri="{FF2B5EF4-FFF2-40B4-BE49-F238E27FC236}">
                    <a16:creationId xmlns:a16="http://schemas.microsoft.com/office/drawing/2014/main" xmlns="" id="{8B1DA24B-3945-4478-BBFB-73F56D98B823}"/>
                  </a:ext>
                </a:extLst>
              </p:cNvPr>
              <p:cNvSpPr/>
              <p:nvPr/>
            </p:nvSpPr>
            <p:spPr bwMode="auto">
              <a:xfrm flipH="1">
                <a:off x="5009481" y="4321347"/>
                <a:ext cx="1038551" cy="415726"/>
              </a:xfrm>
              <a:custGeom>
                <a:avLst/>
                <a:gdLst>
                  <a:gd name="T0" fmla="*/ 253 w 505"/>
                  <a:gd name="T1" fmla="*/ 202 h 202"/>
                  <a:gd name="T2" fmla="*/ 253 w 505"/>
                  <a:gd name="T3" fmla="*/ 202 h 202"/>
                  <a:gd name="T4" fmla="*/ 0 w 505"/>
                  <a:gd name="T5" fmla="*/ 101 h 202"/>
                  <a:gd name="T6" fmla="*/ 253 w 505"/>
                  <a:gd name="T7" fmla="*/ 0 h 202"/>
                  <a:gd name="T8" fmla="*/ 505 w 505"/>
                  <a:gd name="T9" fmla="*/ 101 h 202"/>
                  <a:gd name="T10" fmla="*/ 253 w 505"/>
                  <a:gd name="T11" fmla="*/ 202 h 202"/>
                  <a:gd name="T12" fmla="*/ 253 w 505"/>
                  <a:gd name="T13" fmla="*/ 28 h 202"/>
                  <a:gd name="T14" fmla="*/ 30 w 505"/>
                  <a:gd name="T15" fmla="*/ 101 h 202"/>
                  <a:gd name="T16" fmla="*/ 253 w 505"/>
                  <a:gd name="T17" fmla="*/ 174 h 202"/>
                  <a:gd name="T18" fmla="*/ 475 w 505"/>
                  <a:gd name="T19" fmla="*/ 101 h 202"/>
                  <a:gd name="T20" fmla="*/ 253 w 505"/>
                  <a:gd name="T21" fmla="*/ 2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253" y="202"/>
                    </a:moveTo>
                    <a:cubicBezTo>
                      <a:pt x="253" y="202"/>
                      <a:pt x="253" y="202"/>
                      <a:pt x="253" y="202"/>
                    </a:cubicBezTo>
                    <a:cubicBezTo>
                      <a:pt x="130" y="202"/>
                      <a:pt x="0" y="166"/>
                      <a:pt x="0" y="101"/>
                    </a:cubicBezTo>
                    <a:cubicBezTo>
                      <a:pt x="0" y="35"/>
                      <a:pt x="130" y="0"/>
                      <a:pt x="253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3" y="202"/>
                    </a:cubicBezTo>
                    <a:close/>
                    <a:moveTo>
                      <a:pt x="253" y="28"/>
                    </a:moveTo>
                    <a:cubicBezTo>
                      <a:pt x="121" y="28"/>
                      <a:pt x="30" y="66"/>
                      <a:pt x="30" y="101"/>
                    </a:cubicBezTo>
                    <a:cubicBezTo>
                      <a:pt x="30" y="135"/>
                      <a:pt x="121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ŝḷïde">
                <a:extLst>
                  <a:ext uri="{FF2B5EF4-FFF2-40B4-BE49-F238E27FC236}">
                    <a16:creationId xmlns:a16="http://schemas.microsoft.com/office/drawing/2014/main" xmlns="" id="{65C3F964-ADA3-4CD3-808F-4A789D65F50D}"/>
                  </a:ext>
                </a:extLst>
              </p:cNvPr>
              <p:cNvSpPr/>
              <p:nvPr/>
            </p:nvSpPr>
            <p:spPr bwMode="auto">
              <a:xfrm flipH="1">
                <a:off x="5167852" y="4426420"/>
                <a:ext cx="723332" cy="181214"/>
              </a:xfrm>
              <a:custGeom>
                <a:avLst/>
                <a:gdLst>
                  <a:gd name="T0" fmla="*/ 352 w 352"/>
                  <a:gd name="T1" fmla="*/ 55 h 88"/>
                  <a:gd name="T2" fmla="*/ 311 w 352"/>
                  <a:gd name="T3" fmla="*/ 55 h 88"/>
                  <a:gd name="T4" fmla="*/ 293 w 352"/>
                  <a:gd name="T5" fmla="*/ 88 h 88"/>
                  <a:gd name="T6" fmla="*/ 243 w 352"/>
                  <a:gd name="T7" fmla="*/ 82 h 88"/>
                  <a:gd name="T8" fmla="*/ 262 w 352"/>
                  <a:gd name="T9" fmla="*/ 49 h 88"/>
                  <a:gd name="T10" fmla="*/ 235 w 352"/>
                  <a:gd name="T11" fmla="*/ 30 h 88"/>
                  <a:gd name="T12" fmla="*/ 197 w 352"/>
                  <a:gd name="T13" fmla="*/ 51 h 88"/>
                  <a:gd name="T14" fmla="*/ 119 w 352"/>
                  <a:gd name="T15" fmla="*/ 87 h 88"/>
                  <a:gd name="T16" fmla="*/ 42 w 352"/>
                  <a:gd name="T17" fmla="*/ 55 h 88"/>
                  <a:gd name="T18" fmla="*/ 0 w 352"/>
                  <a:gd name="T19" fmla="*/ 55 h 88"/>
                  <a:gd name="T20" fmla="*/ 0 w 352"/>
                  <a:gd name="T21" fmla="*/ 35 h 88"/>
                  <a:gd name="T22" fmla="*/ 39 w 352"/>
                  <a:gd name="T23" fmla="*/ 35 h 88"/>
                  <a:gd name="T24" fmla="*/ 53 w 352"/>
                  <a:gd name="T25" fmla="*/ 6 h 88"/>
                  <a:gd name="T26" fmla="*/ 102 w 352"/>
                  <a:gd name="T27" fmla="*/ 12 h 88"/>
                  <a:gd name="T28" fmla="*/ 87 w 352"/>
                  <a:gd name="T29" fmla="*/ 40 h 88"/>
                  <a:gd name="T30" fmla="*/ 111 w 352"/>
                  <a:gd name="T31" fmla="*/ 57 h 88"/>
                  <a:gd name="T32" fmla="*/ 148 w 352"/>
                  <a:gd name="T33" fmla="*/ 33 h 88"/>
                  <a:gd name="T34" fmla="*/ 229 w 352"/>
                  <a:gd name="T35" fmla="*/ 0 h 88"/>
                  <a:gd name="T36" fmla="*/ 308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1" y="55"/>
                      <a:pt x="311" y="55"/>
                      <a:pt x="311" y="55"/>
                    </a:cubicBezTo>
                    <a:cubicBezTo>
                      <a:pt x="310" y="67"/>
                      <a:pt x="302" y="81"/>
                      <a:pt x="293" y="88"/>
                    </a:cubicBezTo>
                    <a:cubicBezTo>
                      <a:pt x="243" y="82"/>
                      <a:pt x="243" y="82"/>
                      <a:pt x="243" y="82"/>
                    </a:cubicBezTo>
                    <a:cubicBezTo>
                      <a:pt x="253" y="74"/>
                      <a:pt x="262" y="62"/>
                      <a:pt x="262" y="49"/>
                    </a:cubicBezTo>
                    <a:cubicBezTo>
                      <a:pt x="262" y="38"/>
                      <a:pt x="252" y="30"/>
                      <a:pt x="235" y="30"/>
                    </a:cubicBezTo>
                    <a:cubicBezTo>
                      <a:pt x="219" y="30"/>
                      <a:pt x="208" y="37"/>
                      <a:pt x="197" y="51"/>
                    </a:cubicBezTo>
                    <a:cubicBezTo>
                      <a:pt x="182" y="72"/>
                      <a:pt x="160" y="87"/>
                      <a:pt x="119" y="87"/>
                    </a:cubicBezTo>
                    <a:cubicBezTo>
                      <a:pt x="81" y="87"/>
                      <a:pt x="51" y="75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3"/>
                      <a:pt x="53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97" y="17"/>
                      <a:pt x="87" y="26"/>
                      <a:pt x="87" y="40"/>
                    </a:cubicBezTo>
                    <a:cubicBezTo>
                      <a:pt x="87" y="52"/>
                      <a:pt x="99" y="57"/>
                      <a:pt x="111" y="57"/>
                    </a:cubicBezTo>
                    <a:cubicBezTo>
                      <a:pt x="126" y="57"/>
                      <a:pt x="135" y="50"/>
                      <a:pt x="148" y="33"/>
                    </a:cubicBezTo>
                    <a:cubicBezTo>
                      <a:pt x="167" y="10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8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$ḻiḑê">
                <a:extLst>
                  <a:ext uri="{FF2B5EF4-FFF2-40B4-BE49-F238E27FC236}">
                    <a16:creationId xmlns:a16="http://schemas.microsoft.com/office/drawing/2014/main" xmlns="" id="{AD5ED7A6-90B0-479D-A165-DBDCAA7C63DA}"/>
                  </a:ext>
                </a:extLst>
              </p:cNvPr>
              <p:cNvSpPr/>
              <p:nvPr/>
            </p:nvSpPr>
            <p:spPr bwMode="auto">
              <a:xfrm flipH="1">
                <a:off x="3783625" y="513147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ṣ1iḓè">
                <a:extLst>
                  <a:ext uri="{FF2B5EF4-FFF2-40B4-BE49-F238E27FC236}">
                    <a16:creationId xmlns:a16="http://schemas.microsoft.com/office/drawing/2014/main" xmlns="" id="{50D5C1A5-A9CF-43B9-B2AF-3FCFC4C913F0}"/>
                  </a:ext>
                </a:extLst>
              </p:cNvPr>
              <p:cNvSpPr/>
              <p:nvPr/>
            </p:nvSpPr>
            <p:spPr bwMode="auto">
              <a:xfrm flipH="1">
                <a:off x="3777534" y="5126909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sļïḑe">
                <a:extLst>
                  <a:ext uri="{FF2B5EF4-FFF2-40B4-BE49-F238E27FC236}">
                    <a16:creationId xmlns:a16="http://schemas.microsoft.com/office/drawing/2014/main" xmlns="" id="{2DC3A583-E3B1-432D-A992-FF1C6A30A016}"/>
                  </a:ext>
                </a:extLst>
              </p:cNvPr>
              <p:cNvSpPr/>
              <p:nvPr/>
            </p:nvSpPr>
            <p:spPr bwMode="auto">
              <a:xfrm flipH="1">
                <a:off x="3684643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59"/>
                      <a:pt x="285" y="260"/>
                    </a:cubicBezTo>
                    <a:cubicBezTo>
                      <a:pt x="442" y="259"/>
                      <a:pt x="570" y="201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šḷîḍê">
                <a:extLst>
                  <a:ext uri="{FF2B5EF4-FFF2-40B4-BE49-F238E27FC236}">
                    <a16:creationId xmlns:a16="http://schemas.microsoft.com/office/drawing/2014/main" xmlns="" id="{C0E84410-2181-4DE7-8203-79A7F1445868}"/>
                  </a:ext>
                </a:extLst>
              </p:cNvPr>
              <p:cNvSpPr/>
              <p:nvPr/>
            </p:nvSpPr>
            <p:spPr bwMode="auto">
              <a:xfrm flipH="1">
                <a:off x="3783625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Sḷíďe">
                <a:extLst>
                  <a:ext uri="{FF2B5EF4-FFF2-40B4-BE49-F238E27FC236}">
                    <a16:creationId xmlns:a16="http://schemas.microsoft.com/office/drawing/2014/main" xmlns="" id="{56615086-D4FF-4D95-AE6B-A914E85C06BA}"/>
                  </a:ext>
                </a:extLst>
              </p:cNvPr>
              <p:cNvSpPr/>
              <p:nvPr/>
            </p:nvSpPr>
            <p:spPr bwMode="auto">
              <a:xfrm flipH="1">
                <a:off x="3777534" y="4983766"/>
                <a:ext cx="986776" cy="408111"/>
              </a:xfrm>
              <a:custGeom>
                <a:avLst/>
                <a:gdLst>
                  <a:gd name="T0" fmla="*/ 240 w 480"/>
                  <a:gd name="T1" fmla="*/ 196 h 199"/>
                  <a:gd name="T2" fmla="*/ 228 w 480"/>
                  <a:gd name="T3" fmla="*/ 198 h 199"/>
                  <a:gd name="T4" fmla="*/ 228 w 480"/>
                  <a:gd name="T5" fmla="*/ 198 h 199"/>
                  <a:gd name="T6" fmla="*/ 274 w 480"/>
                  <a:gd name="T7" fmla="*/ 198 h 199"/>
                  <a:gd name="T8" fmla="*/ 194 w 480"/>
                  <a:gd name="T9" fmla="*/ 193 h 199"/>
                  <a:gd name="T10" fmla="*/ 285 w 480"/>
                  <a:gd name="T11" fmla="*/ 193 h 199"/>
                  <a:gd name="T12" fmla="*/ 182 w 480"/>
                  <a:gd name="T13" fmla="*/ 196 h 199"/>
                  <a:gd name="T14" fmla="*/ 182 w 480"/>
                  <a:gd name="T15" fmla="*/ 196 h 199"/>
                  <a:gd name="T16" fmla="*/ 320 w 480"/>
                  <a:gd name="T17" fmla="*/ 193 h 199"/>
                  <a:gd name="T18" fmla="*/ 149 w 480"/>
                  <a:gd name="T19" fmla="*/ 187 h 199"/>
                  <a:gd name="T20" fmla="*/ 330 w 480"/>
                  <a:gd name="T21" fmla="*/ 187 h 199"/>
                  <a:gd name="T22" fmla="*/ 137 w 480"/>
                  <a:gd name="T23" fmla="*/ 189 h 199"/>
                  <a:gd name="T24" fmla="*/ 137 w 480"/>
                  <a:gd name="T25" fmla="*/ 189 h 199"/>
                  <a:gd name="T26" fmla="*/ 365 w 480"/>
                  <a:gd name="T27" fmla="*/ 184 h 199"/>
                  <a:gd name="T28" fmla="*/ 104 w 480"/>
                  <a:gd name="T29" fmla="*/ 177 h 199"/>
                  <a:gd name="T30" fmla="*/ 375 w 480"/>
                  <a:gd name="T31" fmla="*/ 178 h 199"/>
                  <a:gd name="T32" fmla="*/ 92 w 480"/>
                  <a:gd name="T33" fmla="*/ 178 h 199"/>
                  <a:gd name="T34" fmla="*/ 92 w 480"/>
                  <a:gd name="T35" fmla="*/ 178 h 199"/>
                  <a:gd name="T36" fmla="*/ 408 w 480"/>
                  <a:gd name="T37" fmla="*/ 170 h 199"/>
                  <a:gd name="T38" fmla="*/ 62 w 480"/>
                  <a:gd name="T39" fmla="*/ 162 h 199"/>
                  <a:gd name="T40" fmla="*/ 417 w 480"/>
                  <a:gd name="T41" fmla="*/ 162 h 199"/>
                  <a:gd name="T42" fmla="*/ 50 w 480"/>
                  <a:gd name="T43" fmla="*/ 160 h 199"/>
                  <a:gd name="T44" fmla="*/ 50 w 480"/>
                  <a:gd name="T45" fmla="*/ 160 h 199"/>
                  <a:gd name="T46" fmla="*/ 449 w 480"/>
                  <a:gd name="T47" fmla="*/ 148 h 199"/>
                  <a:gd name="T48" fmla="*/ 24 w 480"/>
                  <a:gd name="T49" fmla="*/ 138 h 199"/>
                  <a:gd name="T50" fmla="*/ 455 w 480"/>
                  <a:gd name="T51" fmla="*/ 138 h 199"/>
                  <a:gd name="T52" fmla="*/ 13 w 480"/>
                  <a:gd name="T53" fmla="*/ 132 h 199"/>
                  <a:gd name="T54" fmla="*/ 13 w 480"/>
                  <a:gd name="T55" fmla="*/ 132 h 199"/>
                  <a:gd name="T56" fmla="*/ 477 w 480"/>
                  <a:gd name="T57" fmla="*/ 112 h 199"/>
                  <a:gd name="T58" fmla="*/ 4 w 480"/>
                  <a:gd name="T59" fmla="*/ 100 h 199"/>
                  <a:gd name="T60" fmla="*/ 480 w 480"/>
                  <a:gd name="T61" fmla="*/ 100 h 199"/>
                  <a:gd name="T62" fmla="*/ 474 w 480"/>
                  <a:gd name="T63" fmla="*/ 90 h 199"/>
                  <a:gd name="T64" fmla="*/ 2 w 480"/>
                  <a:gd name="T65" fmla="*/ 88 h 199"/>
                  <a:gd name="T66" fmla="*/ 470 w 480"/>
                  <a:gd name="T67" fmla="*/ 79 h 199"/>
                  <a:gd name="T68" fmla="*/ 470 w 480"/>
                  <a:gd name="T69" fmla="*/ 79 h 199"/>
                  <a:gd name="T70" fmla="*/ 24 w 480"/>
                  <a:gd name="T71" fmla="*/ 62 h 199"/>
                  <a:gd name="T72" fmla="*/ 449 w 480"/>
                  <a:gd name="T73" fmla="*/ 52 h 199"/>
                  <a:gd name="T74" fmla="*/ 30 w 480"/>
                  <a:gd name="T75" fmla="*/ 52 h 199"/>
                  <a:gd name="T76" fmla="*/ 438 w 480"/>
                  <a:gd name="T77" fmla="*/ 49 h 199"/>
                  <a:gd name="T78" fmla="*/ 438 w 480"/>
                  <a:gd name="T79" fmla="*/ 49 h 199"/>
                  <a:gd name="T80" fmla="*/ 62 w 480"/>
                  <a:gd name="T81" fmla="*/ 38 h 199"/>
                  <a:gd name="T82" fmla="*/ 409 w 480"/>
                  <a:gd name="T83" fmla="*/ 30 h 199"/>
                  <a:gd name="T84" fmla="*/ 71 w 480"/>
                  <a:gd name="T85" fmla="*/ 30 h 199"/>
                  <a:gd name="T86" fmla="*/ 397 w 480"/>
                  <a:gd name="T87" fmla="*/ 30 h 199"/>
                  <a:gd name="T88" fmla="*/ 397 w 480"/>
                  <a:gd name="T89" fmla="*/ 30 h 199"/>
                  <a:gd name="T90" fmla="*/ 105 w 480"/>
                  <a:gd name="T91" fmla="*/ 22 h 199"/>
                  <a:gd name="T92" fmla="*/ 365 w 480"/>
                  <a:gd name="T93" fmla="*/ 16 h 199"/>
                  <a:gd name="T94" fmla="*/ 115 w 480"/>
                  <a:gd name="T95" fmla="*/ 16 h 199"/>
                  <a:gd name="T96" fmla="*/ 353 w 480"/>
                  <a:gd name="T97" fmla="*/ 17 h 199"/>
                  <a:gd name="T98" fmla="*/ 353 w 480"/>
                  <a:gd name="T99" fmla="*/ 17 h 199"/>
                  <a:gd name="T100" fmla="*/ 149 w 480"/>
                  <a:gd name="T101" fmla="*/ 13 h 199"/>
                  <a:gd name="T102" fmla="*/ 320 w 480"/>
                  <a:gd name="T103" fmla="*/ 7 h 199"/>
                  <a:gd name="T104" fmla="*/ 160 w 480"/>
                  <a:gd name="T105" fmla="*/ 7 h 199"/>
                  <a:gd name="T106" fmla="*/ 308 w 480"/>
                  <a:gd name="T107" fmla="*/ 9 h 199"/>
                  <a:gd name="T108" fmla="*/ 308 w 480"/>
                  <a:gd name="T109" fmla="*/ 9 h 199"/>
                  <a:gd name="T110" fmla="*/ 194 w 480"/>
                  <a:gd name="T111" fmla="*/ 7 h 199"/>
                  <a:gd name="T112" fmla="*/ 275 w 480"/>
                  <a:gd name="T113" fmla="*/ 2 h 199"/>
                  <a:gd name="T114" fmla="*/ 205 w 480"/>
                  <a:gd name="T115" fmla="*/ 2 h 199"/>
                  <a:gd name="T116" fmla="*/ 263 w 480"/>
                  <a:gd name="T117" fmla="*/ 6 h 199"/>
                  <a:gd name="T118" fmla="*/ 263 w 480"/>
                  <a:gd name="T119" fmla="*/ 6 h 199"/>
                  <a:gd name="T120" fmla="*/ 240 w 480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9">
                    <a:moveTo>
                      <a:pt x="240" y="199"/>
                    </a:move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3" y="196"/>
                      <a:pt x="247" y="195"/>
                      <a:pt x="251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7" y="199"/>
                      <a:pt x="244" y="199"/>
                      <a:pt x="240" y="199"/>
                    </a:cubicBezTo>
                    <a:close/>
                    <a:moveTo>
                      <a:pt x="228" y="198"/>
                    </a:moveTo>
                    <a:cubicBezTo>
                      <a:pt x="224" y="198"/>
                      <a:pt x="220" y="198"/>
                      <a:pt x="217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0" y="194"/>
                      <a:pt x="224" y="195"/>
                      <a:pt x="228" y="195"/>
                    </a:cubicBezTo>
                    <a:lnTo>
                      <a:pt x="228" y="198"/>
                    </a:lnTo>
                    <a:close/>
                    <a:moveTo>
                      <a:pt x="262" y="198"/>
                    </a:moveTo>
                    <a:cubicBezTo>
                      <a:pt x="262" y="194"/>
                      <a:pt x="262" y="194"/>
                      <a:pt x="262" y="194"/>
                    </a:cubicBezTo>
                    <a:cubicBezTo>
                      <a:pt x="266" y="194"/>
                      <a:pt x="270" y="194"/>
                      <a:pt x="274" y="194"/>
                    </a:cubicBezTo>
                    <a:cubicBezTo>
                      <a:pt x="274" y="198"/>
                      <a:pt x="274" y="198"/>
                      <a:pt x="274" y="198"/>
                    </a:cubicBezTo>
                    <a:cubicBezTo>
                      <a:pt x="270" y="198"/>
                      <a:pt x="266" y="198"/>
                      <a:pt x="262" y="198"/>
                    </a:cubicBezTo>
                    <a:close/>
                    <a:moveTo>
                      <a:pt x="205" y="198"/>
                    </a:moveTo>
                    <a:cubicBezTo>
                      <a:pt x="201" y="197"/>
                      <a:pt x="197" y="197"/>
                      <a:pt x="194" y="197"/>
                    </a:cubicBezTo>
                    <a:cubicBezTo>
                      <a:pt x="194" y="193"/>
                      <a:pt x="194" y="193"/>
                      <a:pt x="194" y="193"/>
                    </a:cubicBezTo>
                    <a:cubicBezTo>
                      <a:pt x="198" y="193"/>
                      <a:pt x="202" y="194"/>
                      <a:pt x="205" y="194"/>
                    </a:cubicBezTo>
                    <a:lnTo>
                      <a:pt x="205" y="198"/>
                    </a:lnTo>
                    <a:close/>
                    <a:moveTo>
                      <a:pt x="285" y="197"/>
                    </a:moveTo>
                    <a:cubicBezTo>
                      <a:pt x="285" y="193"/>
                      <a:pt x="285" y="193"/>
                      <a:pt x="285" y="193"/>
                    </a:cubicBezTo>
                    <a:cubicBezTo>
                      <a:pt x="289" y="193"/>
                      <a:pt x="293" y="192"/>
                      <a:pt x="296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3" y="196"/>
                      <a:pt x="289" y="196"/>
                      <a:pt x="285" y="197"/>
                    </a:cubicBezTo>
                    <a:close/>
                    <a:moveTo>
                      <a:pt x="182" y="196"/>
                    </a:moveTo>
                    <a:cubicBezTo>
                      <a:pt x="178" y="195"/>
                      <a:pt x="175" y="195"/>
                      <a:pt x="171" y="194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75" y="191"/>
                      <a:pt x="179" y="192"/>
                      <a:pt x="183" y="192"/>
                    </a:cubicBezTo>
                    <a:lnTo>
                      <a:pt x="182" y="196"/>
                    </a:lnTo>
                    <a:close/>
                    <a:moveTo>
                      <a:pt x="308" y="194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1" y="190"/>
                      <a:pt x="315" y="190"/>
                      <a:pt x="319" y="189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4"/>
                      <a:pt x="312" y="194"/>
                      <a:pt x="308" y="194"/>
                    </a:cubicBezTo>
                    <a:close/>
                    <a:moveTo>
                      <a:pt x="159" y="193"/>
                    </a:moveTo>
                    <a:cubicBezTo>
                      <a:pt x="156" y="192"/>
                      <a:pt x="152" y="192"/>
                      <a:pt x="148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3" y="188"/>
                      <a:pt x="156" y="189"/>
                      <a:pt x="160" y="189"/>
                    </a:cubicBezTo>
                    <a:lnTo>
                      <a:pt x="159" y="193"/>
                    </a:lnTo>
                    <a:close/>
                    <a:moveTo>
                      <a:pt x="331" y="191"/>
                    </a:moveTo>
                    <a:cubicBezTo>
                      <a:pt x="330" y="187"/>
                      <a:pt x="330" y="187"/>
                      <a:pt x="330" y="187"/>
                    </a:cubicBezTo>
                    <a:cubicBezTo>
                      <a:pt x="334" y="187"/>
                      <a:pt x="338" y="186"/>
                      <a:pt x="341" y="185"/>
                    </a:cubicBezTo>
                    <a:cubicBezTo>
                      <a:pt x="342" y="189"/>
                      <a:pt x="342" y="189"/>
                      <a:pt x="342" y="189"/>
                    </a:cubicBezTo>
                    <a:cubicBezTo>
                      <a:pt x="338" y="190"/>
                      <a:pt x="335" y="191"/>
                      <a:pt x="331" y="191"/>
                    </a:cubicBezTo>
                    <a:close/>
                    <a:moveTo>
                      <a:pt x="137" y="189"/>
                    </a:moveTo>
                    <a:cubicBezTo>
                      <a:pt x="133" y="188"/>
                      <a:pt x="129" y="187"/>
                      <a:pt x="126" y="187"/>
                    </a:cubicBezTo>
                    <a:cubicBezTo>
                      <a:pt x="126" y="183"/>
                      <a:pt x="126" y="183"/>
                      <a:pt x="126" y="183"/>
                    </a:cubicBezTo>
                    <a:cubicBezTo>
                      <a:pt x="130" y="184"/>
                      <a:pt x="134" y="185"/>
                      <a:pt x="138" y="185"/>
                    </a:cubicBezTo>
                    <a:lnTo>
                      <a:pt x="137" y="189"/>
                    </a:lnTo>
                    <a:close/>
                    <a:moveTo>
                      <a:pt x="353" y="187"/>
                    </a:move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6" y="182"/>
                      <a:pt x="360" y="181"/>
                      <a:pt x="364" y="180"/>
                    </a:cubicBezTo>
                    <a:cubicBezTo>
                      <a:pt x="365" y="184"/>
                      <a:pt x="365" y="184"/>
                      <a:pt x="365" y="184"/>
                    </a:cubicBezTo>
                    <a:cubicBezTo>
                      <a:pt x="361" y="185"/>
                      <a:pt x="357" y="186"/>
                      <a:pt x="353" y="187"/>
                    </a:cubicBezTo>
                    <a:close/>
                    <a:moveTo>
                      <a:pt x="114" y="184"/>
                    </a:moveTo>
                    <a:cubicBezTo>
                      <a:pt x="111" y="183"/>
                      <a:pt x="107" y="182"/>
                      <a:pt x="103" y="181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8" y="178"/>
                      <a:pt x="112" y="179"/>
                      <a:pt x="115" y="180"/>
                    </a:cubicBezTo>
                    <a:lnTo>
                      <a:pt x="114" y="184"/>
                    </a:lnTo>
                    <a:close/>
                    <a:moveTo>
                      <a:pt x="376" y="181"/>
                    </a:moveTo>
                    <a:cubicBezTo>
                      <a:pt x="375" y="178"/>
                      <a:pt x="375" y="178"/>
                      <a:pt x="375" y="178"/>
                    </a:cubicBezTo>
                    <a:cubicBezTo>
                      <a:pt x="378" y="177"/>
                      <a:pt x="382" y="175"/>
                      <a:pt x="385" y="174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3" y="179"/>
                      <a:pt x="379" y="180"/>
                      <a:pt x="376" y="181"/>
                    </a:cubicBezTo>
                    <a:close/>
                    <a:moveTo>
                      <a:pt x="92" y="178"/>
                    </a:moveTo>
                    <a:cubicBezTo>
                      <a:pt x="89" y="177"/>
                      <a:pt x="85" y="175"/>
                      <a:pt x="81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6" y="172"/>
                      <a:pt x="90" y="173"/>
                      <a:pt x="94" y="174"/>
                    </a:cubicBezTo>
                    <a:lnTo>
                      <a:pt x="92" y="178"/>
                    </a:lnTo>
                    <a:close/>
                    <a:moveTo>
                      <a:pt x="398" y="174"/>
                    </a:moveTo>
                    <a:cubicBezTo>
                      <a:pt x="396" y="171"/>
                      <a:pt x="396" y="171"/>
                      <a:pt x="396" y="171"/>
                    </a:cubicBezTo>
                    <a:cubicBezTo>
                      <a:pt x="400" y="169"/>
                      <a:pt x="403" y="168"/>
                      <a:pt x="407" y="167"/>
                    </a:cubicBezTo>
                    <a:cubicBezTo>
                      <a:pt x="408" y="170"/>
                      <a:pt x="408" y="170"/>
                      <a:pt x="408" y="170"/>
                    </a:cubicBezTo>
                    <a:cubicBezTo>
                      <a:pt x="405" y="172"/>
                      <a:pt x="401" y="173"/>
                      <a:pt x="398" y="174"/>
                    </a:cubicBezTo>
                    <a:close/>
                    <a:moveTo>
                      <a:pt x="71" y="170"/>
                    </a:moveTo>
                    <a:cubicBezTo>
                      <a:pt x="67" y="168"/>
                      <a:pt x="64" y="167"/>
                      <a:pt x="60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5" y="163"/>
                      <a:pt x="69" y="165"/>
                      <a:pt x="72" y="166"/>
                    </a:cubicBezTo>
                    <a:lnTo>
                      <a:pt x="71" y="170"/>
                    </a:lnTo>
                    <a:close/>
                    <a:moveTo>
                      <a:pt x="419" y="166"/>
                    </a:move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21" y="160"/>
                      <a:pt x="424" y="159"/>
                      <a:pt x="427" y="157"/>
                    </a:cubicBezTo>
                    <a:cubicBezTo>
                      <a:pt x="429" y="160"/>
                      <a:pt x="429" y="160"/>
                      <a:pt x="429" y="160"/>
                    </a:cubicBezTo>
                    <a:cubicBezTo>
                      <a:pt x="426" y="162"/>
                      <a:pt x="422" y="164"/>
                      <a:pt x="419" y="166"/>
                    </a:cubicBezTo>
                    <a:close/>
                    <a:moveTo>
                      <a:pt x="50" y="160"/>
                    </a:moveTo>
                    <a:cubicBezTo>
                      <a:pt x="46" y="158"/>
                      <a:pt x="43" y="156"/>
                      <a:pt x="40" y="154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5" y="153"/>
                      <a:pt x="48" y="155"/>
                      <a:pt x="52" y="157"/>
                    </a:cubicBezTo>
                    <a:lnTo>
                      <a:pt x="50" y="160"/>
                    </a:lnTo>
                    <a:close/>
                    <a:moveTo>
                      <a:pt x="439" y="155"/>
                    </a:moveTo>
                    <a:cubicBezTo>
                      <a:pt x="437" y="151"/>
                      <a:pt x="437" y="151"/>
                      <a:pt x="437" y="151"/>
                    </a:cubicBezTo>
                    <a:cubicBezTo>
                      <a:pt x="440" y="149"/>
                      <a:pt x="444" y="147"/>
                      <a:pt x="447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3" y="153"/>
                      <a:pt x="439" y="155"/>
                    </a:cubicBezTo>
                    <a:close/>
                    <a:moveTo>
                      <a:pt x="30" y="148"/>
                    </a:moveTo>
                    <a:cubicBezTo>
                      <a:pt x="27" y="145"/>
                      <a:pt x="24" y="143"/>
                      <a:pt x="21" y="141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26" y="140"/>
                      <a:pt x="29" y="143"/>
                      <a:pt x="33" y="145"/>
                    </a:cubicBezTo>
                    <a:lnTo>
                      <a:pt x="30" y="148"/>
                    </a:lnTo>
                    <a:close/>
                    <a:moveTo>
                      <a:pt x="458" y="141"/>
                    </a:moveTo>
                    <a:cubicBezTo>
                      <a:pt x="455" y="138"/>
                      <a:pt x="455" y="138"/>
                      <a:pt x="455" y="138"/>
                    </a:cubicBezTo>
                    <a:cubicBezTo>
                      <a:pt x="458" y="135"/>
                      <a:pt x="461" y="133"/>
                      <a:pt x="463" y="130"/>
                    </a:cubicBezTo>
                    <a:cubicBezTo>
                      <a:pt x="466" y="132"/>
                      <a:pt x="466" y="132"/>
                      <a:pt x="466" y="132"/>
                    </a:cubicBezTo>
                    <a:cubicBezTo>
                      <a:pt x="464" y="135"/>
                      <a:pt x="461" y="138"/>
                      <a:pt x="458" y="141"/>
                    </a:cubicBezTo>
                    <a:close/>
                    <a:moveTo>
                      <a:pt x="13" y="132"/>
                    </a:moveTo>
                    <a:cubicBezTo>
                      <a:pt x="11" y="129"/>
                      <a:pt x="8" y="126"/>
                      <a:pt x="7" y="122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2" y="124"/>
                      <a:pt x="14" y="127"/>
                      <a:pt x="16" y="130"/>
                    </a:cubicBezTo>
                    <a:lnTo>
                      <a:pt x="13" y="132"/>
                    </a:lnTo>
                    <a:close/>
                    <a:moveTo>
                      <a:pt x="473" y="123"/>
                    </a:moveTo>
                    <a:cubicBezTo>
                      <a:pt x="469" y="121"/>
                      <a:pt x="469" y="121"/>
                      <a:pt x="469" y="121"/>
                    </a:cubicBezTo>
                    <a:cubicBezTo>
                      <a:pt x="471" y="118"/>
                      <a:pt x="473" y="114"/>
                      <a:pt x="474" y="111"/>
                    </a:cubicBezTo>
                    <a:cubicBezTo>
                      <a:pt x="477" y="112"/>
                      <a:pt x="477" y="112"/>
                      <a:pt x="477" y="112"/>
                    </a:cubicBezTo>
                    <a:cubicBezTo>
                      <a:pt x="476" y="116"/>
                      <a:pt x="475" y="119"/>
                      <a:pt x="473" y="123"/>
                    </a:cubicBezTo>
                    <a:close/>
                    <a:moveTo>
                      <a:pt x="2" y="112"/>
                    </a:moveTo>
                    <a:cubicBezTo>
                      <a:pt x="1" y="108"/>
                      <a:pt x="0" y="104"/>
                      <a:pt x="0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3"/>
                      <a:pt x="5" y="107"/>
                      <a:pt x="6" y="111"/>
                    </a:cubicBezTo>
                    <a:lnTo>
                      <a:pt x="2" y="112"/>
                    </a:lnTo>
                    <a:close/>
                    <a:moveTo>
                      <a:pt x="480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5" y="100"/>
                      <a:pt x="475" y="100"/>
                      <a:pt x="475" y="100"/>
                    </a:cubicBezTo>
                    <a:cubicBezTo>
                      <a:pt x="475" y="96"/>
                      <a:pt x="475" y="93"/>
                      <a:pt x="474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2"/>
                      <a:pt x="480" y="96"/>
                      <a:pt x="480" y="100"/>
                    </a:cubicBezTo>
                    <a:close/>
                    <a:moveTo>
                      <a:pt x="6" y="89"/>
                    </a:moveTo>
                    <a:cubicBezTo>
                      <a:pt x="2" y="88"/>
                      <a:pt x="2" y="88"/>
                      <a:pt x="2" y="88"/>
                    </a:cubicBezTo>
                    <a:cubicBezTo>
                      <a:pt x="3" y="84"/>
                      <a:pt x="5" y="81"/>
                      <a:pt x="7" y="7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82"/>
                      <a:pt x="7" y="86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8" y="76"/>
                      <a:pt x="466" y="73"/>
                      <a:pt x="463" y="70"/>
                    </a:cubicBezTo>
                    <a:cubicBezTo>
                      <a:pt x="466" y="68"/>
                      <a:pt x="466" y="68"/>
                      <a:pt x="466" y="68"/>
                    </a:cubicBezTo>
                    <a:cubicBezTo>
                      <a:pt x="469" y="71"/>
                      <a:pt x="471" y="74"/>
                      <a:pt x="473" y="78"/>
                    </a:cubicBezTo>
                    <a:lnTo>
                      <a:pt x="470" y="79"/>
                    </a:lnTo>
                    <a:close/>
                    <a:moveTo>
                      <a:pt x="16" y="70"/>
                    </a:moveTo>
                    <a:cubicBezTo>
                      <a:pt x="13" y="68"/>
                      <a:pt x="13" y="68"/>
                      <a:pt x="13" y="68"/>
                    </a:cubicBezTo>
                    <a:cubicBezTo>
                      <a:pt x="16" y="65"/>
                      <a:pt x="18" y="62"/>
                      <a:pt x="21" y="5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1" y="65"/>
                      <a:pt x="19" y="67"/>
                      <a:pt x="16" y="70"/>
                    </a:cubicBezTo>
                    <a:close/>
                    <a:moveTo>
                      <a:pt x="456" y="62"/>
                    </a:moveTo>
                    <a:cubicBezTo>
                      <a:pt x="453" y="60"/>
                      <a:pt x="450" y="58"/>
                      <a:pt x="447" y="55"/>
                    </a:cubicBezTo>
                    <a:cubicBezTo>
                      <a:pt x="449" y="52"/>
                      <a:pt x="449" y="52"/>
                      <a:pt x="449" y="52"/>
                    </a:cubicBezTo>
                    <a:cubicBezTo>
                      <a:pt x="453" y="55"/>
                      <a:pt x="456" y="57"/>
                      <a:pt x="458" y="60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33" y="50"/>
                      <a:pt x="37" y="47"/>
                      <a:pt x="40" y="45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1" y="45"/>
                      <a:pt x="428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3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2" y="43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3" y="38"/>
                      <a:pt x="57" y="36"/>
                      <a:pt x="60" y="35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8" y="40"/>
                      <a:pt x="55" y="41"/>
                      <a:pt x="52" y="43"/>
                    </a:cubicBezTo>
                    <a:close/>
                    <a:moveTo>
                      <a:pt x="418" y="38"/>
                    </a:moveTo>
                    <a:cubicBezTo>
                      <a:pt x="415" y="37"/>
                      <a:pt x="411" y="35"/>
                      <a:pt x="407" y="34"/>
                    </a:cubicBezTo>
                    <a:cubicBezTo>
                      <a:pt x="409" y="30"/>
                      <a:pt x="409" y="30"/>
                      <a:pt x="409" y="30"/>
                    </a:cubicBezTo>
                    <a:cubicBezTo>
                      <a:pt x="413" y="32"/>
                      <a:pt x="416" y="33"/>
                      <a:pt x="419" y="35"/>
                    </a:cubicBezTo>
                    <a:lnTo>
                      <a:pt x="418" y="38"/>
                    </a:lnTo>
                    <a:close/>
                    <a:moveTo>
                      <a:pt x="72" y="33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29"/>
                      <a:pt x="78" y="27"/>
                      <a:pt x="82" y="26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79" y="31"/>
                      <a:pt x="76" y="32"/>
                      <a:pt x="72" y="33"/>
                    </a:cubicBezTo>
                    <a:close/>
                    <a:moveTo>
                      <a:pt x="397" y="30"/>
                    </a:moveTo>
                    <a:cubicBezTo>
                      <a:pt x="393" y="28"/>
                      <a:pt x="390" y="27"/>
                      <a:pt x="386" y="26"/>
                    </a:cubicBezTo>
                    <a:cubicBezTo>
                      <a:pt x="387" y="22"/>
                      <a:pt x="387" y="22"/>
                      <a:pt x="387" y="22"/>
                    </a:cubicBezTo>
                    <a:cubicBezTo>
                      <a:pt x="391" y="23"/>
                      <a:pt x="395" y="25"/>
                      <a:pt x="398" y="26"/>
                    </a:cubicBezTo>
                    <a:lnTo>
                      <a:pt x="397" y="30"/>
                    </a:lnTo>
                    <a:close/>
                    <a:moveTo>
                      <a:pt x="94" y="26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6" y="21"/>
                      <a:pt x="100" y="20"/>
                      <a:pt x="104" y="19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1" y="23"/>
                      <a:pt x="97" y="25"/>
                      <a:pt x="94" y="26"/>
                    </a:cubicBezTo>
                    <a:close/>
                    <a:moveTo>
                      <a:pt x="375" y="23"/>
                    </a:moveTo>
                    <a:cubicBezTo>
                      <a:pt x="372" y="22"/>
                      <a:pt x="368" y="21"/>
                      <a:pt x="364" y="20"/>
                    </a:cubicBezTo>
                    <a:cubicBezTo>
                      <a:pt x="365" y="16"/>
                      <a:pt x="365" y="16"/>
                      <a:pt x="365" y="16"/>
                    </a:cubicBezTo>
                    <a:cubicBezTo>
                      <a:pt x="369" y="17"/>
                      <a:pt x="373" y="18"/>
                      <a:pt x="376" y="19"/>
                    </a:cubicBezTo>
                    <a:lnTo>
                      <a:pt x="375" y="23"/>
                    </a:lnTo>
                    <a:close/>
                    <a:moveTo>
                      <a:pt x="116" y="20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8" y="15"/>
                      <a:pt x="122" y="14"/>
                      <a:pt x="126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3" y="18"/>
                      <a:pt x="119" y="19"/>
                      <a:pt x="116" y="20"/>
                    </a:cubicBezTo>
                    <a:close/>
                    <a:moveTo>
                      <a:pt x="353" y="17"/>
                    </a:moveTo>
                    <a:cubicBezTo>
                      <a:pt x="350" y="16"/>
                      <a:pt x="346" y="15"/>
                      <a:pt x="342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2"/>
                      <a:pt x="350" y="12"/>
                      <a:pt x="354" y="13"/>
                    </a:cubicBezTo>
                    <a:lnTo>
                      <a:pt x="353" y="17"/>
                    </a:lnTo>
                    <a:close/>
                    <a:moveTo>
                      <a:pt x="138" y="15"/>
                    </a:moveTo>
                    <a:cubicBezTo>
                      <a:pt x="137" y="11"/>
                      <a:pt x="137" y="11"/>
                      <a:pt x="137" y="11"/>
                    </a:cubicBezTo>
                    <a:cubicBezTo>
                      <a:pt x="141" y="10"/>
                      <a:pt x="145" y="9"/>
                      <a:pt x="148" y="9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5" y="13"/>
                      <a:pt x="142" y="14"/>
                      <a:pt x="138" y="15"/>
                    </a:cubicBezTo>
                    <a:close/>
                    <a:moveTo>
                      <a:pt x="331" y="13"/>
                    </a:moveTo>
                    <a:cubicBezTo>
                      <a:pt x="327" y="12"/>
                      <a:pt x="323" y="11"/>
                      <a:pt x="320" y="11"/>
                    </a:cubicBezTo>
                    <a:cubicBezTo>
                      <a:pt x="320" y="7"/>
                      <a:pt x="320" y="7"/>
                      <a:pt x="320" y="7"/>
                    </a:cubicBezTo>
                    <a:cubicBezTo>
                      <a:pt x="324" y="8"/>
                      <a:pt x="328" y="8"/>
                      <a:pt x="332" y="9"/>
                    </a:cubicBezTo>
                    <a:lnTo>
                      <a:pt x="331" y="13"/>
                    </a:lnTo>
                    <a:close/>
                    <a:moveTo>
                      <a:pt x="160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3" y="6"/>
                      <a:pt x="167" y="6"/>
                      <a:pt x="171" y="5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68" y="10"/>
                      <a:pt x="164" y="10"/>
                      <a:pt x="160" y="11"/>
                    </a:cubicBezTo>
                    <a:close/>
                    <a:moveTo>
                      <a:pt x="308" y="9"/>
                    </a:moveTo>
                    <a:cubicBezTo>
                      <a:pt x="305" y="9"/>
                      <a:pt x="301" y="8"/>
                      <a:pt x="297" y="8"/>
                    </a:cubicBezTo>
                    <a:cubicBezTo>
                      <a:pt x="297" y="4"/>
                      <a:pt x="297" y="4"/>
                      <a:pt x="297" y="4"/>
                    </a:cubicBezTo>
                    <a:cubicBezTo>
                      <a:pt x="301" y="5"/>
                      <a:pt x="305" y="5"/>
                      <a:pt x="309" y="6"/>
                    </a:cubicBezTo>
                    <a:lnTo>
                      <a:pt x="308" y="9"/>
                    </a:lnTo>
                    <a:close/>
                    <a:moveTo>
                      <a:pt x="183" y="8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6" y="4"/>
                      <a:pt x="190" y="3"/>
                      <a:pt x="194" y="3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0" y="7"/>
                      <a:pt x="187" y="8"/>
                      <a:pt x="183" y="8"/>
                    </a:cubicBezTo>
                    <a:close/>
                    <a:moveTo>
                      <a:pt x="286" y="7"/>
                    </a:moveTo>
                    <a:cubicBezTo>
                      <a:pt x="282" y="7"/>
                      <a:pt x="278" y="6"/>
                      <a:pt x="274" y="6"/>
                    </a:cubicBezTo>
                    <a:cubicBezTo>
                      <a:pt x="275" y="2"/>
                      <a:pt x="275" y="2"/>
                      <a:pt x="275" y="2"/>
                    </a:cubicBezTo>
                    <a:cubicBezTo>
                      <a:pt x="278" y="3"/>
                      <a:pt x="282" y="3"/>
                      <a:pt x="286" y="3"/>
                    </a:cubicBezTo>
                    <a:lnTo>
                      <a:pt x="286" y="7"/>
                    </a:lnTo>
                    <a:close/>
                    <a:moveTo>
                      <a:pt x="206" y="6"/>
                    </a:moveTo>
                    <a:cubicBezTo>
                      <a:pt x="205" y="2"/>
                      <a:pt x="205" y="2"/>
                      <a:pt x="205" y="2"/>
                    </a:cubicBezTo>
                    <a:cubicBezTo>
                      <a:pt x="209" y="2"/>
                      <a:pt x="213" y="2"/>
                      <a:pt x="217" y="2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3" y="6"/>
                      <a:pt x="209" y="6"/>
                      <a:pt x="206" y="6"/>
                    </a:cubicBezTo>
                    <a:close/>
                    <a:moveTo>
                      <a:pt x="263" y="6"/>
                    </a:moveTo>
                    <a:cubicBezTo>
                      <a:pt x="259" y="5"/>
                      <a:pt x="255" y="5"/>
                      <a:pt x="252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6" y="2"/>
                      <a:pt x="259" y="2"/>
                      <a:pt x="263" y="2"/>
                    </a:cubicBezTo>
                    <a:lnTo>
                      <a:pt x="263" y="6"/>
                    </a:lnTo>
                    <a:close/>
                    <a:moveTo>
                      <a:pt x="228" y="5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ṣḷíḍè">
                <a:extLst>
                  <a:ext uri="{FF2B5EF4-FFF2-40B4-BE49-F238E27FC236}">
                    <a16:creationId xmlns:a16="http://schemas.microsoft.com/office/drawing/2014/main" xmlns="" id="{74824408-3698-4DA6-8A5E-07EF35EE4695}"/>
                  </a:ext>
                </a:extLst>
              </p:cNvPr>
              <p:cNvSpPr/>
              <p:nvPr/>
            </p:nvSpPr>
            <p:spPr bwMode="auto">
              <a:xfrm flipH="1">
                <a:off x="3684643" y="4808644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ïṩḷiḑè">
                <a:extLst>
                  <a:ext uri="{FF2B5EF4-FFF2-40B4-BE49-F238E27FC236}">
                    <a16:creationId xmlns:a16="http://schemas.microsoft.com/office/drawing/2014/main" xmlns="" id="{16D4B20A-5954-4FCE-9053-84BE44A1A4CA}"/>
                  </a:ext>
                </a:extLst>
              </p:cNvPr>
              <p:cNvSpPr/>
              <p:nvPr/>
            </p:nvSpPr>
            <p:spPr bwMode="auto">
              <a:xfrm flipH="1">
                <a:off x="3783625" y="4854328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3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3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ṧḻiḋe">
                <a:extLst>
                  <a:ext uri="{FF2B5EF4-FFF2-40B4-BE49-F238E27FC236}">
                    <a16:creationId xmlns:a16="http://schemas.microsoft.com/office/drawing/2014/main" xmlns="" id="{2930BBC4-C147-4492-BC32-0EA3B31EF626}"/>
                  </a:ext>
                </a:extLst>
              </p:cNvPr>
              <p:cNvSpPr/>
              <p:nvPr/>
            </p:nvSpPr>
            <p:spPr bwMode="auto">
              <a:xfrm flipH="1">
                <a:off x="3777534" y="4849759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3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4" y="173"/>
                    </a:cubicBezTo>
                    <a:lnTo>
                      <a:pt x="92" y="177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5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5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ṡlîḋe">
                <a:extLst>
                  <a:ext uri="{FF2B5EF4-FFF2-40B4-BE49-F238E27FC236}">
                    <a16:creationId xmlns:a16="http://schemas.microsoft.com/office/drawing/2014/main" xmlns="" id="{4404AA52-CCBB-4C33-B792-C9780FC338A7}"/>
                  </a:ext>
                </a:extLst>
              </p:cNvPr>
              <p:cNvSpPr/>
              <p:nvPr/>
            </p:nvSpPr>
            <p:spPr bwMode="auto">
              <a:xfrm flipH="1">
                <a:off x="3684643" y="4615247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šḷiḋé">
                <a:extLst>
                  <a:ext uri="{FF2B5EF4-FFF2-40B4-BE49-F238E27FC236}">
                    <a16:creationId xmlns:a16="http://schemas.microsoft.com/office/drawing/2014/main" xmlns="" id="{D269F4FF-F2BE-4EB6-91AB-3CC2D9839F2B}"/>
                  </a:ext>
                </a:extLst>
              </p:cNvPr>
              <p:cNvSpPr/>
              <p:nvPr/>
            </p:nvSpPr>
            <p:spPr bwMode="auto">
              <a:xfrm flipH="1">
                <a:off x="3687688" y="5224368"/>
                <a:ext cx="1166467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3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iṧḷïďe">
                <a:extLst>
                  <a:ext uri="{FF2B5EF4-FFF2-40B4-BE49-F238E27FC236}">
                    <a16:creationId xmlns:a16="http://schemas.microsoft.com/office/drawing/2014/main" xmlns="" id="{3DBAD9F0-1342-44C4-9747-933C767846BF}"/>
                  </a:ext>
                </a:extLst>
              </p:cNvPr>
              <p:cNvSpPr/>
              <p:nvPr/>
            </p:nvSpPr>
            <p:spPr bwMode="auto">
              <a:xfrm flipH="1">
                <a:off x="3687688" y="5061429"/>
                <a:ext cx="1166467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3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9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$ḷíḋe">
                <a:extLst>
                  <a:ext uri="{FF2B5EF4-FFF2-40B4-BE49-F238E27FC236}">
                    <a16:creationId xmlns:a16="http://schemas.microsoft.com/office/drawing/2014/main" xmlns="" id="{C9540EDD-B39C-451A-A9CB-56743D0EBBB3}"/>
                  </a:ext>
                </a:extLst>
              </p:cNvPr>
              <p:cNvSpPr/>
              <p:nvPr/>
            </p:nvSpPr>
            <p:spPr bwMode="auto">
              <a:xfrm flipH="1">
                <a:off x="3687688" y="4892397"/>
                <a:ext cx="1166467" cy="366996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10 h 178"/>
                  <a:gd name="T12" fmla="*/ 257 w 568"/>
                  <a:gd name="T13" fmla="*/ 109 h 178"/>
                  <a:gd name="T14" fmla="*/ 205 w 568"/>
                  <a:gd name="T15" fmla="*/ 105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4"/>
                      <a:pt x="465" y="81"/>
                    </a:cubicBezTo>
                    <a:cubicBezTo>
                      <a:pt x="449" y="86"/>
                      <a:pt x="431" y="92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10"/>
                      <a:pt x="284" y="110"/>
                    </a:cubicBezTo>
                    <a:cubicBezTo>
                      <a:pt x="275" y="110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5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5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9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8"/>
                      <a:pt x="275" y="178"/>
                      <a:pt x="284" y="178"/>
                    </a:cubicBezTo>
                    <a:cubicBezTo>
                      <a:pt x="292" y="178"/>
                      <a:pt x="301" y="178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1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4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ṩlíḓé">
                <a:extLst>
                  <a:ext uri="{FF2B5EF4-FFF2-40B4-BE49-F238E27FC236}">
                    <a16:creationId xmlns:a16="http://schemas.microsoft.com/office/drawing/2014/main" xmlns="" id="{56C7918B-C7DD-441F-A66B-49B61E6C8D0F}"/>
                  </a:ext>
                </a:extLst>
              </p:cNvPr>
              <p:cNvSpPr/>
              <p:nvPr/>
            </p:nvSpPr>
            <p:spPr bwMode="auto">
              <a:xfrm flipH="1">
                <a:off x="3750124" y="4656364"/>
                <a:ext cx="1038551" cy="417248"/>
              </a:xfrm>
              <a:custGeom>
                <a:avLst/>
                <a:gdLst>
                  <a:gd name="T0" fmla="*/ 253 w 505"/>
                  <a:gd name="T1" fmla="*/ 203 h 203"/>
                  <a:gd name="T2" fmla="*/ 253 w 505"/>
                  <a:gd name="T3" fmla="*/ 203 h 203"/>
                  <a:gd name="T4" fmla="*/ 0 w 505"/>
                  <a:gd name="T5" fmla="*/ 101 h 203"/>
                  <a:gd name="T6" fmla="*/ 253 w 505"/>
                  <a:gd name="T7" fmla="*/ 0 h 203"/>
                  <a:gd name="T8" fmla="*/ 505 w 505"/>
                  <a:gd name="T9" fmla="*/ 101 h 203"/>
                  <a:gd name="T10" fmla="*/ 253 w 505"/>
                  <a:gd name="T11" fmla="*/ 203 h 203"/>
                  <a:gd name="T12" fmla="*/ 253 w 505"/>
                  <a:gd name="T13" fmla="*/ 28 h 203"/>
                  <a:gd name="T14" fmla="*/ 30 w 505"/>
                  <a:gd name="T15" fmla="*/ 101 h 203"/>
                  <a:gd name="T16" fmla="*/ 253 w 505"/>
                  <a:gd name="T17" fmla="*/ 174 h 203"/>
                  <a:gd name="T18" fmla="*/ 475 w 505"/>
                  <a:gd name="T19" fmla="*/ 101 h 203"/>
                  <a:gd name="T20" fmla="*/ 253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3" y="203"/>
                    </a:moveTo>
                    <a:cubicBezTo>
                      <a:pt x="253" y="203"/>
                      <a:pt x="253" y="203"/>
                      <a:pt x="253" y="203"/>
                    </a:cubicBezTo>
                    <a:cubicBezTo>
                      <a:pt x="130" y="203"/>
                      <a:pt x="0" y="167"/>
                      <a:pt x="0" y="101"/>
                    </a:cubicBezTo>
                    <a:cubicBezTo>
                      <a:pt x="0" y="36"/>
                      <a:pt x="130" y="0"/>
                      <a:pt x="253" y="0"/>
                    </a:cubicBezTo>
                    <a:cubicBezTo>
                      <a:pt x="375" y="0"/>
                      <a:pt x="505" y="36"/>
                      <a:pt x="505" y="101"/>
                    </a:cubicBezTo>
                    <a:cubicBezTo>
                      <a:pt x="505" y="167"/>
                      <a:pt x="375" y="203"/>
                      <a:pt x="253" y="203"/>
                    </a:cubicBezTo>
                    <a:close/>
                    <a:moveTo>
                      <a:pt x="253" y="28"/>
                    </a:moveTo>
                    <a:cubicBezTo>
                      <a:pt x="122" y="28"/>
                      <a:pt x="30" y="66"/>
                      <a:pt x="30" y="101"/>
                    </a:cubicBezTo>
                    <a:cubicBezTo>
                      <a:pt x="30" y="135"/>
                      <a:pt x="122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šḷîḑè">
                <a:extLst>
                  <a:ext uri="{FF2B5EF4-FFF2-40B4-BE49-F238E27FC236}">
                    <a16:creationId xmlns:a16="http://schemas.microsoft.com/office/drawing/2014/main" xmlns="" id="{EFD983D4-4251-4211-B1C6-C6FF05F0F97F}"/>
                  </a:ext>
                </a:extLst>
              </p:cNvPr>
              <p:cNvSpPr/>
              <p:nvPr/>
            </p:nvSpPr>
            <p:spPr bwMode="auto">
              <a:xfrm flipH="1">
                <a:off x="3908495" y="4762960"/>
                <a:ext cx="724854" cy="181214"/>
              </a:xfrm>
              <a:custGeom>
                <a:avLst/>
                <a:gdLst>
                  <a:gd name="T0" fmla="*/ 352 w 352"/>
                  <a:gd name="T1" fmla="*/ 55 h 88"/>
                  <a:gd name="T2" fmla="*/ 312 w 352"/>
                  <a:gd name="T3" fmla="*/ 55 h 88"/>
                  <a:gd name="T4" fmla="*/ 293 w 352"/>
                  <a:gd name="T5" fmla="*/ 88 h 88"/>
                  <a:gd name="T6" fmla="*/ 243 w 352"/>
                  <a:gd name="T7" fmla="*/ 81 h 88"/>
                  <a:gd name="T8" fmla="*/ 262 w 352"/>
                  <a:gd name="T9" fmla="*/ 49 h 88"/>
                  <a:gd name="T10" fmla="*/ 235 w 352"/>
                  <a:gd name="T11" fmla="*/ 30 h 88"/>
                  <a:gd name="T12" fmla="*/ 198 w 352"/>
                  <a:gd name="T13" fmla="*/ 50 h 88"/>
                  <a:gd name="T14" fmla="*/ 119 w 352"/>
                  <a:gd name="T15" fmla="*/ 85 h 88"/>
                  <a:gd name="T16" fmla="*/ 42 w 352"/>
                  <a:gd name="T17" fmla="*/ 51 h 88"/>
                  <a:gd name="T18" fmla="*/ 0 w 352"/>
                  <a:gd name="T19" fmla="*/ 51 h 88"/>
                  <a:gd name="T20" fmla="*/ 0 w 352"/>
                  <a:gd name="T21" fmla="*/ 35 h 88"/>
                  <a:gd name="T22" fmla="*/ 39 w 352"/>
                  <a:gd name="T23" fmla="*/ 35 h 88"/>
                  <a:gd name="T24" fmla="*/ 54 w 352"/>
                  <a:gd name="T25" fmla="*/ 6 h 88"/>
                  <a:gd name="T26" fmla="*/ 102 w 352"/>
                  <a:gd name="T27" fmla="*/ 11 h 88"/>
                  <a:gd name="T28" fmla="*/ 88 w 352"/>
                  <a:gd name="T29" fmla="*/ 39 h 88"/>
                  <a:gd name="T30" fmla="*/ 112 w 352"/>
                  <a:gd name="T31" fmla="*/ 56 h 88"/>
                  <a:gd name="T32" fmla="*/ 149 w 352"/>
                  <a:gd name="T33" fmla="*/ 32 h 88"/>
                  <a:gd name="T34" fmla="*/ 229 w 352"/>
                  <a:gd name="T35" fmla="*/ 0 h 88"/>
                  <a:gd name="T36" fmla="*/ 309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2" y="55"/>
                      <a:pt x="312" y="55"/>
                      <a:pt x="312" y="55"/>
                    </a:cubicBezTo>
                    <a:cubicBezTo>
                      <a:pt x="310" y="67"/>
                      <a:pt x="303" y="80"/>
                      <a:pt x="293" y="88"/>
                    </a:cubicBezTo>
                    <a:cubicBezTo>
                      <a:pt x="243" y="81"/>
                      <a:pt x="243" y="81"/>
                      <a:pt x="243" y="81"/>
                    </a:cubicBezTo>
                    <a:cubicBezTo>
                      <a:pt x="253" y="73"/>
                      <a:pt x="262" y="61"/>
                      <a:pt x="262" y="49"/>
                    </a:cubicBezTo>
                    <a:cubicBezTo>
                      <a:pt x="262" y="37"/>
                      <a:pt x="252" y="30"/>
                      <a:pt x="235" y="30"/>
                    </a:cubicBezTo>
                    <a:cubicBezTo>
                      <a:pt x="219" y="30"/>
                      <a:pt x="208" y="36"/>
                      <a:pt x="198" y="50"/>
                    </a:cubicBezTo>
                    <a:cubicBezTo>
                      <a:pt x="182" y="71"/>
                      <a:pt x="161" y="85"/>
                      <a:pt x="119" y="85"/>
                    </a:cubicBezTo>
                    <a:cubicBezTo>
                      <a:pt x="81" y="85"/>
                      <a:pt x="51" y="75"/>
                      <a:pt x="42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2"/>
                      <a:pt x="54" y="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97" y="16"/>
                      <a:pt x="88" y="25"/>
                      <a:pt x="88" y="39"/>
                    </a:cubicBezTo>
                    <a:cubicBezTo>
                      <a:pt x="88" y="52"/>
                      <a:pt x="100" y="56"/>
                      <a:pt x="112" y="56"/>
                    </a:cubicBezTo>
                    <a:cubicBezTo>
                      <a:pt x="126" y="56"/>
                      <a:pt x="135" y="49"/>
                      <a:pt x="149" y="32"/>
                    </a:cubicBezTo>
                    <a:cubicBezTo>
                      <a:pt x="167" y="9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9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ṥlîdé">
                <a:extLst>
                  <a:ext uri="{FF2B5EF4-FFF2-40B4-BE49-F238E27FC236}">
                    <a16:creationId xmlns:a16="http://schemas.microsoft.com/office/drawing/2014/main" xmlns="" id="{D2455C55-22FB-4C43-B0BB-61090996B0A0}"/>
                  </a:ext>
                </a:extLst>
              </p:cNvPr>
              <p:cNvSpPr/>
              <p:nvPr/>
            </p:nvSpPr>
            <p:spPr bwMode="auto">
              <a:xfrm flipH="1">
                <a:off x="2478583" y="4945696"/>
                <a:ext cx="1174081" cy="536026"/>
              </a:xfrm>
              <a:custGeom>
                <a:avLst/>
                <a:gdLst>
                  <a:gd name="T0" fmla="*/ 286 w 571"/>
                  <a:gd name="T1" fmla="*/ 0 h 260"/>
                  <a:gd name="T2" fmla="*/ 0 w 571"/>
                  <a:gd name="T3" fmla="*/ 130 h 260"/>
                  <a:gd name="T4" fmla="*/ 286 w 571"/>
                  <a:gd name="T5" fmla="*/ 260 h 260"/>
                  <a:gd name="T6" fmla="*/ 571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128" y="0"/>
                      <a:pt x="0" y="58"/>
                      <a:pt x="0" y="130"/>
                    </a:cubicBezTo>
                    <a:cubicBezTo>
                      <a:pt x="0" y="201"/>
                      <a:pt x="128" y="259"/>
                      <a:pt x="286" y="260"/>
                    </a:cubicBezTo>
                    <a:cubicBezTo>
                      <a:pt x="443" y="259"/>
                      <a:pt x="571" y="201"/>
                      <a:pt x="571" y="130"/>
                    </a:cubicBezTo>
                    <a:cubicBezTo>
                      <a:pt x="571" y="58"/>
                      <a:pt x="443" y="0"/>
                      <a:pt x="286" y="0"/>
                    </a:cubicBezTo>
                    <a:close/>
                  </a:path>
                </a:pathLst>
              </a:cu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ṣ1iďê">
                <a:extLst>
                  <a:ext uri="{FF2B5EF4-FFF2-40B4-BE49-F238E27FC236}">
                    <a16:creationId xmlns:a16="http://schemas.microsoft.com/office/drawing/2014/main" xmlns="" id="{5D003305-D6E9-43AE-8324-A456847411AA}"/>
                  </a:ext>
                </a:extLst>
              </p:cNvPr>
              <p:cNvSpPr/>
              <p:nvPr/>
            </p:nvSpPr>
            <p:spPr bwMode="auto">
              <a:xfrm flipH="1">
                <a:off x="2478583" y="5224368"/>
                <a:ext cx="1175603" cy="363950"/>
              </a:xfrm>
              <a:custGeom>
                <a:avLst/>
                <a:gdLst>
                  <a:gd name="T0" fmla="*/ 520 w 572"/>
                  <a:gd name="T1" fmla="*/ 56 h 177"/>
                  <a:gd name="T2" fmla="*/ 468 w 572"/>
                  <a:gd name="T3" fmla="*/ 80 h 177"/>
                  <a:gd name="T4" fmla="*/ 416 w 572"/>
                  <a:gd name="T5" fmla="*/ 95 h 177"/>
                  <a:gd name="T6" fmla="*/ 364 w 572"/>
                  <a:gd name="T7" fmla="*/ 104 h 177"/>
                  <a:gd name="T8" fmla="*/ 312 w 572"/>
                  <a:gd name="T9" fmla="*/ 109 h 177"/>
                  <a:gd name="T10" fmla="*/ 287 w 572"/>
                  <a:gd name="T11" fmla="*/ 109 h 177"/>
                  <a:gd name="T12" fmla="*/ 260 w 572"/>
                  <a:gd name="T13" fmla="*/ 109 h 177"/>
                  <a:gd name="T14" fmla="*/ 208 w 572"/>
                  <a:gd name="T15" fmla="*/ 104 h 177"/>
                  <a:gd name="T16" fmla="*/ 156 w 572"/>
                  <a:gd name="T17" fmla="*/ 95 h 177"/>
                  <a:gd name="T18" fmla="*/ 104 w 572"/>
                  <a:gd name="T19" fmla="*/ 80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70 h 177"/>
                  <a:gd name="T26" fmla="*/ 51 w 572"/>
                  <a:gd name="T27" fmla="*/ 122 h 177"/>
                  <a:gd name="T28" fmla="*/ 104 w 572"/>
                  <a:gd name="T29" fmla="*/ 147 h 177"/>
                  <a:gd name="T30" fmla="*/ 156 w 572"/>
                  <a:gd name="T31" fmla="*/ 162 h 177"/>
                  <a:gd name="T32" fmla="*/ 208 w 572"/>
                  <a:gd name="T33" fmla="*/ 172 h 177"/>
                  <a:gd name="T34" fmla="*/ 260 w 572"/>
                  <a:gd name="T35" fmla="*/ 177 h 177"/>
                  <a:gd name="T36" fmla="*/ 286 w 572"/>
                  <a:gd name="T37" fmla="*/ 177 h 177"/>
                  <a:gd name="T38" fmla="*/ 312 w 572"/>
                  <a:gd name="T39" fmla="*/ 177 h 177"/>
                  <a:gd name="T40" fmla="*/ 364 w 572"/>
                  <a:gd name="T41" fmla="*/ 172 h 177"/>
                  <a:gd name="T42" fmla="*/ 416 w 572"/>
                  <a:gd name="T43" fmla="*/ 163 h 177"/>
                  <a:gd name="T44" fmla="*/ 468 w 572"/>
                  <a:gd name="T45" fmla="*/ 147 h 177"/>
                  <a:gd name="T46" fmla="*/ 520 w 572"/>
                  <a:gd name="T47" fmla="*/ 122 h 177"/>
                  <a:gd name="T48" fmla="*/ 572 w 572"/>
                  <a:gd name="T49" fmla="*/ 70 h 177"/>
                  <a:gd name="T50" fmla="*/ 572 w 572"/>
                  <a:gd name="T51" fmla="*/ 0 h 177"/>
                  <a:gd name="T52" fmla="*/ 520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0" y="56"/>
                    </a:moveTo>
                    <a:cubicBezTo>
                      <a:pt x="505" y="65"/>
                      <a:pt x="487" y="73"/>
                      <a:pt x="468" y="80"/>
                    </a:cubicBezTo>
                    <a:cubicBezTo>
                      <a:pt x="452" y="86"/>
                      <a:pt x="434" y="91"/>
                      <a:pt x="416" y="95"/>
                    </a:cubicBezTo>
                    <a:cubicBezTo>
                      <a:pt x="399" y="99"/>
                      <a:pt x="382" y="102"/>
                      <a:pt x="364" y="104"/>
                    </a:cubicBezTo>
                    <a:cubicBezTo>
                      <a:pt x="347" y="106"/>
                      <a:pt x="330" y="108"/>
                      <a:pt x="312" y="109"/>
                    </a:cubicBezTo>
                    <a:cubicBezTo>
                      <a:pt x="304" y="109"/>
                      <a:pt x="295" y="109"/>
                      <a:pt x="287" y="109"/>
                    </a:cubicBezTo>
                    <a:cubicBezTo>
                      <a:pt x="278" y="109"/>
                      <a:pt x="269" y="109"/>
                      <a:pt x="260" y="109"/>
                    </a:cubicBezTo>
                    <a:cubicBezTo>
                      <a:pt x="242" y="108"/>
                      <a:pt x="225" y="106"/>
                      <a:pt x="208" y="104"/>
                    </a:cubicBezTo>
                    <a:cubicBezTo>
                      <a:pt x="190" y="102"/>
                      <a:pt x="173" y="99"/>
                      <a:pt x="156" y="95"/>
                    </a:cubicBezTo>
                    <a:cubicBezTo>
                      <a:pt x="137" y="91"/>
                      <a:pt x="120" y="86"/>
                      <a:pt x="104" y="80"/>
                    </a:cubicBezTo>
                    <a:cubicBezTo>
                      <a:pt x="84" y="73"/>
                      <a:pt x="66" y="64"/>
                      <a:pt x="51" y="55"/>
                    </a:cubicBezTo>
                    <a:cubicBezTo>
                      <a:pt x="26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7" y="106"/>
                      <a:pt x="51" y="122"/>
                    </a:cubicBezTo>
                    <a:cubicBezTo>
                      <a:pt x="66" y="131"/>
                      <a:pt x="84" y="139"/>
                      <a:pt x="104" y="147"/>
                    </a:cubicBezTo>
                    <a:cubicBezTo>
                      <a:pt x="120" y="153"/>
                      <a:pt x="137" y="158"/>
                      <a:pt x="156" y="162"/>
                    </a:cubicBezTo>
                    <a:cubicBezTo>
                      <a:pt x="172" y="166"/>
                      <a:pt x="190" y="170"/>
                      <a:pt x="208" y="172"/>
                    </a:cubicBezTo>
                    <a:cubicBezTo>
                      <a:pt x="225" y="174"/>
                      <a:pt x="242" y="176"/>
                      <a:pt x="260" y="177"/>
                    </a:cubicBezTo>
                    <a:cubicBezTo>
                      <a:pt x="269" y="177"/>
                      <a:pt x="278" y="177"/>
                      <a:pt x="286" y="177"/>
                    </a:cubicBezTo>
                    <a:cubicBezTo>
                      <a:pt x="295" y="177"/>
                      <a:pt x="303" y="177"/>
                      <a:pt x="312" y="177"/>
                    </a:cubicBezTo>
                    <a:cubicBezTo>
                      <a:pt x="330" y="176"/>
                      <a:pt x="347" y="174"/>
                      <a:pt x="364" y="172"/>
                    </a:cubicBezTo>
                    <a:cubicBezTo>
                      <a:pt x="382" y="170"/>
                      <a:pt x="399" y="167"/>
                      <a:pt x="416" y="163"/>
                    </a:cubicBezTo>
                    <a:cubicBezTo>
                      <a:pt x="434" y="158"/>
                      <a:pt x="452" y="153"/>
                      <a:pt x="468" y="147"/>
                    </a:cubicBezTo>
                    <a:cubicBezTo>
                      <a:pt x="487" y="140"/>
                      <a:pt x="505" y="132"/>
                      <a:pt x="520" y="122"/>
                    </a:cubicBezTo>
                    <a:cubicBezTo>
                      <a:pt x="545" y="107"/>
                      <a:pt x="564" y="89"/>
                      <a:pt x="572" y="70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1"/>
                      <a:pt x="546" y="40"/>
                      <a:pt x="520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şḻïḍe">
                <a:extLst>
                  <a:ext uri="{FF2B5EF4-FFF2-40B4-BE49-F238E27FC236}">
                    <a16:creationId xmlns:a16="http://schemas.microsoft.com/office/drawing/2014/main" xmlns="" id="{DA50F4A1-867F-4FD3-90E4-02E990CC0553}"/>
                  </a:ext>
                </a:extLst>
              </p:cNvPr>
              <p:cNvSpPr/>
              <p:nvPr/>
            </p:nvSpPr>
            <p:spPr bwMode="auto">
              <a:xfrm flipH="1">
                <a:off x="2544064" y="4985289"/>
                <a:ext cx="1038551" cy="417248"/>
              </a:xfrm>
              <a:custGeom>
                <a:avLst/>
                <a:gdLst>
                  <a:gd name="T0" fmla="*/ 253 w 505"/>
                  <a:gd name="T1" fmla="*/ 203 h 203"/>
                  <a:gd name="T2" fmla="*/ 252 w 505"/>
                  <a:gd name="T3" fmla="*/ 203 h 203"/>
                  <a:gd name="T4" fmla="*/ 0 w 505"/>
                  <a:gd name="T5" fmla="*/ 102 h 203"/>
                  <a:gd name="T6" fmla="*/ 252 w 505"/>
                  <a:gd name="T7" fmla="*/ 0 h 203"/>
                  <a:gd name="T8" fmla="*/ 505 w 505"/>
                  <a:gd name="T9" fmla="*/ 102 h 203"/>
                  <a:gd name="T10" fmla="*/ 253 w 505"/>
                  <a:gd name="T11" fmla="*/ 203 h 203"/>
                  <a:gd name="T12" fmla="*/ 252 w 505"/>
                  <a:gd name="T13" fmla="*/ 28 h 203"/>
                  <a:gd name="T14" fmla="*/ 30 w 505"/>
                  <a:gd name="T15" fmla="*/ 101 h 203"/>
                  <a:gd name="T16" fmla="*/ 252 w 505"/>
                  <a:gd name="T17" fmla="*/ 175 h 203"/>
                  <a:gd name="T18" fmla="*/ 475 w 505"/>
                  <a:gd name="T19" fmla="*/ 101 h 203"/>
                  <a:gd name="T20" fmla="*/ 252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3" y="203"/>
                    </a:moveTo>
                    <a:cubicBezTo>
                      <a:pt x="252" y="203"/>
                      <a:pt x="252" y="203"/>
                      <a:pt x="252" y="203"/>
                    </a:cubicBezTo>
                    <a:cubicBezTo>
                      <a:pt x="130" y="203"/>
                      <a:pt x="0" y="167"/>
                      <a:pt x="0" y="102"/>
                    </a:cubicBezTo>
                    <a:cubicBezTo>
                      <a:pt x="0" y="36"/>
                      <a:pt x="130" y="0"/>
                      <a:pt x="252" y="0"/>
                    </a:cubicBezTo>
                    <a:cubicBezTo>
                      <a:pt x="375" y="0"/>
                      <a:pt x="505" y="36"/>
                      <a:pt x="505" y="102"/>
                    </a:cubicBezTo>
                    <a:cubicBezTo>
                      <a:pt x="505" y="167"/>
                      <a:pt x="375" y="203"/>
                      <a:pt x="253" y="203"/>
                    </a:cubicBezTo>
                    <a:close/>
                    <a:moveTo>
                      <a:pt x="252" y="28"/>
                    </a:moveTo>
                    <a:cubicBezTo>
                      <a:pt x="121" y="29"/>
                      <a:pt x="30" y="67"/>
                      <a:pt x="30" y="101"/>
                    </a:cubicBezTo>
                    <a:cubicBezTo>
                      <a:pt x="30" y="136"/>
                      <a:pt x="121" y="174"/>
                      <a:pt x="252" y="175"/>
                    </a:cubicBezTo>
                    <a:cubicBezTo>
                      <a:pt x="384" y="174"/>
                      <a:pt x="475" y="136"/>
                      <a:pt x="475" y="101"/>
                    </a:cubicBezTo>
                    <a:cubicBezTo>
                      <a:pt x="475" y="67"/>
                      <a:pt x="384" y="29"/>
                      <a:pt x="252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ṡliḋê">
                <a:extLst>
                  <a:ext uri="{FF2B5EF4-FFF2-40B4-BE49-F238E27FC236}">
                    <a16:creationId xmlns:a16="http://schemas.microsoft.com/office/drawing/2014/main" xmlns="" id="{6476A1D2-701D-4214-9451-CA3415BF57E8}"/>
                  </a:ext>
                </a:extLst>
              </p:cNvPr>
              <p:cNvSpPr/>
              <p:nvPr/>
            </p:nvSpPr>
            <p:spPr bwMode="auto">
              <a:xfrm flipH="1">
                <a:off x="2699390" y="5091885"/>
                <a:ext cx="724854" cy="181214"/>
              </a:xfrm>
              <a:custGeom>
                <a:avLst/>
                <a:gdLst>
                  <a:gd name="T0" fmla="*/ 352 w 352"/>
                  <a:gd name="T1" fmla="*/ 55 h 88"/>
                  <a:gd name="T2" fmla="*/ 310 w 352"/>
                  <a:gd name="T3" fmla="*/ 55 h 88"/>
                  <a:gd name="T4" fmla="*/ 292 w 352"/>
                  <a:gd name="T5" fmla="*/ 88 h 88"/>
                  <a:gd name="T6" fmla="*/ 242 w 352"/>
                  <a:gd name="T7" fmla="*/ 82 h 88"/>
                  <a:gd name="T8" fmla="*/ 260 w 352"/>
                  <a:gd name="T9" fmla="*/ 49 h 88"/>
                  <a:gd name="T10" fmla="*/ 234 w 352"/>
                  <a:gd name="T11" fmla="*/ 30 h 88"/>
                  <a:gd name="T12" fmla="*/ 196 w 352"/>
                  <a:gd name="T13" fmla="*/ 51 h 88"/>
                  <a:gd name="T14" fmla="*/ 118 w 352"/>
                  <a:gd name="T15" fmla="*/ 85 h 88"/>
                  <a:gd name="T16" fmla="*/ 41 w 352"/>
                  <a:gd name="T17" fmla="*/ 51 h 88"/>
                  <a:gd name="T18" fmla="*/ 0 w 352"/>
                  <a:gd name="T19" fmla="*/ 51 h 88"/>
                  <a:gd name="T20" fmla="*/ 0 w 352"/>
                  <a:gd name="T21" fmla="*/ 35 h 88"/>
                  <a:gd name="T22" fmla="*/ 38 w 352"/>
                  <a:gd name="T23" fmla="*/ 35 h 88"/>
                  <a:gd name="T24" fmla="*/ 52 w 352"/>
                  <a:gd name="T25" fmla="*/ 6 h 88"/>
                  <a:gd name="T26" fmla="*/ 101 w 352"/>
                  <a:gd name="T27" fmla="*/ 11 h 88"/>
                  <a:gd name="T28" fmla="*/ 86 w 352"/>
                  <a:gd name="T29" fmla="*/ 39 h 88"/>
                  <a:gd name="T30" fmla="*/ 110 w 352"/>
                  <a:gd name="T31" fmla="*/ 56 h 88"/>
                  <a:gd name="T32" fmla="*/ 147 w 352"/>
                  <a:gd name="T33" fmla="*/ 33 h 88"/>
                  <a:gd name="T34" fmla="*/ 228 w 352"/>
                  <a:gd name="T35" fmla="*/ 0 h 88"/>
                  <a:gd name="T36" fmla="*/ 307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0" y="55"/>
                      <a:pt x="310" y="55"/>
                      <a:pt x="310" y="55"/>
                    </a:cubicBezTo>
                    <a:cubicBezTo>
                      <a:pt x="309" y="67"/>
                      <a:pt x="301" y="80"/>
                      <a:pt x="292" y="88"/>
                    </a:cubicBezTo>
                    <a:cubicBezTo>
                      <a:pt x="242" y="82"/>
                      <a:pt x="242" y="82"/>
                      <a:pt x="242" y="82"/>
                    </a:cubicBezTo>
                    <a:cubicBezTo>
                      <a:pt x="251" y="73"/>
                      <a:pt x="260" y="62"/>
                      <a:pt x="260" y="49"/>
                    </a:cubicBezTo>
                    <a:cubicBezTo>
                      <a:pt x="260" y="38"/>
                      <a:pt x="251" y="30"/>
                      <a:pt x="234" y="30"/>
                    </a:cubicBezTo>
                    <a:cubicBezTo>
                      <a:pt x="217" y="30"/>
                      <a:pt x="207" y="36"/>
                      <a:pt x="196" y="51"/>
                    </a:cubicBezTo>
                    <a:cubicBezTo>
                      <a:pt x="181" y="72"/>
                      <a:pt x="159" y="85"/>
                      <a:pt x="118" y="85"/>
                    </a:cubicBezTo>
                    <a:cubicBezTo>
                      <a:pt x="80" y="85"/>
                      <a:pt x="50" y="75"/>
                      <a:pt x="41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19"/>
                      <a:pt x="45" y="12"/>
                      <a:pt x="52" y="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96" y="16"/>
                      <a:pt x="86" y="25"/>
                      <a:pt x="86" y="39"/>
                    </a:cubicBezTo>
                    <a:cubicBezTo>
                      <a:pt x="86" y="52"/>
                      <a:pt x="98" y="56"/>
                      <a:pt x="110" y="56"/>
                    </a:cubicBezTo>
                    <a:cubicBezTo>
                      <a:pt x="125" y="56"/>
                      <a:pt x="134" y="49"/>
                      <a:pt x="147" y="33"/>
                    </a:cubicBezTo>
                    <a:cubicBezTo>
                      <a:pt x="165" y="9"/>
                      <a:pt x="189" y="0"/>
                      <a:pt x="228" y="0"/>
                    </a:cubicBezTo>
                    <a:cubicBezTo>
                      <a:pt x="266" y="0"/>
                      <a:pt x="299" y="11"/>
                      <a:pt x="307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ïṧ1iḋ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3100" y="1276994"/>
              <a:ext cx="6576839" cy="132497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</a:t>
              </a:r>
              <a:r>
                <a:rPr lang="en-US" altLang="zh-CN" sz="1600" dirty="0"/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grpSp>
          <p:nvGrpSpPr>
            <p:cNvPr id="10" name="iṡlîḓé">
              <a:extLst>
                <a:ext uri="{FF2B5EF4-FFF2-40B4-BE49-F238E27FC236}">
                  <a16:creationId xmlns:a16="http://schemas.microsoft.com/office/drawing/2014/main" xmlns="" id="{47D725EC-A208-49B1-8696-3E5C8B4ED590}"/>
                </a:ext>
              </a:extLst>
            </p:cNvPr>
            <p:cNvGrpSpPr/>
            <p:nvPr/>
          </p:nvGrpSpPr>
          <p:grpSpPr>
            <a:xfrm>
              <a:off x="669924" y="3106789"/>
              <a:ext cx="2365727" cy="1027428"/>
              <a:chOff x="669924" y="3106789"/>
              <a:chExt cx="2365727" cy="1027428"/>
            </a:xfrm>
          </p:grpSpPr>
          <p:sp>
            <p:nvSpPr>
              <p:cNvPr id="22" name="ïṥlíďè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669925" y="3106789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ş1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9924" y="3519000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1" name="iśḻiďé">
              <a:extLst>
                <a:ext uri="{FF2B5EF4-FFF2-40B4-BE49-F238E27FC236}">
                  <a16:creationId xmlns:a16="http://schemas.microsoft.com/office/drawing/2014/main" xmlns="" id="{CA28EC28-27F6-447B-8068-C81E69AAB1B7}"/>
                </a:ext>
              </a:extLst>
            </p:cNvPr>
            <p:cNvGrpSpPr/>
            <p:nvPr/>
          </p:nvGrpSpPr>
          <p:grpSpPr>
            <a:xfrm>
              <a:off x="4405273" y="3106789"/>
              <a:ext cx="2365727" cy="1027428"/>
              <a:chOff x="4405273" y="3106789"/>
              <a:chExt cx="2365727" cy="1027428"/>
            </a:xfrm>
          </p:grpSpPr>
          <p:sp>
            <p:nvSpPr>
              <p:cNvPr id="20" name="ï$ļíďê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4405274" y="3106789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îşľï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05273" y="3519000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2" name="ïsḻïďé">
              <a:extLst>
                <a:ext uri="{FF2B5EF4-FFF2-40B4-BE49-F238E27FC236}">
                  <a16:creationId xmlns:a16="http://schemas.microsoft.com/office/drawing/2014/main" xmlns="" id="{90C69AD0-89B8-40FA-9660-BE9048B624A4}"/>
                </a:ext>
              </a:extLst>
            </p:cNvPr>
            <p:cNvGrpSpPr/>
            <p:nvPr/>
          </p:nvGrpSpPr>
          <p:grpSpPr>
            <a:xfrm>
              <a:off x="666650" y="4782845"/>
              <a:ext cx="2365726" cy="1027428"/>
              <a:chOff x="666650" y="4782845"/>
              <a:chExt cx="2365726" cy="1027428"/>
            </a:xfrm>
          </p:grpSpPr>
          <p:sp>
            <p:nvSpPr>
              <p:cNvPr id="18" name="íšlíḑè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666650" y="4782845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íśľî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6650" y="5195056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3" name="îṣḷide">
              <a:extLst>
                <a:ext uri="{FF2B5EF4-FFF2-40B4-BE49-F238E27FC236}">
                  <a16:creationId xmlns:a16="http://schemas.microsoft.com/office/drawing/2014/main" xmlns="" id="{4174DED9-A114-40F5-AD18-D549FADE15EC}"/>
                </a:ext>
              </a:extLst>
            </p:cNvPr>
            <p:cNvGrpSpPr/>
            <p:nvPr/>
          </p:nvGrpSpPr>
          <p:grpSpPr>
            <a:xfrm>
              <a:off x="4401998" y="4782845"/>
              <a:ext cx="2365727" cy="1027428"/>
              <a:chOff x="4401998" y="4782845"/>
              <a:chExt cx="2365727" cy="1027428"/>
            </a:xfrm>
          </p:grpSpPr>
          <p:sp>
            <p:nvSpPr>
              <p:cNvPr id="16" name="î$1îdé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4401999" y="4782845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şľ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01998" y="5195056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365F13D-54C0-4D2C-B482-8E8AEEDE06BA}"/>
                </a:ext>
              </a:extLst>
            </p:cNvPr>
            <p:cNvCxnSpPr/>
            <p:nvPr/>
          </p:nvCxnSpPr>
          <p:spPr>
            <a:xfrm>
              <a:off x="673100" y="4458531"/>
              <a:ext cx="6127974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F2FC416-7A9C-4C57-B2A6-D780F96A6105}"/>
                </a:ext>
              </a:extLst>
            </p:cNvPr>
            <p:cNvCxnSpPr>
              <a:cxnSpLocks/>
            </p:cNvCxnSpPr>
            <p:nvPr/>
          </p:nvCxnSpPr>
          <p:spPr>
            <a:xfrm>
              <a:off x="3720462" y="3106789"/>
              <a:ext cx="0" cy="2695958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574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215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71181D-ED49-4C58-8CBD-3BECDA256E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4874556"/>
            <a:chOff x="673099" y="1130300"/>
            <a:chExt cx="10845800" cy="4874556"/>
          </a:xfrm>
        </p:grpSpPr>
        <p:grpSp>
          <p:nvGrpSpPr>
            <p:cNvPr id="6" name="ï$1îḑê">
              <a:extLst>
                <a:ext uri="{FF2B5EF4-FFF2-40B4-BE49-F238E27FC236}">
                  <a16:creationId xmlns:a16="http://schemas.microsoft.com/office/drawing/2014/main" xmlns="" id="{3780BFA6-6FA7-4114-9C07-C415292ED632}"/>
                </a:ext>
              </a:extLst>
            </p:cNvPr>
            <p:cNvGrpSpPr/>
            <p:nvPr/>
          </p:nvGrpSpPr>
          <p:grpSpPr>
            <a:xfrm>
              <a:off x="4038193" y="2420888"/>
              <a:ext cx="4115615" cy="3547200"/>
              <a:chOff x="3984155" y="1834344"/>
              <a:chExt cx="4115615" cy="3547200"/>
            </a:xfrm>
          </p:grpSpPr>
          <p:sp>
            <p:nvSpPr>
              <p:cNvPr id="23" name="îsḷïḑè">
                <a:extLst>
                  <a:ext uri="{FF2B5EF4-FFF2-40B4-BE49-F238E27FC236}">
                    <a16:creationId xmlns:a16="http://schemas.microsoft.com/office/drawing/2014/main" xmlns="" id="{EB8B2E36-CA85-4B36-A558-7C125BF00540}"/>
                  </a:ext>
                </a:extLst>
              </p:cNvPr>
              <p:cNvSpPr/>
              <p:nvPr/>
            </p:nvSpPr>
            <p:spPr>
              <a:xfrm rot="16200000">
                <a:off x="3984156" y="2207926"/>
                <a:ext cx="2800035" cy="2800037"/>
              </a:xfrm>
              <a:prstGeom prst="arc">
                <a:avLst>
                  <a:gd name="adj1" fmla="val 10736977"/>
                  <a:gd name="adj2" fmla="val 19259494"/>
                </a:avLst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ṡliḍé">
                <a:extLst>
                  <a:ext uri="{FF2B5EF4-FFF2-40B4-BE49-F238E27FC236}">
                    <a16:creationId xmlns:a16="http://schemas.microsoft.com/office/drawing/2014/main" xmlns="" id="{4EDFC817-4FBB-4A1E-A8B7-9078B1272CD4}"/>
                  </a:ext>
                </a:extLst>
              </p:cNvPr>
              <p:cNvSpPr/>
              <p:nvPr/>
            </p:nvSpPr>
            <p:spPr>
              <a:xfrm rot="5400000" flipH="1">
                <a:off x="5299734" y="2207925"/>
                <a:ext cx="2800035" cy="2800037"/>
              </a:xfrm>
              <a:prstGeom prst="arc">
                <a:avLst>
                  <a:gd name="adj1" fmla="val 13355900"/>
                  <a:gd name="adj2" fmla="val 19139988"/>
                </a:avLst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ś1ïḑê">
                <a:extLst>
                  <a:ext uri="{FF2B5EF4-FFF2-40B4-BE49-F238E27FC236}">
                    <a16:creationId xmlns:a16="http://schemas.microsoft.com/office/drawing/2014/main" xmlns="" id="{6E536082-32CC-46B1-82E8-F6137278B3E8}"/>
                  </a:ext>
                </a:extLst>
              </p:cNvPr>
              <p:cNvSpPr/>
              <p:nvPr/>
            </p:nvSpPr>
            <p:spPr>
              <a:xfrm>
                <a:off x="4572626" y="2084570"/>
                <a:ext cx="3046751" cy="3046750"/>
              </a:xfrm>
              <a:custGeom>
                <a:avLst/>
                <a:gdLst>
                  <a:gd name="connsiteX0" fmla="*/ 1240818 w 3046751"/>
                  <a:gd name="connsiteY0" fmla="*/ 1488987 h 3046750"/>
                  <a:gd name="connsiteX1" fmla="*/ 248169 w 3046751"/>
                  <a:gd name="connsiteY1" fmla="*/ 1488987 h 3046750"/>
                  <a:gd name="connsiteX2" fmla="*/ 0 w 3046751"/>
                  <a:gd name="connsiteY2" fmla="*/ 1240818 h 3046750"/>
                  <a:gd name="connsiteX3" fmla="*/ 0 w 3046751"/>
                  <a:gd name="connsiteY3" fmla="*/ 248169 h 3046750"/>
                  <a:gd name="connsiteX4" fmla="*/ 248169 w 3046751"/>
                  <a:gd name="connsiteY4" fmla="*/ 0 h 3046750"/>
                  <a:gd name="connsiteX5" fmla="*/ 1240818 w 3046751"/>
                  <a:gd name="connsiteY5" fmla="*/ 0 h 3046750"/>
                  <a:gd name="connsiteX6" fmla="*/ 1488987 w 3046751"/>
                  <a:gd name="connsiteY6" fmla="*/ 248169 h 3046750"/>
                  <a:gd name="connsiteX7" fmla="*/ 1488987 w 3046751"/>
                  <a:gd name="connsiteY7" fmla="*/ 1240818 h 3046750"/>
                  <a:gd name="connsiteX8" fmla="*/ 1240818 w 3046751"/>
                  <a:gd name="connsiteY8" fmla="*/ 1488987 h 3046750"/>
                  <a:gd name="connsiteX9" fmla="*/ 2798581 w 3046751"/>
                  <a:gd name="connsiteY9" fmla="*/ 1488987 h 3046750"/>
                  <a:gd name="connsiteX10" fmla="*/ 1805932 w 3046751"/>
                  <a:gd name="connsiteY10" fmla="*/ 1488987 h 3046750"/>
                  <a:gd name="connsiteX11" fmla="*/ 1557763 w 3046751"/>
                  <a:gd name="connsiteY11" fmla="*/ 1240818 h 3046750"/>
                  <a:gd name="connsiteX12" fmla="*/ 1557763 w 3046751"/>
                  <a:gd name="connsiteY12" fmla="*/ 248169 h 3046750"/>
                  <a:gd name="connsiteX13" fmla="*/ 1805932 w 3046751"/>
                  <a:gd name="connsiteY13" fmla="*/ 0 h 3046750"/>
                  <a:gd name="connsiteX14" fmla="*/ 2798581 w 3046751"/>
                  <a:gd name="connsiteY14" fmla="*/ 0 h 3046750"/>
                  <a:gd name="connsiteX15" fmla="*/ 3046750 w 3046751"/>
                  <a:gd name="connsiteY15" fmla="*/ 248169 h 3046750"/>
                  <a:gd name="connsiteX16" fmla="*/ 3046750 w 3046751"/>
                  <a:gd name="connsiteY16" fmla="*/ 1240818 h 3046750"/>
                  <a:gd name="connsiteX17" fmla="*/ 2798581 w 3046751"/>
                  <a:gd name="connsiteY17" fmla="*/ 1488987 h 3046750"/>
                  <a:gd name="connsiteX18" fmla="*/ 1240819 w 3046751"/>
                  <a:gd name="connsiteY18" fmla="*/ 3046750 h 3046750"/>
                  <a:gd name="connsiteX19" fmla="*/ 248170 w 3046751"/>
                  <a:gd name="connsiteY19" fmla="*/ 3046750 h 3046750"/>
                  <a:gd name="connsiteX20" fmla="*/ 1 w 3046751"/>
                  <a:gd name="connsiteY20" fmla="*/ 2798581 h 3046750"/>
                  <a:gd name="connsiteX21" fmla="*/ 1 w 3046751"/>
                  <a:gd name="connsiteY21" fmla="*/ 1805932 h 3046750"/>
                  <a:gd name="connsiteX22" fmla="*/ 248170 w 3046751"/>
                  <a:gd name="connsiteY22" fmla="*/ 1557763 h 3046750"/>
                  <a:gd name="connsiteX23" fmla="*/ 1240819 w 3046751"/>
                  <a:gd name="connsiteY23" fmla="*/ 1557763 h 3046750"/>
                  <a:gd name="connsiteX24" fmla="*/ 1488988 w 3046751"/>
                  <a:gd name="connsiteY24" fmla="*/ 1805932 h 3046750"/>
                  <a:gd name="connsiteX25" fmla="*/ 1488988 w 3046751"/>
                  <a:gd name="connsiteY25" fmla="*/ 2798581 h 3046750"/>
                  <a:gd name="connsiteX26" fmla="*/ 1240819 w 3046751"/>
                  <a:gd name="connsiteY26" fmla="*/ 3046750 h 3046750"/>
                  <a:gd name="connsiteX27" fmla="*/ 2798582 w 3046751"/>
                  <a:gd name="connsiteY27" fmla="*/ 3046750 h 3046750"/>
                  <a:gd name="connsiteX28" fmla="*/ 1805933 w 3046751"/>
                  <a:gd name="connsiteY28" fmla="*/ 3046750 h 3046750"/>
                  <a:gd name="connsiteX29" fmla="*/ 1557764 w 3046751"/>
                  <a:gd name="connsiteY29" fmla="*/ 2798581 h 3046750"/>
                  <a:gd name="connsiteX30" fmla="*/ 1557764 w 3046751"/>
                  <a:gd name="connsiteY30" fmla="*/ 1805932 h 3046750"/>
                  <a:gd name="connsiteX31" fmla="*/ 1805933 w 3046751"/>
                  <a:gd name="connsiteY31" fmla="*/ 1557763 h 3046750"/>
                  <a:gd name="connsiteX32" fmla="*/ 2798582 w 3046751"/>
                  <a:gd name="connsiteY32" fmla="*/ 1557763 h 3046750"/>
                  <a:gd name="connsiteX33" fmla="*/ 3046751 w 3046751"/>
                  <a:gd name="connsiteY33" fmla="*/ 1805932 h 3046750"/>
                  <a:gd name="connsiteX34" fmla="*/ 3046751 w 3046751"/>
                  <a:gd name="connsiteY34" fmla="*/ 2798581 h 3046750"/>
                  <a:gd name="connsiteX35" fmla="*/ 2798582 w 3046751"/>
                  <a:gd name="connsiteY35" fmla="*/ 3046750 h 304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046751" h="3046750">
                    <a:moveTo>
                      <a:pt x="1240818" y="1488987"/>
                    </a:moveTo>
                    <a:lnTo>
                      <a:pt x="248169" y="1488987"/>
                    </a:lnTo>
                    <a:cubicBezTo>
                      <a:pt x="111109" y="1488987"/>
                      <a:pt x="0" y="1377878"/>
                      <a:pt x="0" y="1240818"/>
                    </a:cubicBezTo>
                    <a:lnTo>
                      <a:pt x="0" y="248169"/>
                    </a:lnTo>
                    <a:cubicBezTo>
                      <a:pt x="0" y="111109"/>
                      <a:pt x="111109" y="0"/>
                      <a:pt x="248169" y="0"/>
                    </a:cubicBezTo>
                    <a:lnTo>
                      <a:pt x="1240818" y="0"/>
                    </a:lnTo>
                    <a:cubicBezTo>
                      <a:pt x="1377878" y="0"/>
                      <a:pt x="1488987" y="111109"/>
                      <a:pt x="1488987" y="248169"/>
                    </a:cubicBezTo>
                    <a:lnTo>
                      <a:pt x="1488987" y="1240818"/>
                    </a:lnTo>
                    <a:cubicBezTo>
                      <a:pt x="1488987" y="1377878"/>
                      <a:pt x="1377878" y="1488987"/>
                      <a:pt x="1240818" y="1488987"/>
                    </a:cubicBezTo>
                    <a:close/>
                    <a:moveTo>
                      <a:pt x="2798581" y="1488987"/>
                    </a:moveTo>
                    <a:lnTo>
                      <a:pt x="1805932" y="1488987"/>
                    </a:lnTo>
                    <a:cubicBezTo>
                      <a:pt x="1668872" y="1488987"/>
                      <a:pt x="1557763" y="1377878"/>
                      <a:pt x="1557763" y="1240818"/>
                    </a:cubicBezTo>
                    <a:lnTo>
                      <a:pt x="1557763" y="248169"/>
                    </a:lnTo>
                    <a:cubicBezTo>
                      <a:pt x="1557763" y="111109"/>
                      <a:pt x="1668872" y="0"/>
                      <a:pt x="1805932" y="0"/>
                    </a:cubicBezTo>
                    <a:lnTo>
                      <a:pt x="2798581" y="0"/>
                    </a:lnTo>
                    <a:cubicBezTo>
                      <a:pt x="2935641" y="0"/>
                      <a:pt x="3046750" y="111109"/>
                      <a:pt x="3046750" y="248169"/>
                    </a:cubicBezTo>
                    <a:lnTo>
                      <a:pt x="3046750" y="1240818"/>
                    </a:lnTo>
                    <a:cubicBezTo>
                      <a:pt x="3046750" y="1377878"/>
                      <a:pt x="2935641" y="1488987"/>
                      <a:pt x="2798581" y="1488987"/>
                    </a:cubicBezTo>
                    <a:close/>
                    <a:moveTo>
                      <a:pt x="1240819" y="3046750"/>
                    </a:moveTo>
                    <a:lnTo>
                      <a:pt x="248170" y="3046750"/>
                    </a:lnTo>
                    <a:cubicBezTo>
                      <a:pt x="111110" y="3046750"/>
                      <a:pt x="1" y="2935641"/>
                      <a:pt x="1" y="2798581"/>
                    </a:cubicBezTo>
                    <a:lnTo>
                      <a:pt x="1" y="1805932"/>
                    </a:lnTo>
                    <a:cubicBezTo>
                      <a:pt x="1" y="1668872"/>
                      <a:pt x="111110" y="1557763"/>
                      <a:pt x="248170" y="1557763"/>
                    </a:cubicBezTo>
                    <a:lnTo>
                      <a:pt x="1240819" y="1557763"/>
                    </a:lnTo>
                    <a:cubicBezTo>
                      <a:pt x="1377879" y="1557763"/>
                      <a:pt x="1488988" y="1668872"/>
                      <a:pt x="1488988" y="1805932"/>
                    </a:cubicBezTo>
                    <a:lnTo>
                      <a:pt x="1488988" y="2798581"/>
                    </a:lnTo>
                    <a:cubicBezTo>
                      <a:pt x="1488988" y="2935641"/>
                      <a:pt x="1377879" y="3046750"/>
                      <a:pt x="1240819" y="3046750"/>
                    </a:cubicBezTo>
                    <a:close/>
                    <a:moveTo>
                      <a:pt x="2798582" y="3046750"/>
                    </a:moveTo>
                    <a:lnTo>
                      <a:pt x="1805933" y="3046750"/>
                    </a:lnTo>
                    <a:cubicBezTo>
                      <a:pt x="1668873" y="3046750"/>
                      <a:pt x="1557764" y="2935641"/>
                      <a:pt x="1557764" y="2798581"/>
                    </a:cubicBezTo>
                    <a:lnTo>
                      <a:pt x="1557764" y="1805932"/>
                    </a:lnTo>
                    <a:cubicBezTo>
                      <a:pt x="1557764" y="1668872"/>
                      <a:pt x="1668873" y="1557763"/>
                      <a:pt x="1805933" y="1557763"/>
                    </a:cubicBezTo>
                    <a:lnTo>
                      <a:pt x="2798582" y="1557763"/>
                    </a:lnTo>
                    <a:cubicBezTo>
                      <a:pt x="2935642" y="1557763"/>
                      <a:pt x="3046751" y="1668872"/>
                      <a:pt x="3046751" y="1805932"/>
                    </a:cubicBezTo>
                    <a:lnTo>
                      <a:pt x="3046751" y="2798581"/>
                    </a:lnTo>
                    <a:cubicBezTo>
                      <a:pt x="3046751" y="2935641"/>
                      <a:pt x="2935642" y="3046750"/>
                      <a:pt x="2798582" y="304675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25104" r="-24896"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6" name="ïşļíďe">
                <a:extLst>
                  <a:ext uri="{FF2B5EF4-FFF2-40B4-BE49-F238E27FC236}">
                    <a16:creationId xmlns:a16="http://schemas.microsoft.com/office/drawing/2014/main" xmlns="" id="{487A41B9-71EF-4313-AA29-A596E2B624D6}"/>
                  </a:ext>
                </a:extLst>
              </p:cNvPr>
              <p:cNvGrpSpPr/>
              <p:nvPr/>
            </p:nvGrpSpPr>
            <p:grpSpPr>
              <a:xfrm>
                <a:off x="5367240" y="2879193"/>
                <a:ext cx="1457506" cy="1457507"/>
                <a:chOff x="4025433" y="2592836"/>
                <a:chExt cx="1093130" cy="1093130"/>
              </a:xfrm>
            </p:grpSpPr>
            <p:sp>
              <p:nvSpPr>
                <p:cNvPr id="39" name="isļiḑè">
                  <a:extLst>
                    <a:ext uri="{FF2B5EF4-FFF2-40B4-BE49-F238E27FC236}">
                      <a16:creationId xmlns:a16="http://schemas.microsoft.com/office/drawing/2014/main" xmlns="" id="{08D892EA-312B-4A62-ADF3-5E7B0B8BB2B6}"/>
                    </a:ext>
                  </a:extLst>
                </p:cNvPr>
                <p:cNvSpPr/>
                <p:nvPr/>
              </p:nvSpPr>
              <p:spPr>
                <a:xfrm>
                  <a:off x="4025433" y="2592836"/>
                  <a:ext cx="1093130" cy="1093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ś1íḍè">
                  <a:extLst>
                    <a:ext uri="{FF2B5EF4-FFF2-40B4-BE49-F238E27FC236}">
                      <a16:creationId xmlns:a16="http://schemas.microsoft.com/office/drawing/2014/main" xmlns="" id="{23510D12-013A-46A0-890B-74E1B2EAC9ED}"/>
                    </a:ext>
                  </a:extLst>
                </p:cNvPr>
                <p:cNvSpPr/>
                <p:nvPr/>
              </p:nvSpPr>
              <p:spPr bwMode="auto">
                <a:xfrm>
                  <a:off x="4168136" y="2847957"/>
                  <a:ext cx="807728" cy="582885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$lïde">
                <a:extLst>
                  <a:ext uri="{FF2B5EF4-FFF2-40B4-BE49-F238E27FC236}">
                    <a16:creationId xmlns:a16="http://schemas.microsoft.com/office/drawing/2014/main" xmlns="" id="{FF7F2168-32E5-4775-9F99-0F5C7CED143D}"/>
                  </a:ext>
                </a:extLst>
              </p:cNvPr>
              <p:cNvGrpSpPr/>
              <p:nvPr/>
            </p:nvGrpSpPr>
            <p:grpSpPr>
              <a:xfrm>
                <a:off x="7116818" y="1834344"/>
                <a:ext cx="730010" cy="728264"/>
                <a:chOff x="5202936" y="2014498"/>
                <a:chExt cx="816864" cy="814910"/>
              </a:xfrm>
            </p:grpSpPr>
            <p:sp>
              <p:nvSpPr>
                <p:cNvPr id="37" name="íşlidé">
                  <a:extLst>
                    <a:ext uri="{FF2B5EF4-FFF2-40B4-BE49-F238E27FC236}">
                      <a16:creationId xmlns:a16="http://schemas.microsoft.com/office/drawing/2014/main" xmlns="" id="{6B1C8201-DEA2-48B0-81D2-FCD739D8FEE0}"/>
                    </a:ext>
                  </a:extLst>
                </p:cNvPr>
                <p:cNvSpPr/>
                <p:nvPr/>
              </p:nvSpPr>
              <p:spPr>
                <a:xfrm>
                  <a:off x="5202936" y="2014498"/>
                  <a:ext cx="816864" cy="81491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sḷíḓé">
                  <a:extLst>
                    <a:ext uri="{FF2B5EF4-FFF2-40B4-BE49-F238E27FC236}">
                      <a16:creationId xmlns:a16="http://schemas.microsoft.com/office/drawing/2014/main" xmlns="" id="{DC541A2F-5798-41AF-ACD1-F1B2AF99E1BE}"/>
                    </a:ext>
                  </a:extLst>
                </p:cNvPr>
                <p:cNvSpPr/>
                <p:nvPr/>
              </p:nvSpPr>
              <p:spPr bwMode="auto">
                <a:xfrm>
                  <a:off x="5459762" y="2301815"/>
                  <a:ext cx="303213" cy="240276"/>
                </a:xfrm>
                <a:custGeom>
                  <a:avLst/>
                  <a:gdLst>
                    <a:gd name="connsiteX0" fmla="*/ 511657 w 606157"/>
                    <a:gd name="connsiteY0" fmla="*/ 343654 h 480339"/>
                    <a:gd name="connsiteX1" fmla="*/ 521432 w 606157"/>
                    <a:gd name="connsiteY1" fmla="*/ 353421 h 480339"/>
                    <a:gd name="connsiteX2" fmla="*/ 521432 w 606157"/>
                    <a:gd name="connsiteY2" fmla="*/ 376178 h 480339"/>
                    <a:gd name="connsiteX3" fmla="*/ 544305 w 606157"/>
                    <a:gd name="connsiteY3" fmla="*/ 376178 h 480339"/>
                    <a:gd name="connsiteX4" fmla="*/ 554080 w 606157"/>
                    <a:gd name="connsiteY4" fmla="*/ 385945 h 480339"/>
                    <a:gd name="connsiteX5" fmla="*/ 544305 w 606157"/>
                    <a:gd name="connsiteY5" fmla="*/ 395712 h 480339"/>
                    <a:gd name="connsiteX6" fmla="*/ 521432 w 606157"/>
                    <a:gd name="connsiteY6" fmla="*/ 395712 h 480339"/>
                    <a:gd name="connsiteX7" fmla="*/ 521432 w 606157"/>
                    <a:gd name="connsiteY7" fmla="*/ 418566 h 480339"/>
                    <a:gd name="connsiteX8" fmla="*/ 511657 w 606157"/>
                    <a:gd name="connsiteY8" fmla="*/ 428333 h 480339"/>
                    <a:gd name="connsiteX9" fmla="*/ 501882 w 606157"/>
                    <a:gd name="connsiteY9" fmla="*/ 418566 h 480339"/>
                    <a:gd name="connsiteX10" fmla="*/ 501882 w 606157"/>
                    <a:gd name="connsiteY10" fmla="*/ 395712 h 480339"/>
                    <a:gd name="connsiteX11" fmla="*/ 479106 w 606157"/>
                    <a:gd name="connsiteY11" fmla="*/ 395712 h 480339"/>
                    <a:gd name="connsiteX12" fmla="*/ 469331 w 606157"/>
                    <a:gd name="connsiteY12" fmla="*/ 385945 h 480339"/>
                    <a:gd name="connsiteX13" fmla="*/ 479106 w 606157"/>
                    <a:gd name="connsiteY13" fmla="*/ 376178 h 480339"/>
                    <a:gd name="connsiteX14" fmla="*/ 501882 w 606157"/>
                    <a:gd name="connsiteY14" fmla="*/ 376178 h 480339"/>
                    <a:gd name="connsiteX15" fmla="*/ 501882 w 606157"/>
                    <a:gd name="connsiteY15" fmla="*/ 353421 h 480339"/>
                    <a:gd name="connsiteX16" fmla="*/ 511657 w 606157"/>
                    <a:gd name="connsiteY16" fmla="*/ 343654 h 480339"/>
                    <a:gd name="connsiteX17" fmla="*/ 511621 w 606157"/>
                    <a:gd name="connsiteY17" fmla="*/ 311170 h 480339"/>
                    <a:gd name="connsiteX18" fmla="*/ 436735 w 606157"/>
                    <a:gd name="connsiteY18" fmla="*/ 385944 h 480339"/>
                    <a:gd name="connsiteX19" fmla="*/ 511621 w 606157"/>
                    <a:gd name="connsiteY19" fmla="*/ 460816 h 480339"/>
                    <a:gd name="connsiteX20" fmla="*/ 586605 w 606157"/>
                    <a:gd name="connsiteY20" fmla="*/ 385944 h 480339"/>
                    <a:gd name="connsiteX21" fmla="*/ 511621 w 606157"/>
                    <a:gd name="connsiteY21" fmla="*/ 311170 h 480339"/>
                    <a:gd name="connsiteX22" fmla="*/ 511621 w 606157"/>
                    <a:gd name="connsiteY22" fmla="*/ 291647 h 480339"/>
                    <a:gd name="connsiteX23" fmla="*/ 606157 w 606157"/>
                    <a:gd name="connsiteY23" fmla="*/ 385944 h 480339"/>
                    <a:gd name="connsiteX24" fmla="*/ 511621 w 606157"/>
                    <a:gd name="connsiteY24" fmla="*/ 480339 h 480339"/>
                    <a:gd name="connsiteX25" fmla="*/ 417183 w 606157"/>
                    <a:gd name="connsiteY25" fmla="*/ 385944 h 480339"/>
                    <a:gd name="connsiteX26" fmla="*/ 511621 w 606157"/>
                    <a:gd name="connsiteY26" fmla="*/ 291647 h 480339"/>
                    <a:gd name="connsiteX27" fmla="*/ 368279 w 606157"/>
                    <a:gd name="connsiteY27" fmla="*/ 200476 h 480339"/>
                    <a:gd name="connsiteX28" fmla="*/ 489505 w 606157"/>
                    <a:gd name="connsiteY28" fmla="*/ 259991 h 480339"/>
                    <a:gd name="connsiteX29" fmla="*/ 487746 w 606157"/>
                    <a:gd name="connsiteY29" fmla="*/ 273650 h 480339"/>
                    <a:gd name="connsiteX30" fmla="*/ 481782 w 606157"/>
                    <a:gd name="connsiteY30" fmla="*/ 275699 h 480339"/>
                    <a:gd name="connsiteX31" fmla="*/ 474059 w 606157"/>
                    <a:gd name="connsiteY31" fmla="*/ 271894 h 480339"/>
                    <a:gd name="connsiteX32" fmla="*/ 368279 w 606157"/>
                    <a:gd name="connsiteY32" fmla="*/ 219989 h 480339"/>
                    <a:gd name="connsiteX33" fmla="*/ 293588 w 606157"/>
                    <a:gd name="connsiteY33" fmla="*/ 242819 h 480339"/>
                    <a:gd name="connsiteX34" fmla="*/ 279999 w 606157"/>
                    <a:gd name="connsiteY34" fmla="*/ 240185 h 480339"/>
                    <a:gd name="connsiteX35" fmla="*/ 282639 w 606157"/>
                    <a:gd name="connsiteY35" fmla="*/ 226623 h 480339"/>
                    <a:gd name="connsiteX36" fmla="*/ 368279 w 606157"/>
                    <a:gd name="connsiteY36" fmla="*/ 200476 h 480339"/>
                    <a:gd name="connsiteX37" fmla="*/ 153211 w 606157"/>
                    <a:gd name="connsiteY37" fmla="*/ 200476 h 480339"/>
                    <a:gd name="connsiteX38" fmla="*/ 306325 w 606157"/>
                    <a:gd name="connsiteY38" fmla="*/ 353439 h 480339"/>
                    <a:gd name="connsiteX39" fmla="*/ 296547 w 606157"/>
                    <a:gd name="connsiteY39" fmla="*/ 363200 h 480339"/>
                    <a:gd name="connsiteX40" fmla="*/ 286770 w 606157"/>
                    <a:gd name="connsiteY40" fmla="*/ 353439 h 480339"/>
                    <a:gd name="connsiteX41" fmla="*/ 153211 w 606157"/>
                    <a:gd name="connsiteY41" fmla="*/ 219999 h 480339"/>
                    <a:gd name="connsiteX42" fmla="*/ 19554 w 606157"/>
                    <a:gd name="connsiteY42" fmla="*/ 353439 h 480339"/>
                    <a:gd name="connsiteX43" fmla="*/ 9777 w 606157"/>
                    <a:gd name="connsiteY43" fmla="*/ 363200 h 480339"/>
                    <a:gd name="connsiteX44" fmla="*/ 0 w 606157"/>
                    <a:gd name="connsiteY44" fmla="*/ 353439 h 480339"/>
                    <a:gd name="connsiteX45" fmla="*/ 153211 w 606157"/>
                    <a:gd name="connsiteY45" fmla="*/ 200476 h 480339"/>
                    <a:gd name="connsiteX46" fmla="*/ 368295 w 606157"/>
                    <a:gd name="connsiteY46" fmla="*/ 19531 h 480339"/>
                    <a:gd name="connsiteX47" fmla="*/ 306326 w 606157"/>
                    <a:gd name="connsiteY47" fmla="*/ 81348 h 480339"/>
                    <a:gd name="connsiteX48" fmla="*/ 368295 w 606157"/>
                    <a:gd name="connsiteY48" fmla="*/ 143262 h 480339"/>
                    <a:gd name="connsiteX49" fmla="*/ 430165 w 606157"/>
                    <a:gd name="connsiteY49" fmla="*/ 81348 h 480339"/>
                    <a:gd name="connsiteX50" fmla="*/ 368295 w 606157"/>
                    <a:gd name="connsiteY50" fmla="*/ 19531 h 480339"/>
                    <a:gd name="connsiteX51" fmla="*/ 153211 w 606157"/>
                    <a:gd name="connsiteY51" fmla="*/ 19531 h 480339"/>
                    <a:gd name="connsiteX52" fmla="*/ 91242 w 606157"/>
                    <a:gd name="connsiteY52" fmla="*/ 81348 h 480339"/>
                    <a:gd name="connsiteX53" fmla="*/ 153211 w 606157"/>
                    <a:gd name="connsiteY53" fmla="*/ 143262 h 480339"/>
                    <a:gd name="connsiteX54" fmla="*/ 215081 w 606157"/>
                    <a:gd name="connsiteY54" fmla="*/ 81348 h 480339"/>
                    <a:gd name="connsiteX55" fmla="*/ 153211 w 606157"/>
                    <a:gd name="connsiteY55" fmla="*/ 19531 h 480339"/>
                    <a:gd name="connsiteX56" fmla="*/ 368295 w 606157"/>
                    <a:gd name="connsiteY56" fmla="*/ 0 h 480339"/>
                    <a:gd name="connsiteX57" fmla="*/ 449714 w 606157"/>
                    <a:gd name="connsiteY57" fmla="*/ 81348 h 480339"/>
                    <a:gd name="connsiteX58" fmla="*/ 368295 w 606157"/>
                    <a:gd name="connsiteY58" fmla="*/ 162794 h 480339"/>
                    <a:gd name="connsiteX59" fmla="*/ 286778 w 606157"/>
                    <a:gd name="connsiteY59" fmla="*/ 81348 h 480339"/>
                    <a:gd name="connsiteX60" fmla="*/ 368295 w 606157"/>
                    <a:gd name="connsiteY60" fmla="*/ 0 h 480339"/>
                    <a:gd name="connsiteX61" fmla="*/ 153211 w 606157"/>
                    <a:gd name="connsiteY61" fmla="*/ 0 h 480339"/>
                    <a:gd name="connsiteX62" fmla="*/ 234630 w 606157"/>
                    <a:gd name="connsiteY62" fmla="*/ 81348 h 480339"/>
                    <a:gd name="connsiteX63" fmla="*/ 153211 w 606157"/>
                    <a:gd name="connsiteY63" fmla="*/ 162794 h 480339"/>
                    <a:gd name="connsiteX64" fmla="*/ 71694 w 606157"/>
                    <a:gd name="connsiteY64" fmla="*/ 81348 h 480339"/>
                    <a:gd name="connsiteX65" fmla="*/ 153211 w 606157"/>
                    <a:gd name="connsiteY65" fmla="*/ 0 h 48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6157" h="480339">
                      <a:moveTo>
                        <a:pt x="511657" y="343654"/>
                      </a:moveTo>
                      <a:cubicBezTo>
                        <a:pt x="517131" y="343654"/>
                        <a:pt x="521432" y="348049"/>
                        <a:pt x="521432" y="353421"/>
                      </a:cubicBezTo>
                      <a:lnTo>
                        <a:pt x="521432" y="376178"/>
                      </a:lnTo>
                      <a:lnTo>
                        <a:pt x="544305" y="376178"/>
                      </a:lnTo>
                      <a:cubicBezTo>
                        <a:pt x="549682" y="376178"/>
                        <a:pt x="554080" y="380573"/>
                        <a:pt x="554080" y="385945"/>
                      </a:cubicBezTo>
                      <a:cubicBezTo>
                        <a:pt x="554080" y="391414"/>
                        <a:pt x="549682" y="395712"/>
                        <a:pt x="544305" y="395712"/>
                      </a:cubicBezTo>
                      <a:lnTo>
                        <a:pt x="521432" y="395712"/>
                      </a:lnTo>
                      <a:lnTo>
                        <a:pt x="521432" y="418566"/>
                      </a:lnTo>
                      <a:cubicBezTo>
                        <a:pt x="521432" y="423938"/>
                        <a:pt x="517131" y="428333"/>
                        <a:pt x="511657" y="428333"/>
                      </a:cubicBezTo>
                      <a:cubicBezTo>
                        <a:pt x="506281" y="428333"/>
                        <a:pt x="501882" y="423938"/>
                        <a:pt x="501882" y="418566"/>
                      </a:cubicBezTo>
                      <a:lnTo>
                        <a:pt x="501882" y="395712"/>
                      </a:lnTo>
                      <a:lnTo>
                        <a:pt x="479106" y="395712"/>
                      </a:lnTo>
                      <a:cubicBezTo>
                        <a:pt x="473730" y="395712"/>
                        <a:pt x="469331" y="391414"/>
                        <a:pt x="469331" y="385945"/>
                      </a:cubicBezTo>
                      <a:cubicBezTo>
                        <a:pt x="469331" y="380573"/>
                        <a:pt x="473730" y="376178"/>
                        <a:pt x="479106" y="376178"/>
                      </a:cubicBezTo>
                      <a:lnTo>
                        <a:pt x="501882" y="376178"/>
                      </a:lnTo>
                      <a:lnTo>
                        <a:pt x="501882" y="353421"/>
                      </a:lnTo>
                      <a:cubicBezTo>
                        <a:pt x="501882" y="348049"/>
                        <a:pt x="506281" y="343654"/>
                        <a:pt x="511657" y="343654"/>
                      </a:cubicBezTo>
                      <a:close/>
                      <a:moveTo>
                        <a:pt x="511621" y="311170"/>
                      </a:moveTo>
                      <a:cubicBezTo>
                        <a:pt x="470366" y="311170"/>
                        <a:pt x="436735" y="344750"/>
                        <a:pt x="436735" y="385944"/>
                      </a:cubicBezTo>
                      <a:cubicBezTo>
                        <a:pt x="436735" y="427236"/>
                        <a:pt x="470366" y="460816"/>
                        <a:pt x="511621" y="460816"/>
                      </a:cubicBezTo>
                      <a:cubicBezTo>
                        <a:pt x="552975" y="460816"/>
                        <a:pt x="586605" y="427236"/>
                        <a:pt x="586605" y="385944"/>
                      </a:cubicBezTo>
                      <a:cubicBezTo>
                        <a:pt x="586605" y="344750"/>
                        <a:pt x="552975" y="311170"/>
                        <a:pt x="511621" y="311170"/>
                      </a:cubicBezTo>
                      <a:close/>
                      <a:moveTo>
                        <a:pt x="511621" y="291647"/>
                      </a:moveTo>
                      <a:cubicBezTo>
                        <a:pt x="563729" y="291647"/>
                        <a:pt x="606157" y="333915"/>
                        <a:pt x="606157" y="385944"/>
                      </a:cubicBezTo>
                      <a:cubicBezTo>
                        <a:pt x="606157" y="437974"/>
                        <a:pt x="563729" y="480339"/>
                        <a:pt x="511621" y="480339"/>
                      </a:cubicBezTo>
                      <a:cubicBezTo>
                        <a:pt x="459514" y="480339"/>
                        <a:pt x="417183" y="437974"/>
                        <a:pt x="417183" y="385944"/>
                      </a:cubicBezTo>
                      <a:cubicBezTo>
                        <a:pt x="417183" y="333915"/>
                        <a:pt x="459514" y="291647"/>
                        <a:pt x="511621" y="291647"/>
                      </a:cubicBezTo>
                      <a:close/>
                      <a:moveTo>
                        <a:pt x="368279" y="200476"/>
                      </a:moveTo>
                      <a:cubicBezTo>
                        <a:pt x="416085" y="200476"/>
                        <a:pt x="460274" y="222135"/>
                        <a:pt x="489505" y="259991"/>
                      </a:cubicBezTo>
                      <a:cubicBezTo>
                        <a:pt x="492829" y="264284"/>
                        <a:pt x="492047" y="270333"/>
                        <a:pt x="487746" y="273650"/>
                      </a:cubicBezTo>
                      <a:cubicBezTo>
                        <a:pt x="485986" y="275016"/>
                        <a:pt x="483835" y="275699"/>
                        <a:pt x="481782" y="275699"/>
                      </a:cubicBezTo>
                      <a:cubicBezTo>
                        <a:pt x="478849" y="275699"/>
                        <a:pt x="475916" y="274430"/>
                        <a:pt x="474059" y="271894"/>
                      </a:cubicBezTo>
                      <a:cubicBezTo>
                        <a:pt x="448542" y="238917"/>
                        <a:pt x="409926" y="219989"/>
                        <a:pt x="368279" y="219989"/>
                      </a:cubicBezTo>
                      <a:cubicBezTo>
                        <a:pt x="341492" y="219989"/>
                        <a:pt x="315683" y="227892"/>
                        <a:pt x="293588" y="242819"/>
                      </a:cubicBezTo>
                      <a:cubicBezTo>
                        <a:pt x="289091" y="245844"/>
                        <a:pt x="283030" y="244673"/>
                        <a:pt x="279999" y="240185"/>
                      </a:cubicBezTo>
                      <a:cubicBezTo>
                        <a:pt x="276969" y="235697"/>
                        <a:pt x="278142" y="229648"/>
                        <a:pt x="282639" y="226623"/>
                      </a:cubicBezTo>
                      <a:cubicBezTo>
                        <a:pt x="307960" y="209549"/>
                        <a:pt x="337582" y="200476"/>
                        <a:pt x="368279" y="200476"/>
                      </a:cubicBezTo>
                      <a:close/>
                      <a:moveTo>
                        <a:pt x="153211" y="200476"/>
                      </a:moveTo>
                      <a:cubicBezTo>
                        <a:pt x="237688" y="200476"/>
                        <a:pt x="306325" y="269099"/>
                        <a:pt x="306325" y="353439"/>
                      </a:cubicBezTo>
                      <a:cubicBezTo>
                        <a:pt x="306325" y="358808"/>
                        <a:pt x="302023" y="363200"/>
                        <a:pt x="296547" y="363200"/>
                      </a:cubicBezTo>
                      <a:cubicBezTo>
                        <a:pt x="291170" y="363200"/>
                        <a:pt x="286770" y="358808"/>
                        <a:pt x="286770" y="353439"/>
                      </a:cubicBezTo>
                      <a:cubicBezTo>
                        <a:pt x="286770" y="279837"/>
                        <a:pt x="226835" y="219999"/>
                        <a:pt x="153211" y="219999"/>
                      </a:cubicBezTo>
                      <a:cubicBezTo>
                        <a:pt x="79490" y="219999"/>
                        <a:pt x="19554" y="279837"/>
                        <a:pt x="19554" y="353439"/>
                      </a:cubicBezTo>
                      <a:cubicBezTo>
                        <a:pt x="19554" y="358808"/>
                        <a:pt x="15155" y="363200"/>
                        <a:pt x="9777" y="363200"/>
                      </a:cubicBezTo>
                      <a:cubicBezTo>
                        <a:pt x="4400" y="363200"/>
                        <a:pt x="0" y="358808"/>
                        <a:pt x="0" y="353439"/>
                      </a:cubicBezTo>
                      <a:cubicBezTo>
                        <a:pt x="0" y="269099"/>
                        <a:pt x="68735" y="200476"/>
                        <a:pt x="153211" y="200476"/>
                      </a:cubicBezTo>
                      <a:close/>
                      <a:moveTo>
                        <a:pt x="368295" y="19531"/>
                      </a:moveTo>
                      <a:cubicBezTo>
                        <a:pt x="334085" y="19531"/>
                        <a:pt x="306326" y="47266"/>
                        <a:pt x="306326" y="81348"/>
                      </a:cubicBezTo>
                      <a:cubicBezTo>
                        <a:pt x="306326" y="115528"/>
                        <a:pt x="334085" y="143262"/>
                        <a:pt x="368295" y="143262"/>
                      </a:cubicBezTo>
                      <a:cubicBezTo>
                        <a:pt x="402407" y="143262"/>
                        <a:pt x="430165" y="115528"/>
                        <a:pt x="430165" y="81348"/>
                      </a:cubicBezTo>
                      <a:cubicBezTo>
                        <a:pt x="430165" y="47266"/>
                        <a:pt x="402407" y="19531"/>
                        <a:pt x="368295" y="19531"/>
                      </a:cubicBezTo>
                      <a:close/>
                      <a:moveTo>
                        <a:pt x="153211" y="19531"/>
                      </a:moveTo>
                      <a:cubicBezTo>
                        <a:pt x="119001" y="19531"/>
                        <a:pt x="91242" y="47266"/>
                        <a:pt x="91242" y="81348"/>
                      </a:cubicBezTo>
                      <a:cubicBezTo>
                        <a:pt x="91242" y="115528"/>
                        <a:pt x="119001" y="143262"/>
                        <a:pt x="153211" y="143262"/>
                      </a:cubicBezTo>
                      <a:cubicBezTo>
                        <a:pt x="187323" y="143262"/>
                        <a:pt x="215081" y="115528"/>
                        <a:pt x="215081" y="81348"/>
                      </a:cubicBezTo>
                      <a:cubicBezTo>
                        <a:pt x="215081" y="47266"/>
                        <a:pt x="187323" y="19531"/>
                        <a:pt x="153211" y="19531"/>
                      </a:cubicBezTo>
                      <a:close/>
                      <a:moveTo>
                        <a:pt x="368295" y="0"/>
                      </a:moveTo>
                      <a:cubicBezTo>
                        <a:pt x="413158" y="0"/>
                        <a:pt x="449714" y="36523"/>
                        <a:pt x="449714" y="81348"/>
                      </a:cubicBezTo>
                      <a:cubicBezTo>
                        <a:pt x="449714" y="126270"/>
                        <a:pt x="413158" y="162794"/>
                        <a:pt x="368295" y="162794"/>
                      </a:cubicBezTo>
                      <a:cubicBezTo>
                        <a:pt x="323333" y="162794"/>
                        <a:pt x="286778" y="126270"/>
                        <a:pt x="286778" y="81348"/>
                      </a:cubicBezTo>
                      <a:cubicBezTo>
                        <a:pt x="286778" y="36523"/>
                        <a:pt x="323333" y="0"/>
                        <a:pt x="368295" y="0"/>
                      </a:cubicBezTo>
                      <a:close/>
                      <a:moveTo>
                        <a:pt x="153211" y="0"/>
                      </a:moveTo>
                      <a:cubicBezTo>
                        <a:pt x="198074" y="0"/>
                        <a:pt x="234630" y="36523"/>
                        <a:pt x="234630" y="81348"/>
                      </a:cubicBezTo>
                      <a:cubicBezTo>
                        <a:pt x="234630" y="126270"/>
                        <a:pt x="198074" y="162794"/>
                        <a:pt x="153211" y="162794"/>
                      </a:cubicBezTo>
                      <a:cubicBezTo>
                        <a:pt x="108249" y="162794"/>
                        <a:pt x="71694" y="126270"/>
                        <a:pt x="71694" y="81348"/>
                      </a:cubicBezTo>
                      <a:cubicBezTo>
                        <a:pt x="71694" y="36523"/>
                        <a:pt x="108249" y="0"/>
                        <a:pt x="15321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$ļîḓê">
                <a:extLst>
                  <a:ext uri="{FF2B5EF4-FFF2-40B4-BE49-F238E27FC236}">
                    <a16:creationId xmlns:a16="http://schemas.microsoft.com/office/drawing/2014/main" xmlns="" id="{64CBFDA7-0E2D-486F-B189-38906421B2B6}"/>
                  </a:ext>
                </a:extLst>
              </p:cNvPr>
              <p:cNvGrpSpPr/>
              <p:nvPr/>
            </p:nvGrpSpPr>
            <p:grpSpPr>
              <a:xfrm>
                <a:off x="4345170" y="1834344"/>
                <a:ext cx="730010" cy="728264"/>
                <a:chOff x="3124200" y="2014498"/>
                <a:chExt cx="816864" cy="814910"/>
              </a:xfrm>
            </p:grpSpPr>
            <p:sp>
              <p:nvSpPr>
                <p:cNvPr id="35" name="íṧļíḑé">
                  <a:extLst>
                    <a:ext uri="{FF2B5EF4-FFF2-40B4-BE49-F238E27FC236}">
                      <a16:creationId xmlns:a16="http://schemas.microsoft.com/office/drawing/2014/main" xmlns="" id="{D2EC89D4-9A47-45B1-A8D8-8780D3E4A775}"/>
                    </a:ext>
                  </a:extLst>
                </p:cNvPr>
                <p:cNvSpPr/>
                <p:nvPr/>
              </p:nvSpPr>
              <p:spPr>
                <a:xfrm>
                  <a:off x="3124200" y="2014498"/>
                  <a:ext cx="816864" cy="81491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š1ïďe">
                  <a:extLst>
                    <a:ext uri="{FF2B5EF4-FFF2-40B4-BE49-F238E27FC236}">
                      <a16:creationId xmlns:a16="http://schemas.microsoft.com/office/drawing/2014/main" xmlns="" id="{204BEF95-0F58-467D-81D0-BBAA3135C597}"/>
                    </a:ext>
                  </a:extLst>
                </p:cNvPr>
                <p:cNvSpPr/>
                <p:nvPr/>
              </p:nvSpPr>
              <p:spPr bwMode="auto">
                <a:xfrm>
                  <a:off x="3364225" y="2253649"/>
                  <a:ext cx="336816" cy="336607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ŝḷîḑe">
                <a:extLst>
                  <a:ext uri="{FF2B5EF4-FFF2-40B4-BE49-F238E27FC236}">
                    <a16:creationId xmlns:a16="http://schemas.microsoft.com/office/drawing/2014/main" xmlns="" id="{24A87204-75F8-4C45-87EC-8CA7095716FA}"/>
                  </a:ext>
                </a:extLst>
              </p:cNvPr>
              <p:cNvGrpSpPr/>
              <p:nvPr/>
            </p:nvGrpSpPr>
            <p:grpSpPr>
              <a:xfrm>
                <a:off x="4345170" y="4653280"/>
                <a:ext cx="730010" cy="728264"/>
                <a:chOff x="3124200" y="3768269"/>
                <a:chExt cx="816864" cy="814910"/>
              </a:xfrm>
            </p:grpSpPr>
            <p:sp>
              <p:nvSpPr>
                <p:cNvPr id="33" name="îṩļíḑè">
                  <a:extLst>
                    <a:ext uri="{FF2B5EF4-FFF2-40B4-BE49-F238E27FC236}">
                      <a16:creationId xmlns:a16="http://schemas.microsoft.com/office/drawing/2014/main" xmlns="" id="{8B50CF07-6C55-41F3-87DA-59C03557299F}"/>
                    </a:ext>
                  </a:extLst>
                </p:cNvPr>
                <p:cNvSpPr/>
                <p:nvPr/>
              </p:nvSpPr>
              <p:spPr>
                <a:xfrm>
                  <a:off x="3124200" y="3768269"/>
                  <a:ext cx="816864" cy="81491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şḻïḓé">
                  <a:extLst>
                    <a:ext uri="{FF2B5EF4-FFF2-40B4-BE49-F238E27FC236}">
                      <a16:creationId xmlns:a16="http://schemas.microsoft.com/office/drawing/2014/main" xmlns="" id="{FC775D72-ECAB-4EAD-BA0A-4CDEA3326302}"/>
                    </a:ext>
                  </a:extLst>
                </p:cNvPr>
                <p:cNvSpPr/>
                <p:nvPr/>
              </p:nvSpPr>
              <p:spPr bwMode="auto">
                <a:xfrm>
                  <a:off x="3375470" y="4018768"/>
                  <a:ext cx="314325" cy="313912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iṣļiḑe">
                <a:extLst>
                  <a:ext uri="{FF2B5EF4-FFF2-40B4-BE49-F238E27FC236}">
                    <a16:creationId xmlns:a16="http://schemas.microsoft.com/office/drawing/2014/main" xmlns="" id="{33D0131C-443F-407D-9B93-120E768C4EE9}"/>
                  </a:ext>
                </a:extLst>
              </p:cNvPr>
              <p:cNvGrpSpPr/>
              <p:nvPr/>
            </p:nvGrpSpPr>
            <p:grpSpPr>
              <a:xfrm>
                <a:off x="7116818" y="4653280"/>
                <a:ext cx="730010" cy="728264"/>
                <a:chOff x="5202936" y="3768269"/>
                <a:chExt cx="816864" cy="814910"/>
              </a:xfrm>
            </p:grpSpPr>
            <p:sp>
              <p:nvSpPr>
                <p:cNvPr id="31" name="ís1íďè">
                  <a:extLst>
                    <a:ext uri="{FF2B5EF4-FFF2-40B4-BE49-F238E27FC236}">
                      <a16:creationId xmlns:a16="http://schemas.microsoft.com/office/drawing/2014/main" xmlns="" id="{0B9A1494-D684-46E8-926F-BB4F955E574F}"/>
                    </a:ext>
                  </a:extLst>
                </p:cNvPr>
                <p:cNvSpPr/>
                <p:nvPr/>
              </p:nvSpPr>
              <p:spPr>
                <a:xfrm>
                  <a:off x="5202936" y="3768269"/>
                  <a:ext cx="816864" cy="81491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ŝľiḑê">
                  <a:extLst>
                    <a:ext uri="{FF2B5EF4-FFF2-40B4-BE49-F238E27FC236}">
                      <a16:creationId xmlns:a16="http://schemas.microsoft.com/office/drawing/2014/main" xmlns="" id="{6EF4B5A6-34B3-46F6-B904-BDD4C3C0E975}"/>
                    </a:ext>
                  </a:extLst>
                </p:cNvPr>
                <p:cNvSpPr/>
                <p:nvPr/>
              </p:nvSpPr>
              <p:spPr bwMode="auto">
                <a:xfrm>
                  <a:off x="5454206" y="4018799"/>
                  <a:ext cx="314325" cy="313850"/>
                </a:xfrm>
                <a:custGeom>
                  <a:avLst/>
                  <a:gdLst>
                    <a:gd name="connsiteX0" fmla="*/ 303775 w 607639"/>
                    <a:gd name="connsiteY0" fmla="*/ 525007 h 606722"/>
                    <a:gd name="connsiteX1" fmla="*/ 315710 w 607639"/>
                    <a:gd name="connsiteY1" fmla="*/ 536902 h 606722"/>
                    <a:gd name="connsiteX2" fmla="*/ 315710 w 607639"/>
                    <a:gd name="connsiteY2" fmla="*/ 552347 h 606722"/>
                    <a:gd name="connsiteX3" fmla="*/ 303775 w 607639"/>
                    <a:gd name="connsiteY3" fmla="*/ 564241 h 606722"/>
                    <a:gd name="connsiteX4" fmla="*/ 291929 w 607639"/>
                    <a:gd name="connsiteY4" fmla="*/ 552347 h 606722"/>
                    <a:gd name="connsiteX5" fmla="*/ 291929 w 607639"/>
                    <a:gd name="connsiteY5" fmla="*/ 536902 h 606722"/>
                    <a:gd name="connsiteX6" fmla="*/ 303775 w 607639"/>
                    <a:gd name="connsiteY6" fmla="*/ 525007 h 606722"/>
                    <a:gd name="connsiteX7" fmla="*/ 429885 w 607639"/>
                    <a:gd name="connsiteY7" fmla="*/ 509483 h 606722"/>
                    <a:gd name="connsiteX8" fmla="*/ 441811 w 607639"/>
                    <a:gd name="connsiteY8" fmla="*/ 521409 h 606722"/>
                    <a:gd name="connsiteX9" fmla="*/ 429885 w 607639"/>
                    <a:gd name="connsiteY9" fmla="*/ 533335 h 606722"/>
                    <a:gd name="connsiteX10" fmla="*/ 417959 w 607639"/>
                    <a:gd name="connsiteY10" fmla="*/ 521409 h 606722"/>
                    <a:gd name="connsiteX11" fmla="*/ 429885 w 607639"/>
                    <a:gd name="connsiteY11" fmla="*/ 509483 h 606722"/>
                    <a:gd name="connsiteX12" fmla="*/ 177720 w 607639"/>
                    <a:gd name="connsiteY12" fmla="*/ 509483 h 606722"/>
                    <a:gd name="connsiteX13" fmla="*/ 189611 w 607639"/>
                    <a:gd name="connsiteY13" fmla="*/ 521409 h 606722"/>
                    <a:gd name="connsiteX14" fmla="*/ 177720 w 607639"/>
                    <a:gd name="connsiteY14" fmla="*/ 533335 h 606722"/>
                    <a:gd name="connsiteX15" fmla="*/ 165829 w 607639"/>
                    <a:gd name="connsiteY15" fmla="*/ 521409 h 606722"/>
                    <a:gd name="connsiteX16" fmla="*/ 177720 w 607639"/>
                    <a:gd name="connsiteY16" fmla="*/ 509483 h 606722"/>
                    <a:gd name="connsiteX17" fmla="*/ 522185 w 607639"/>
                    <a:gd name="connsiteY17" fmla="*/ 417324 h 606722"/>
                    <a:gd name="connsiteX18" fmla="*/ 534111 w 607639"/>
                    <a:gd name="connsiteY18" fmla="*/ 429250 h 606722"/>
                    <a:gd name="connsiteX19" fmla="*/ 522185 w 607639"/>
                    <a:gd name="connsiteY19" fmla="*/ 441176 h 606722"/>
                    <a:gd name="connsiteX20" fmla="*/ 510259 w 607639"/>
                    <a:gd name="connsiteY20" fmla="*/ 429250 h 606722"/>
                    <a:gd name="connsiteX21" fmla="*/ 522185 w 607639"/>
                    <a:gd name="connsiteY21" fmla="*/ 417324 h 606722"/>
                    <a:gd name="connsiteX22" fmla="*/ 85420 w 607639"/>
                    <a:gd name="connsiteY22" fmla="*/ 417324 h 606722"/>
                    <a:gd name="connsiteX23" fmla="*/ 97311 w 607639"/>
                    <a:gd name="connsiteY23" fmla="*/ 429250 h 606722"/>
                    <a:gd name="connsiteX24" fmla="*/ 85420 w 607639"/>
                    <a:gd name="connsiteY24" fmla="*/ 441176 h 606722"/>
                    <a:gd name="connsiteX25" fmla="*/ 73529 w 607639"/>
                    <a:gd name="connsiteY25" fmla="*/ 429250 h 606722"/>
                    <a:gd name="connsiteX26" fmla="*/ 85420 w 607639"/>
                    <a:gd name="connsiteY26" fmla="*/ 417324 h 606722"/>
                    <a:gd name="connsiteX27" fmla="*/ 537643 w 607639"/>
                    <a:gd name="connsiteY27" fmla="*/ 291506 h 606722"/>
                    <a:gd name="connsiteX28" fmla="*/ 555628 w 607639"/>
                    <a:gd name="connsiteY28" fmla="*/ 291506 h 606722"/>
                    <a:gd name="connsiteX29" fmla="*/ 567558 w 607639"/>
                    <a:gd name="connsiteY29" fmla="*/ 303316 h 606722"/>
                    <a:gd name="connsiteX30" fmla="*/ 555628 w 607639"/>
                    <a:gd name="connsiteY30" fmla="*/ 315216 h 606722"/>
                    <a:gd name="connsiteX31" fmla="*/ 537643 w 607639"/>
                    <a:gd name="connsiteY31" fmla="*/ 315216 h 606722"/>
                    <a:gd name="connsiteX32" fmla="*/ 525713 w 607639"/>
                    <a:gd name="connsiteY32" fmla="*/ 303316 h 606722"/>
                    <a:gd name="connsiteX33" fmla="*/ 537643 w 607639"/>
                    <a:gd name="connsiteY33" fmla="*/ 291506 h 606722"/>
                    <a:gd name="connsiteX34" fmla="*/ 51991 w 607639"/>
                    <a:gd name="connsiteY34" fmla="*/ 291506 h 606722"/>
                    <a:gd name="connsiteX35" fmla="*/ 69946 w 607639"/>
                    <a:gd name="connsiteY35" fmla="*/ 291506 h 606722"/>
                    <a:gd name="connsiteX36" fmla="*/ 81856 w 607639"/>
                    <a:gd name="connsiteY36" fmla="*/ 303316 h 606722"/>
                    <a:gd name="connsiteX37" fmla="*/ 69946 w 607639"/>
                    <a:gd name="connsiteY37" fmla="*/ 315216 h 606722"/>
                    <a:gd name="connsiteX38" fmla="*/ 51991 w 607639"/>
                    <a:gd name="connsiteY38" fmla="*/ 315216 h 606722"/>
                    <a:gd name="connsiteX39" fmla="*/ 40081 w 607639"/>
                    <a:gd name="connsiteY39" fmla="*/ 303316 h 606722"/>
                    <a:gd name="connsiteX40" fmla="*/ 51991 w 607639"/>
                    <a:gd name="connsiteY40" fmla="*/ 291506 h 606722"/>
                    <a:gd name="connsiteX41" fmla="*/ 412608 w 607639"/>
                    <a:gd name="connsiteY41" fmla="*/ 222096 h 606722"/>
                    <a:gd name="connsiteX42" fmla="*/ 345491 w 607639"/>
                    <a:gd name="connsiteY42" fmla="*/ 334245 h 606722"/>
                    <a:gd name="connsiteX43" fmla="*/ 412608 w 607639"/>
                    <a:gd name="connsiteY43" fmla="*/ 334245 h 606722"/>
                    <a:gd name="connsiteX44" fmla="*/ 427651 w 607639"/>
                    <a:gd name="connsiteY44" fmla="*/ 167533 h 606722"/>
                    <a:gd name="connsiteX45" fmla="*/ 436375 w 607639"/>
                    <a:gd name="connsiteY45" fmla="*/ 178996 h 606722"/>
                    <a:gd name="connsiteX46" fmla="*/ 436375 w 607639"/>
                    <a:gd name="connsiteY46" fmla="*/ 334245 h 606722"/>
                    <a:gd name="connsiteX47" fmla="*/ 469399 w 607639"/>
                    <a:gd name="connsiteY47" fmla="*/ 334245 h 606722"/>
                    <a:gd name="connsiteX48" fmla="*/ 481327 w 607639"/>
                    <a:gd name="connsiteY48" fmla="*/ 346153 h 606722"/>
                    <a:gd name="connsiteX49" fmla="*/ 469399 w 607639"/>
                    <a:gd name="connsiteY49" fmla="*/ 357973 h 606722"/>
                    <a:gd name="connsiteX50" fmla="*/ 436375 w 607639"/>
                    <a:gd name="connsiteY50" fmla="*/ 357973 h 606722"/>
                    <a:gd name="connsiteX51" fmla="*/ 436375 w 607639"/>
                    <a:gd name="connsiteY51" fmla="*/ 427733 h 606722"/>
                    <a:gd name="connsiteX52" fmla="*/ 424536 w 607639"/>
                    <a:gd name="connsiteY52" fmla="*/ 439552 h 606722"/>
                    <a:gd name="connsiteX53" fmla="*/ 412608 w 607639"/>
                    <a:gd name="connsiteY53" fmla="*/ 427733 h 606722"/>
                    <a:gd name="connsiteX54" fmla="*/ 412608 w 607639"/>
                    <a:gd name="connsiteY54" fmla="*/ 357973 h 606722"/>
                    <a:gd name="connsiteX55" fmla="*/ 324573 w 607639"/>
                    <a:gd name="connsiteY55" fmla="*/ 357973 h 606722"/>
                    <a:gd name="connsiteX56" fmla="*/ 314158 w 607639"/>
                    <a:gd name="connsiteY56" fmla="*/ 352019 h 606722"/>
                    <a:gd name="connsiteX57" fmla="*/ 314336 w 607639"/>
                    <a:gd name="connsiteY57" fmla="*/ 340022 h 606722"/>
                    <a:gd name="connsiteX58" fmla="*/ 414299 w 607639"/>
                    <a:gd name="connsiteY58" fmla="*/ 172953 h 606722"/>
                    <a:gd name="connsiteX59" fmla="*/ 427651 w 607639"/>
                    <a:gd name="connsiteY59" fmla="*/ 167533 h 606722"/>
                    <a:gd name="connsiteX60" fmla="*/ 216270 w 607639"/>
                    <a:gd name="connsiteY60" fmla="*/ 167099 h 606722"/>
                    <a:gd name="connsiteX61" fmla="*/ 290518 w 607639"/>
                    <a:gd name="connsiteY61" fmla="*/ 241210 h 606722"/>
                    <a:gd name="connsiteX62" fmla="*/ 242978 w 607639"/>
                    <a:gd name="connsiteY62" fmla="*/ 355754 h 606722"/>
                    <a:gd name="connsiteX63" fmla="*/ 182707 w 607639"/>
                    <a:gd name="connsiteY63" fmla="*/ 415825 h 606722"/>
                    <a:gd name="connsiteX64" fmla="*/ 278588 w 607639"/>
                    <a:gd name="connsiteY64" fmla="*/ 415825 h 606722"/>
                    <a:gd name="connsiteX65" fmla="*/ 290518 w 607639"/>
                    <a:gd name="connsiteY65" fmla="*/ 427734 h 606722"/>
                    <a:gd name="connsiteX66" fmla="*/ 278588 w 607639"/>
                    <a:gd name="connsiteY66" fmla="*/ 439552 h 606722"/>
                    <a:gd name="connsiteX67" fmla="*/ 154040 w 607639"/>
                    <a:gd name="connsiteY67" fmla="*/ 439552 h 606722"/>
                    <a:gd name="connsiteX68" fmla="*/ 143001 w 607639"/>
                    <a:gd name="connsiteY68" fmla="*/ 432265 h 606722"/>
                    <a:gd name="connsiteX69" fmla="*/ 145582 w 607639"/>
                    <a:gd name="connsiteY69" fmla="*/ 419292 h 606722"/>
                    <a:gd name="connsiteX70" fmla="*/ 226152 w 607639"/>
                    <a:gd name="connsiteY70" fmla="*/ 338959 h 606722"/>
                    <a:gd name="connsiteX71" fmla="*/ 266659 w 607639"/>
                    <a:gd name="connsiteY71" fmla="*/ 241210 h 606722"/>
                    <a:gd name="connsiteX72" fmla="*/ 216270 w 607639"/>
                    <a:gd name="connsiteY72" fmla="*/ 190914 h 606722"/>
                    <a:gd name="connsiteX73" fmla="*/ 165880 w 607639"/>
                    <a:gd name="connsiteY73" fmla="*/ 241210 h 606722"/>
                    <a:gd name="connsiteX74" fmla="*/ 154040 w 607639"/>
                    <a:gd name="connsiteY74" fmla="*/ 253029 h 606722"/>
                    <a:gd name="connsiteX75" fmla="*/ 142110 w 607639"/>
                    <a:gd name="connsiteY75" fmla="*/ 241210 h 606722"/>
                    <a:gd name="connsiteX76" fmla="*/ 216270 w 607639"/>
                    <a:gd name="connsiteY76" fmla="*/ 167099 h 606722"/>
                    <a:gd name="connsiteX77" fmla="*/ 522185 w 607639"/>
                    <a:gd name="connsiteY77" fmla="*/ 165547 h 606722"/>
                    <a:gd name="connsiteX78" fmla="*/ 534111 w 607639"/>
                    <a:gd name="connsiteY78" fmla="*/ 177438 h 606722"/>
                    <a:gd name="connsiteX79" fmla="*/ 522185 w 607639"/>
                    <a:gd name="connsiteY79" fmla="*/ 189329 h 606722"/>
                    <a:gd name="connsiteX80" fmla="*/ 510259 w 607639"/>
                    <a:gd name="connsiteY80" fmla="*/ 177438 h 606722"/>
                    <a:gd name="connsiteX81" fmla="*/ 522185 w 607639"/>
                    <a:gd name="connsiteY81" fmla="*/ 165547 h 606722"/>
                    <a:gd name="connsiteX82" fmla="*/ 85420 w 607639"/>
                    <a:gd name="connsiteY82" fmla="*/ 165547 h 606722"/>
                    <a:gd name="connsiteX83" fmla="*/ 97311 w 607639"/>
                    <a:gd name="connsiteY83" fmla="*/ 177438 h 606722"/>
                    <a:gd name="connsiteX84" fmla="*/ 85420 w 607639"/>
                    <a:gd name="connsiteY84" fmla="*/ 189329 h 606722"/>
                    <a:gd name="connsiteX85" fmla="*/ 73529 w 607639"/>
                    <a:gd name="connsiteY85" fmla="*/ 177438 h 606722"/>
                    <a:gd name="connsiteX86" fmla="*/ 85420 w 607639"/>
                    <a:gd name="connsiteY86" fmla="*/ 165547 h 606722"/>
                    <a:gd name="connsiteX87" fmla="*/ 429885 w 607639"/>
                    <a:gd name="connsiteY87" fmla="*/ 73388 h 606722"/>
                    <a:gd name="connsiteX88" fmla="*/ 441811 w 607639"/>
                    <a:gd name="connsiteY88" fmla="*/ 85279 h 606722"/>
                    <a:gd name="connsiteX89" fmla="*/ 429885 w 607639"/>
                    <a:gd name="connsiteY89" fmla="*/ 97170 h 606722"/>
                    <a:gd name="connsiteX90" fmla="*/ 417959 w 607639"/>
                    <a:gd name="connsiteY90" fmla="*/ 85279 h 606722"/>
                    <a:gd name="connsiteX91" fmla="*/ 429885 w 607639"/>
                    <a:gd name="connsiteY91" fmla="*/ 73388 h 606722"/>
                    <a:gd name="connsiteX92" fmla="*/ 177720 w 607639"/>
                    <a:gd name="connsiteY92" fmla="*/ 73388 h 606722"/>
                    <a:gd name="connsiteX93" fmla="*/ 189611 w 607639"/>
                    <a:gd name="connsiteY93" fmla="*/ 85279 h 606722"/>
                    <a:gd name="connsiteX94" fmla="*/ 177720 w 607639"/>
                    <a:gd name="connsiteY94" fmla="*/ 97170 h 606722"/>
                    <a:gd name="connsiteX95" fmla="*/ 165829 w 607639"/>
                    <a:gd name="connsiteY95" fmla="*/ 85279 h 606722"/>
                    <a:gd name="connsiteX96" fmla="*/ 177720 w 607639"/>
                    <a:gd name="connsiteY96" fmla="*/ 73388 h 606722"/>
                    <a:gd name="connsiteX97" fmla="*/ 303775 w 607639"/>
                    <a:gd name="connsiteY97" fmla="*/ 42480 h 606722"/>
                    <a:gd name="connsiteX98" fmla="*/ 315710 w 607639"/>
                    <a:gd name="connsiteY98" fmla="*/ 54396 h 606722"/>
                    <a:gd name="connsiteX99" fmla="*/ 315710 w 607639"/>
                    <a:gd name="connsiteY99" fmla="*/ 69869 h 606722"/>
                    <a:gd name="connsiteX100" fmla="*/ 303775 w 607639"/>
                    <a:gd name="connsiteY100" fmla="*/ 81785 h 606722"/>
                    <a:gd name="connsiteX101" fmla="*/ 291929 w 607639"/>
                    <a:gd name="connsiteY101" fmla="*/ 69869 h 606722"/>
                    <a:gd name="connsiteX102" fmla="*/ 291929 w 607639"/>
                    <a:gd name="connsiteY102" fmla="*/ 54396 h 606722"/>
                    <a:gd name="connsiteX103" fmla="*/ 303775 w 607639"/>
                    <a:gd name="connsiteY103" fmla="*/ 42480 h 606722"/>
                    <a:gd name="connsiteX104" fmla="*/ 303775 w 607639"/>
                    <a:gd name="connsiteY104" fmla="*/ 0 h 606722"/>
                    <a:gd name="connsiteX105" fmla="*/ 537058 w 607639"/>
                    <a:gd name="connsiteY105" fmla="*/ 108956 h 606722"/>
                    <a:gd name="connsiteX106" fmla="*/ 537058 w 607639"/>
                    <a:gd name="connsiteY106" fmla="*/ 93048 h 606722"/>
                    <a:gd name="connsiteX107" fmla="*/ 548895 w 607639"/>
                    <a:gd name="connsiteY107" fmla="*/ 81139 h 606722"/>
                    <a:gd name="connsiteX108" fmla="*/ 560822 w 607639"/>
                    <a:gd name="connsiteY108" fmla="*/ 93048 h 606722"/>
                    <a:gd name="connsiteX109" fmla="*/ 560822 w 607639"/>
                    <a:gd name="connsiteY109" fmla="*/ 138994 h 606722"/>
                    <a:gd name="connsiteX110" fmla="*/ 548895 w 607639"/>
                    <a:gd name="connsiteY110" fmla="*/ 150903 h 606722"/>
                    <a:gd name="connsiteX111" fmla="*/ 502880 w 607639"/>
                    <a:gd name="connsiteY111" fmla="*/ 150903 h 606722"/>
                    <a:gd name="connsiteX112" fmla="*/ 490953 w 607639"/>
                    <a:gd name="connsiteY112" fmla="*/ 138994 h 606722"/>
                    <a:gd name="connsiteX113" fmla="*/ 502880 w 607639"/>
                    <a:gd name="connsiteY113" fmla="*/ 127174 h 606722"/>
                    <a:gd name="connsiteX114" fmla="*/ 521126 w 607639"/>
                    <a:gd name="connsiteY114" fmla="*/ 127174 h 606722"/>
                    <a:gd name="connsiteX115" fmla="*/ 303775 w 607639"/>
                    <a:gd name="connsiteY115" fmla="*/ 23728 h 606722"/>
                    <a:gd name="connsiteX116" fmla="*/ 23764 w 607639"/>
                    <a:gd name="connsiteY116" fmla="*/ 303316 h 606722"/>
                    <a:gd name="connsiteX117" fmla="*/ 303775 w 607639"/>
                    <a:gd name="connsiteY117" fmla="*/ 582905 h 606722"/>
                    <a:gd name="connsiteX118" fmla="*/ 583786 w 607639"/>
                    <a:gd name="connsiteY118" fmla="*/ 303316 h 606722"/>
                    <a:gd name="connsiteX119" fmla="*/ 573906 w 607639"/>
                    <a:gd name="connsiteY119" fmla="*/ 229376 h 606722"/>
                    <a:gd name="connsiteX120" fmla="*/ 582273 w 607639"/>
                    <a:gd name="connsiteY120" fmla="*/ 214801 h 606722"/>
                    <a:gd name="connsiteX121" fmla="*/ 596869 w 607639"/>
                    <a:gd name="connsiteY121" fmla="*/ 223066 h 606722"/>
                    <a:gd name="connsiteX122" fmla="*/ 607639 w 607639"/>
                    <a:gd name="connsiteY122" fmla="*/ 303316 h 606722"/>
                    <a:gd name="connsiteX123" fmla="*/ 303775 w 607639"/>
                    <a:gd name="connsiteY123" fmla="*/ 606722 h 606722"/>
                    <a:gd name="connsiteX124" fmla="*/ 0 w 607639"/>
                    <a:gd name="connsiteY124" fmla="*/ 303316 h 606722"/>
                    <a:gd name="connsiteX125" fmla="*/ 303775 w 607639"/>
                    <a:gd name="connsiteY125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607639" h="606722">
                      <a:moveTo>
                        <a:pt x="303775" y="525007"/>
                      </a:moveTo>
                      <a:cubicBezTo>
                        <a:pt x="310366" y="525007"/>
                        <a:pt x="315710" y="530333"/>
                        <a:pt x="315710" y="536902"/>
                      </a:cubicBezTo>
                      <a:lnTo>
                        <a:pt x="315710" y="552347"/>
                      </a:lnTo>
                      <a:cubicBezTo>
                        <a:pt x="315710" y="558915"/>
                        <a:pt x="310366" y="564241"/>
                        <a:pt x="303775" y="564241"/>
                      </a:cubicBezTo>
                      <a:cubicBezTo>
                        <a:pt x="297184" y="564241"/>
                        <a:pt x="291929" y="558915"/>
                        <a:pt x="291929" y="552347"/>
                      </a:cubicBezTo>
                      <a:lnTo>
                        <a:pt x="291929" y="536902"/>
                      </a:lnTo>
                      <a:cubicBezTo>
                        <a:pt x="291929" y="530333"/>
                        <a:pt x="297184" y="525007"/>
                        <a:pt x="303775" y="525007"/>
                      </a:cubicBezTo>
                      <a:close/>
                      <a:moveTo>
                        <a:pt x="429885" y="509483"/>
                      </a:moveTo>
                      <a:cubicBezTo>
                        <a:pt x="436472" y="509483"/>
                        <a:pt x="441811" y="514822"/>
                        <a:pt x="441811" y="521409"/>
                      </a:cubicBezTo>
                      <a:cubicBezTo>
                        <a:pt x="441811" y="527996"/>
                        <a:pt x="436472" y="533335"/>
                        <a:pt x="429885" y="533335"/>
                      </a:cubicBezTo>
                      <a:cubicBezTo>
                        <a:pt x="423298" y="533335"/>
                        <a:pt x="417959" y="527996"/>
                        <a:pt x="417959" y="521409"/>
                      </a:cubicBezTo>
                      <a:cubicBezTo>
                        <a:pt x="417959" y="514822"/>
                        <a:pt x="423298" y="509483"/>
                        <a:pt x="429885" y="509483"/>
                      </a:cubicBezTo>
                      <a:close/>
                      <a:moveTo>
                        <a:pt x="177720" y="509483"/>
                      </a:moveTo>
                      <a:cubicBezTo>
                        <a:pt x="184287" y="509483"/>
                        <a:pt x="189611" y="514822"/>
                        <a:pt x="189611" y="521409"/>
                      </a:cubicBezTo>
                      <a:cubicBezTo>
                        <a:pt x="189611" y="527996"/>
                        <a:pt x="184287" y="533335"/>
                        <a:pt x="177720" y="533335"/>
                      </a:cubicBezTo>
                      <a:cubicBezTo>
                        <a:pt x="171153" y="533335"/>
                        <a:pt x="165829" y="527996"/>
                        <a:pt x="165829" y="521409"/>
                      </a:cubicBezTo>
                      <a:cubicBezTo>
                        <a:pt x="165829" y="514822"/>
                        <a:pt x="171153" y="509483"/>
                        <a:pt x="177720" y="509483"/>
                      </a:cubicBezTo>
                      <a:close/>
                      <a:moveTo>
                        <a:pt x="522185" y="417324"/>
                      </a:moveTo>
                      <a:cubicBezTo>
                        <a:pt x="528772" y="417324"/>
                        <a:pt x="534111" y="422663"/>
                        <a:pt x="534111" y="429250"/>
                      </a:cubicBezTo>
                      <a:cubicBezTo>
                        <a:pt x="534111" y="435837"/>
                        <a:pt x="528772" y="441176"/>
                        <a:pt x="522185" y="441176"/>
                      </a:cubicBezTo>
                      <a:cubicBezTo>
                        <a:pt x="515598" y="441176"/>
                        <a:pt x="510259" y="435837"/>
                        <a:pt x="510259" y="429250"/>
                      </a:cubicBezTo>
                      <a:cubicBezTo>
                        <a:pt x="510259" y="422663"/>
                        <a:pt x="515598" y="417324"/>
                        <a:pt x="522185" y="417324"/>
                      </a:cubicBezTo>
                      <a:close/>
                      <a:moveTo>
                        <a:pt x="85420" y="417324"/>
                      </a:moveTo>
                      <a:cubicBezTo>
                        <a:pt x="91987" y="417324"/>
                        <a:pt x="97311" y="422663"/>
                        <a:pt x="97311" y="429250"/>
                      </a:cubicBezTo>
                      <a:cubicBezTo>
                        <a:pt x="97311" y="435837"/>
                        <a:pt x="91987" y="441176"/>
                        <a:pt x="85420" y="441176"/>
                      </a:cubicBezTo>
                      <a:cubicBezTo>
                        <a:pt x="78853" y="441176"/>
                        <a:pt x="73529" y="435837"/>
                        <a:pt x="73529" y="429250"/>
                      </a:cubicBezTo>
                      <a:cubicBezTo>
                        <a:pt x="73529" y="422663"/>
                        <a:pt x="78853" y="417324"/>
                        <a:pt x="85420" y="417324"/>
                      </a:cubicBezTo>
                      <a:close/>
                      <a:moveTo>
                        <a:pt x="537643" y="291506"/>
                      </a:moveTo>
                      <a:lnTo>
                        <a:pt x="555628" y="291506"/>
                      </a:lnTo>
                      <a:cubicBezTo>
                        <a:pt x="562216" y="291506"/>
                        <a:pt x="567558" y="296745"/>
                        <a:pt x="567558" y="303316"/>
                      </a:cubicBezTo>
                      <a:cubicBezTo>
                        <a:pt x="567558" y="309888"/>
                        <a:pt x="562216" y="315216"/>
                        <a:pt x="555628" y="315216"/>
                      </a:cubicBezTo>
                      <a:lnTo>
                        <a:pt x="537643" y="315216"/>
                      </a:lnTo>
                      <a:cubicBezTo>
                        <a:pt x="531055" y="315216"/>
                        <a:pt x="525713" y="309888"/>
                        <a:pt x="525713" y="303316"/>
                      </a:cubicBezTo>
                      <a:cubicBezTo>
                        <a:pt x="525713" y="296745"/>
                        <a:pt x="531055" y="291506"/>
                        <a:pt x="537643" y="291506"/>
                      </a:cubicBezTo>
                      <a:close/>
                      <a:moveTo>
                        <a:pt x="51991" y="291506"/>
                      </a:moveTo>
                      <a:lnTo>
                        <a:pt x="69946" y="291506"/>
                      </a:lnTo>
                      <a:cubicBezTo>
                        <a:pt x="76523" y="291506"/>
                        <a:pt x="81856" y="296745"/>
                        <a:pt x="81856" y="303316"/>
                      </a:cubicBezTo>
                      <a:cubicBezTo>
                        <a:pt x="81856" y="309888"/>
                        <a:pt x="76523" y="315216"/>
                        <a:pt x="69946" y="315216"/>
                      </a:cubicBezTo>
                      <a:lnTo>
                        <a:pt x="51991" y="315216"/>
                      </a:lnTo>
                      <a:cubicBezTo>
                        <a:pt x="45414" y="315216"/>
                        <a:pt x="40081" y="309888"/>
                        <a:pt x="40081" y="303316"/>
                      </a:cubicBezTo>
                      <a:cubicBezTo>
                        <a:pt x="40081" y="296745"/>
                        <a:pt x="45414" y="291506"/>
                        <a:pt x="51991" y="291506"/>
                      </a:cubicBezTo>
                      <a:close/>
                      <a:moveTo>
                        <a:pt x="412608" y="222096"/>
                      </a:moveTo>
                      <a:lnTo>
                        <a:pt x="345491" y="334245"/>
                      </a:lnTo>
                      <a:lnTo>
                        <a:pt x="412608" y="334245"/>
                      </a:lnTo>
                      <a:close/>
                      <a:moveTo>
                        <a:pt x="427651" y="167533"/>
                      </a:moveTo>
                      <a:cubicBezTo>
                        <a:pt x="432814" y="168954"/>
                        <a:pt x="436375" y="173664"/>
                        <a:pt x="436375" y="178996"/>
                      </a:cubicBezTo>
                      <a:lnTo>
                        <a:pt x="436375" y="334245"/>
                      </a:lnTo>
                      <a:lnTo>
                        <a:pt x="469399" y="334245"/>
                      </a:lnTo>
                      <a:cubicBezTo>
                        <a:pt x="475986" y="334245"/>
                        <a:pt x="481327" y="339577"/>
                        <a:pt x="481327" y="346153"/>
                      </a:cubicBezTo>
                      <a:cubicBezTo>
                        <a:pt x="481327" y="352641"/>
                        <a:pt x="475986" y="357973"/>
                        <a:pt x="469399" y="357973"/>
                      </a:cubicBezTo>
                      <a:lnTo>
                        <a:pt x="436375" y="357973"/>
                      </a:lnTo>
                      <a:lnTo>
                        <a:pt x="436375" y="427733"/>
                      </a:lnTo>
                      <a:cubicBezTo>
                        <a:pt x="436375" y="434220"/>
                        <a:pt x="431123" y="439552"/>
                        <a:pt x="424536" y="439552"/>
                      </a:cubicBezTo>
                      <a:cubicBezTo>
                        <a:pt x="417949" y="439552"/>
                        <a:pt x="412608" y="434220"/>
                        <a:pt x="412608" y="427733"/>
                      </a:cubicBezTo>
                      <a:lnTo>
                        <a:pt x="412608" y="357973"/>
                      </a:lnTo>
                      <a:lnTo>
                        <a:pt x="324573" y="357973"/>
                      </a:lnTo>
                      <a:cubicBezTo>
                        <a:pt x="320300" y="357973"/>
                        <a:pt x="316295" y="355662"/>
                        <a:pt x="314158" y="352019"/>
                      </a:cubicBezTo>
                      <a:cubicBezTo>
                        <a:pt x="312111" y="348286"/>
                        <a:pt x="312111" y="343665"/>
                        <a:pt x="314336" y="340022"/>
                      </a:cubicBezTo>
                      <a:lnTo>
                        <a:pt x="414299" y="172953"/>
                      </a:lnTo>
                      <a:cubicBezTo>
                        <a:pt x="417059" y="168332"/>
                        <a:pt x="422489" y="166111"/>
                        <a:pt x="427651" y="167533"/>
                      </a:cubicBezTo>
                      <a:close/>
                      <a:moveTo>
                        <a:pt x="216270" y="167099"/>
                      </a:moveTo>
                      <a:cubicBezTo>
                        <a:pt x="257222" y="167099"/>
                        <a:pt x="290518" y="200333"/>
                        <a:pt x="290518" y="241210"/>
                      </a:cubicBezTo>
                      <a:cubicBezTo>
                        <a:pt x="290518" y="284486"/>
                        <a:pt x="273603" y="325097"/>
                        <a:pt x="242978" y="355754"/>
                      </a:cubicBezTo>
                      <a:lnTo>
                        <a:pt x="182707" y="415825"/>
                      </a:lnTo>
                      <a:lnTo>
                        <a:pt x="278588" y="415825"/>
                      </a:lnTo>
                      <a:cubicBezTo>
                        <a:pt x="285176" y="415825"/>
                        <a:pt x="290518" y="421158"/>
                        <a:pt x="290518" y="427734"/>
                      </a:cubicBezTo>
                      <a:cubicBezTo>
                        <a:pt x="290518" y="434220"/>
                        <a:pt x="285176" y="439552"/>
                        <a:pt x="278588" y="439552"/>
                      </a:cubicBezTo>
                      <a:lnTo>
                        <a:pt x="154040" y="439552"/>
                      </a:lnTo>
                      <a:cubicBezTo>
                        <a:pt x="149232" y="439552"/>
                        <a:pt x="144870" y="436709"/>
                        <a:pt x="143001" y="432265"/>
                      </a:cubicBezTo>
                      <a:cubicBezTo>
                        <a:pt x="141131" y="427822"/>
                        <a:pt x="142199" y="422668"/>
                        <a:pt x="145582" y="419292"/>
                      </a:cubicBezTo>
                      <a:lnTo>
                        <a:pt x="226152" y="338959"/>
                      </a:lnTo>
                      <a:cubicBezTo>
                        <a:pt x="252236" y="312834"/>
                        <a:pt x="266659" y="278088"/>
                        <a:pt x="266659" y="241210"/>
                      </a:cubicBezTo>
                      <a:cubicBezTo>
                        <a:pt x="266659" y="213485"/>
                        <a:pt x="244046" y="190914"/>
                        <a:pt x="216270" y="190914"/>
                      </a:cubicBezTo>
                      <a:cubicBezTo>
                        <a:pt x="188493" y="190914"/>
                        <a:pt x="165880" y="213485"/>
                        <a:pt x="165880" y="241210"/>
                      </a:cubicBezTo>
                      <a:cubicBezTo>
                        <a:pt x="165880" y="247786"/>
                        <a:pt x="160539" y="253029"/>
                        <a:pt x="154040" y="253029"/>
                      </a:cubicBezTo>
                      <a:cubicBezTo>
                        <a:pt x="147452" y="253029"/>
                        <a:pt x="142110" y="247786"/>
                        <a:pt x="142110" y="241210"/>
                      </a:cubicBezTo>
                      <a:cubicBezTo>
                        <a:pt x="142110" y="200333"/>
                        <a:pt x="175406" y="167099"/>
                        <a:pt x="216270" y="167099"/>
                      </a:cubicBezTo>
                      <a:close/>
                      <a:moveTo>
                        <a:pt x="522185" y="165547"/>
                      </a:moveTo>
                      <a:cubicBezTo>
                        <a:pt x="528772" y="165547"/>
                        <a:pt x="534111" y="170871"/>
                        <a:pt x="534111" y="177438"/>
                      </a:cubicBezTo>
                      <a:cubicBezTo>
                        <a:pt x="534111" y="184005"/>
                        <a:pt x="528772" y="189329"/>
                        <a:pt x="522185" y="189329"/>
                      </a:cubicBezTo>
                      <a:cubicBezTo>
                        <a:pt x="515598" y="189329"/>
                        <a:pt x="510259" y="184005"/>
                        <a:pt x="510259" y="177438"/>
                      </a:cubicBezTo>
                      <a:cubicBezTo>
                        <a:pt x="510259" y="170871"/>
                        <a:pt x="515598" y="165547"/>
                        <a:pt x="522185" y="165547"/>
                      </a:cubicBezTo>
                      <a:close/>
                      <a:moveTo>
                        <a:pt x="85420" y="165547"/>
                      </a:moveTo>
                      <a:cubicBezTo>
                        <a:pt x="91987" y="165547"/>
                        <a:pt x="97311" y="170871"/>
                        <a:pt x="97311" y="177438"/>
                      </a:cubicBezTo>
                      <a:cubicBezTo>
                        <a:pt x="97311" y="184005"/>
                        <a:pt x="91987" y="189329"/>
                        <a:pt x="85420" y="189329"/>
                      </a:cubicBezTo>
                      <a:cubicBezTo>
                        <a:pt x="78853" y="189329"/>
                        <a:pt x="73529" y="184005"/>
                        <a:pt x="73529" y="177438"/>
                      </a:cubicBezTo>
                      <a:cubicBezTo>
                        <a:pt x="73529" y="170871"/>
                        <a:pt x="78853" y="165547"/>
                        <a:pt x="85420" y="165547"/>
                      </a:cubicBezTo>
                      <a:close/>
                      <a:moveTo>
                        <a:pt x="429885" y="73388"/>
                      </a:moveTo>
                      <a:cubicBezTo>
                        <a:pt x="436472" y="73388"/>
                        <a:pt x="441811" y="78712"/>
                        <a:pt x="441811" y="85279"/>
                      </a:cubicBezTo>
                      <a:cubicBezTo>
                        <a:pt x="441811" y="91846"/>
                        <a:pt x="436472" y="97170"/>
                        <a:pt x="429885" y="97170"/>
                      </a:cubicBezTo>
                      <a:cubicBezTo>
                        <a:pt x="423298" y="97170"/>
                        <a:pt x="417959" y="91846"/>
                        <a:pt x="417959" y="85279"/>
                      </a:cubicBezTo>
                      <a:cubicBezTo>
                        <a:pt x="417959" y="78712"/>
                        <a:pt x="423298" y="73388"/>
                        <a:pt x="429885" y="73388"/>
                      </a:cubicBezTo>
                      <a:close/>
                      <a:moveTo>
                        <a:pt x="177720" y="73388"/>
                      </a:moveTo>
                      <a:cubicBezTo>
                        <a:pt x="184287" y="73388"/>
                        <a:pt x="189611" y="78712"/>
                        <a:pt x="189611" y="85279"/>
                      </a:cubicBezTo>
                      <a:cubicBezTo>
                        <a:pt x="189611" y="91846"/>
                        <a:pt x="184287" y="97170"/>
                        <a:pt x="177720" y="97170"/>
                      </a:cubicBezTo>
                      <a:cubicBezTo>
                        <a:pt x="171153" y="97170"/>
                        <a:pt x="165829" y="91846"/>
                        <a:pt x="165829" y="85279"/>
                      </a:cubicBezTo>
                      <a:cubicBezTo>
                        <a:pt x="165829" y="78712"/>
                        <a:pt x="171153" y="73388"/>
                        <a:pt x="177720" y="73388"/>
                      </a:cubicBezTo>
                      <a:close/>
                      <a:moveTo>
                        <a:pt x="303775" y="42480"/>
                      </a:moveTo>
                      <a:cubicBezTo>
                        <a:pt x="310366" y="42480"/>
                        <a:pt x="315710" y="47815"/>
                        <a:pt x="315710" y="54396"/>
                      </a:cubicBezTo>
                      <a:lnTo>
                        <a:pt x="315710" y="69869"/>
                      </a:lnTo>
                      <a:cubicBezTo>
                        <a:pt x="315710" y="76449"/>
                        <a:pt x="310366" y="81785"/>
                        <a:pt x="303775" y="81785"/>
                      </a:cubicBezTo>
                      <a:cubicBezTo>
                        <a:pt x="297184" y="81785"/>
                        <a:pt x="291929" y="76449"/>
                        <a:pt x="291929" y="69869"/>
                      </a:cubicBezTo>
                      <a:lnTo>
                        <a:pt x="291929" y="54396"/>
                      </a:lnTo>
                      <a:cubicBezTo>
                        <a:pt x="291929" y="47815"/>
                        <a:pt x="297184" y="42480"/>
                        <a:pt x="303775" y="42480"/>
                      </a:cubicBezTo>
                      <a:close/>
                      <a:moveTo>
                        <a:pt x="303775" y="0"/>
                      </a:moveTo>
                      <a:cubicBezTo>
                        <a:pt x="394204" y="0"/>
                        <a:pt x="479560" y="40347"/>
                        <a:pt x="537058" y="108956"/>
                      </a:cubicBezTo>
                      <a:lnTo>
                        <a:pt x="537058" y="93048"/>
                      </a:lnTo>
                      <a:cubicBezTo>
                        <a:pt x="537058" y="86471"/>
                        <a:pt x="542309" y="81139"/>
                        <a:pt x="548895" y="81139"/>
                      </a:cubicBezTo>
                      <a:cubicBezTo>
                        <a:pt x="555482" y="81139"/>
                        <a:pt x="560822" y="86471"/>
                        <a:pt x="560822" y="93048"/>
                      </a:cubicBezTo>
                      <a:lnTo>
                        <a:pt x="560822" y="138994"/>
                      </a:lnTo>
                      <a:cubicBezTo>
                        <a:pt x="560822" y="145570"/>
                        <a:pt x="555482" y="150903"/>
                        <a:pt x="548895" y="150903"/>
                      </a:cubicBezTo>
                      <a:lnTo>
                        <a:pt x="502880" y="150903"/>
                      </a:lnTo>
                      <a:cubicBezTo>
                        <a:pt x="496293" y="150903"/>
                        <a:pt x="490953" y="145570"/>
                        <a:pt x="490953" y="138994"/>
                      </a:cubicBezTo>
                      <a:cubicBezTo>
                        <a:pt x="490953" y="132417"/>
                        <a:pt x="496293" y="127174"/>
                        <a:pt x="502880" y="127174"/>
                      </a:cubicBezTo>
                      <a:lnTo>
                        <a:pt x="521126" y="127174"/>
                      </a:lnTo>
                      <a:cubicBezTo>
                        <a:pt x="468168" y="62032"/>
                        <a:pt x="388419" y="23728"/>
                        <a:pt x="303775" y="23728"/>
                      </a:cubicBezTo>
                      <a:cubicBezTo>
                        <a:pt x="149440" y="23728"/>
                        <a:pt x="23764" y="149214"/>
                        <a:pt x="23764" y="303316"/>
                      </a:cubicBezTo>
                      <a:cubicBezTo>
                        <a:pt x="23764" y="457508"/>
                        <a:pt x="149440" y="582905"/>
                        <a:pt x="303775" y="582905"/>
                      </a:cubicBezTo>
                      <a:cubicBezTo>
                        <a:pt x="458199" y="582905"/>
                        <a:pt x="583786" y="457508"/>
                        <a:pt x="583786" y="303316"/>
                      </a:cubicBezTo>
                      <a:cubicBezTo>
                        <a:pt x="583786" y="278255"/>
                        <a:pt x="580492" y="253371"/>
                        <a:pt x="573906" y="229376"/>
                      </a:cubicBezTo>
                      <a:cubicBezTo>
                        <a:pt x="572126" y="223066"/>
                        <a:pt x="575864" y="216489"/>
                        <a:pt x="582273" y="214801"/>
                      </a:cubicBezTo>
                      <a:cubicBezTo>
                        <a:pt x="588592" y="213023"/>
                        <a:pt x="595089" y="216756"/>
                        <a:pt x="596869" y="223066"/>
                      </a:cubicBezTo>
                      <a:cubicBezTo>
                        <a:pt x="603990" y="249194"/>
                        <a:pt x="607639" y="276122"/>
                        <a:pt x="607639" y="303316"/>
                      </a:cubicBezTo>
                      <a:cubicBezTo>
                        <a:pt x="607639" y="470572"/>
                        <a:pt x="471283" y="606722"/>
                        <a:pt x="303775" y="606722"/>
                      </a:cubicBezTo>
                      <a:cubicBezTo>
                        <a:pt x="136267" y="606722"/>
                        <a:pt x="0" y="470572"/>
                        <a:pt x="0" y="303316"/>
                      </a:cubicBezTo>
                      <a:cubicBezTo>
                        <a:pt x="0" y="136061"/>
                        <a:pt x="136267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Sḻíḍe">
              <a:extLst>
                <a:ext uri="{FF2B5EF4-FFF2-40B4-BE49-F238E27FC236}">
                  <a16:creationId xmlns:a16="http://schemas.microsoft.com/office/drawing/2014/main" xmlns="" id="{0A8CE1A7-4039-4FF9-9558-C38CB9894D53}"/>
                </a:ext>
              </a:extLst>
            </p:cNvPr>
            <p:cNvGrpSpPr/>
            <p:nvPr/>
          </p:nvGrpSpPr>
          <p:grpSpPr>
            <a:xfrm>
              <a:off x="788291" y="2611727"/>
              <a:ext cx="3492795" cy="724721"/>
              <a:chOff x="3155538" y="4871732"/>
              <a:chExt cx="3492795" cy="724721"/>
            </a:xfrm>
          </p:grpSpPr>
          <p:sp>
            <p:nvSpPr>
              <p:cNvPr id="21" name="îsḷîdé">
                <a:extLst>
                  <a:ext uri="{FF2B5EF4-FFF2-40B4-BE49-F238E27FC236}">
                    <a16:creationId xmlns:a16="http://schemas.microsoft.com/office/drawing/2014/main" xmlns="" id="{86DB191C-52B0-4AC1-B56E-50943BE99DA9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373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2" name="íṡ1iḑé">
                <a:extLst>
                  <a:ext uri="{FF2B5EF4-FFF2-40B4-BE49-F238E27FC236}">
                    <a16:creationId xmlns:a16="http://schemas.microsoft.com/office/drawing/2014/main" xmlns="" id="{9AAD15FD-AFB7-4480-84BC-778EAA934D51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8" name="iṡļíḋê">
              <a:extLst>
                <a:ext uri="{FF2B5EF4-FFF2-40B4-BE49-F238E27FC236}">
                  <a16:creationId xmlns:a16="http://schemas.microsoft.com/office/drawing/2014/main" xmlns="" id="{6E72CA59-AE9D-46AA-BCB0-8A5E8607888E}"/>
                </a:ext>
              </a:extLst>
            </p:cNvPr>
            <p:cNvSpPr txBox="1"/>
            <p:nvPr/>
          </p:nvSpPr>
          <p:spPr>
            <a:xfrm>
              <a:off x="8093924" y="3805898"/>
              <a:ext cx="914400" cy="5217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îṣ1iďè">
              <a:extLst>
                <a:ext uri="{FF2B5EF4-FFF2-40B4-BE49-F238E27FC236}">
                  <a16:creationId xmlns:a16="http://schemas.microsoft.com/office/drawing/2014/main" xmlns="" id="{B8E046D0-3B33-4C52-BAAC-5CA5D6676B76}"/>
                </a:ext>
              </a:extLst>
            </p:cNvPr>
            <p:cNvSpPr txBox="1"/>
            <p:nvPr/>
          </p:nvSpPr>
          <p:spPr>
            <a:xfrm>
              <a:off x="3159928" y="3805898"/>
              <a:ext cx="914400" cy="5217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íşḻîďe">
              <a:extLst>
                <a:ext uri="{FF2B5EF4-FFF2-40B4-BE49-F238E27FC236}">
                  <a16:creationId xmlns:a16="http://schemas.microsoft.com/office/drawing/2014/main" xmlns="" id="{F02F7EA9-D8DA-4DE5-87DE-077047DD8956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îṣḷïḓè">
              <a:extLst>
                <a:ext uri="{FF2B5EF4-FFF2-40B4-BE49-F238E27FC236}">
                  <a16:creationId xmlns:a16="http://schemas.microsoft.com/office/drawing/2014/main" xmlns="" id="{02E20D63-E47F-4583-8797-EB460F365B07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12" name="îṡḷídè">
              <a:extLst>
                <a:ext uri="{FF2B5EF4-FFF2-40B4-BE49-F238E27FC236}">
                  <a16:creationId xmlns:a16="http://schemas.microsoft.com/office/drawing/2014/main" xmlns="" id="{0620370C-D119-4F93-9B3F-1BF33F02A757}"/>
                </a:ext>
              </a:extLst>
            </p:cNvPr>
            <p:cNvGrpSpPr/>
            <p:nvPr/>
          </p:nvGrpSpPr>
          <p:grpSpPr>
            <a:xfrm>
              <a:off x="788291" y="5280135"/>
              <a:ext cx="3492795" cy="724721"/>
              <a:chOff x="3155538" y="4871732"/>
              <a:chExt cx="3492795" cy="724721"/>
            </a:xfrm>
          </p:grpSpPr>
          <p:sp>
            <p:nvSpPr>
              <p:cNvPr id="19" name="îŝḻíḑè">
                <a:extLst>
                  <a:ext uri="{FF2B5EF4-FFF2-40B4-BE49-F238E27FC236}">
                    <a16:creationId xmlns:a16="http://schemas.microsoft.com/office/drawing/2014/main" xmlns="" id="{5FF02F53-F84E-4681-9246-B52280C121FE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373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0" name="í$ļíḍé">
                <a:extLst>
                  <a:ext uri="{FF2B5EF4-FFF2-40B4-BE49-F238E27FC236}">
                    <a16:creationId xmlns:a16="http://schemas.microsoft.com/office/drawing/2014/main" xmlns="" id="{6DF482BD-968E-4899-93ED-7580C0C7BAB3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îS1íďé">
              <a:extLst>
                <a:ext uri="{FF2B5EF4-FFF2-40B4-BE49-F238E27FC236}">
                  <a16:creationId xmlns:a16="http://schemas.microsoft.com/office/drawing/2014/main" xmlns="" id="{268CF55E-22D3-48F9-A045-61770C395CF0}"/>
                </a:ext>
              </a:extLst>
            </p:cNvPr>
            <p:cNvGrpSpPr/>
            <p:nvPr/>
          </p:nvGrpSpPr>
          <p:grpSpPr>
            <a:xfrm>
              <a:off x="7902852" y="2611727"/>
              <a:ext cx="3492795" cy="724721"/>
              <a:chOff x="3155538" y="4871732"/>
              <a:chExt cx="3492795" cy="724721"/>
            </a:xfrm>
          </p:grpSpPr>
          <p:sp>
            <p:nvSpPr>
              <p:cNvPr id="17" name="ïṣļîḍê">
                <a:extLst>
                  <a:ext uri="{FF2B5EF4-FFF2-40B4-BE49-F238E27FC236}">
                    <a16:creationId xmlns:a16="http://schemas.microsoft.com/office/drawing/2014/main" xmlns="" id="{D34AC3F4-407D-4267-91F2-61160F7813FF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373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8" name="îṥlíde">
                <a:extLst>
                  <a:ext uri="{FF2B5EF4-FFF2-40B4-BE49-F238E27FC236}">
                    <a16:creationId xmlns:a16="http://schemas.microsoft.com/office/drawing/2014/main" xmlns="" id="{494BF445-2247-49A0-91F0-C0C8B0BC2EAA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4" name="ï$ľiďê">
              <a:extLst>
                <a:ext uri="{FF2B5EF4-FFF2-40B4-BE49-F238E27FC236}">
                  <a16:creationId xmlns:a16="http://schemas.microsoft.com/office/drawing/2014/main" xmlns="" id="{677F4A9A-0D5C-4645-95DE-E6D9170CA45C}"/>
                </a:ext>
              </a:extLst>
            </p:cNvPr>
            <p:cNvGrpSpPr/>
            <p:nvPr/>
          </p:nvGrpSpPr>
          <p:grpSpPr>
            <a:xfrm>
              <a:off x="7902852" y="5280135"/>
              <a:ext cx="3492795" cy="724721"/>
              <a:chOff x="3155538" y="4871732"/>
              <a:chExt cx="3492795" cy="724721"/>
            </a:xfrm>
          </p:grpSpPr>
          <p:sp>
            <p:nvSpPr>
              <p:cNvPr id="15" name="îṣļïḍê">
                <a:extLst>
                  <a:ext uri="{FF2B5EF4-FFF2-40B4-BE49-F238E27FC236}">
                    <a16:creationId xmlns:a16="http://schemas.microsoft.com/office/drawing/2014/main" xmlns="" id="{C7C63523-01BA-422A-AC7C-91FC41AD1010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373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6" name="ï$ļiďè">
                <a:extLst>
                  <a:ext uri="{FF2B5EF4-FFF2-40B4-BE49-F238E27FC236}">
                    <a16:creationId xmlns:a16="http://schemas.microsoft.com/office/drawing/2014/main" xmlns="" id="{B2B1E5F7-EB72-4A9C-9AD0-2865845B5B8C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777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7d7f7b10-ade8-4551-b003-003047f22ca1" descr="gScAAB+LCAAAAAAABADtmltv2jAUx7+Lt73RKYmdlvDWlLFV07aqVLto6kMKLljKBTmm6kV899mQBDuJSUpUVkrEC9jHx+ec33H8p/QJvGcPMwx6YBh4lPWJN6FecM5wADrgfAx64dz3O8Al4ZiEk880ms9i0Pv7lC2TZ34RNv3p+XMs1oaEEc9ffewV7FOzbyQkwTxIzIyPBh/y7qUh01gNkvHYx7LZecgwvct2MMXY8v2QUb7BIKKBx/iGT8biA0imQA9xu4VYPMb3fFEHXK3CSuNJwhMFKM1TTIg0L6KYkShcr7jweN0wD6kk2dyitSkPC1NGRp5/6pNJGOBQROxGjEWi/l8iSh6jkKnTPD/MRlM+/xXjWVLAIXnkG956fozTMky9Gf7ON0qzWw6YfNkl9j1G7hQLZcwEiyyvzEiUI2/WUTxfZ9VcV4fnyqNWirzoaAt0he/Z80oqVsj1LIOvS2YZjnAgh56E8Ly407Js1RW5xXI2P25vY8x+X2A64tG4D0r5xTmwizZrIqB3JFn80XsxijY5L062j2qffCo03DCiNxv7Te6bjXwyL5LLNa1i4Q8KXIlNzou1NTgdOYmDDpxCX/bYgqt54kxpnzy4I7uUnPQ02xqc4qPBgbsuIbcvCqHryArBOjiFYNVRCFY9hWApCsHaX4VgtQrhpRSCrt/kvqlWCJb8wLLai2YHCsHSkZM4VCoElVsLbicKoQE4xUeDA7fPCuHYkhUCPDiFAOsoBFhPIUBFIcD9VQiwVQgvpRB0/Sb3TbVCgPIDC7YXzQ4UAtSRkzhUKgSVWwtuJwqhATjFR4MDt88KASq/MqCDUwiojkJA9RQCUhQC2l+FgFqFUHHRHG8tEXQNJzdOtURA8hMLtTfNDiQC0pGTOFRKBJVbC24nEqEBOMVHgwO3USKcRX5EqyVCalaY54UgI3yJRdlSo8vJDdcA0HG6DuTPKpfO4yk3fTcY2K7j9m2QJmAuyv7JIHVT9/rP2dfpueWSYqedjtZpyJxdSiZTFuI4ToZXkRoNfpJNg1aArQb/EzBoIWgbpsLrU/+kD81SXtab5KX9e93r42UaXdvuIlsBdmqLVykw+CaBab8+vT5gyEHGiUJrMDgzDKOUFnqTtLQ32WZa14t/AAWaYoEnAAA=">
            <a:extLst>
              <a:ext uri="{FF2B5EF4-FFF2-40B4-BE49-F238E27FC236}">
                <a16:creationId xmlns:a16="http://schemas.microsoft.com/office/drawing/2014/main" xmlns="" id="{A7882B6E-7FA2-4690-AA67-A9EA375F0711}"/>
              </a:ext>
            </a:extLst>
          </p:cNvPr>
          <p:cNvGrpSpPr>
            <a:grpSpLocks noChangeAspect="1"/>
          </p:cNvGrpSpPr>
          <p:nvPr/>
        </p:nvGrpSpPr>
        <p:grpSpPr>
          <a:xfrm>
            <a:off x="3700463" y="809625"/>
            <a:ext cx="4791075" cy="5238750"/>
            <a:chOff x="3657600" y="438150"/>
            <a:chExt cx="4791075" cy="5238750"/>
          </a:xfrm>
        </p:grpSpPr>
        <p:sp>
          <p:nvSpPr>
            <p:cNvPr id="6" name="ValueBack">
              <a:extLst>
                <a:ext uri="{FF2B5EF4-FFF2-40B4-BE49-F238E27FC236}">
                  <a16:creationId xmlns:a16="http://schemas.microsoft.com/office/drawing/2014/main" xmlns="" id="{F29F4C52-C39F-4582-858B-A71618877066}"/>
                </a:ext>
              </a:extLst>
            </p:cNvPr>
            <p:cNvSpPr/>
            <p:nvPr/>
          </p:nvSpPr>
          <p:spPr>
            <a:xfrm>
              <a:off x="3657600" y="438150"/>
              <a:ext cx="4791075" cy="52387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RelativeShape4">
              <a:extLst>
                <a:ext uri="{FF2B5EF4-FFF2-40B4-BE49-F238E27FC236}">
                  <a16:creationId xmlns:a16="http://schemas.microsoft.com/office/drawing/2014/main" xmlns="" id="{3CCE6F15-B26B-4FF8-B69B-825F4B180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:a16="http://schemas.microsoft.com/office/drawing/2014/main" xmlns="" id="{0CC81CA9-A193-41F3-B3B7-49B0B5667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RelativeShape2">
              <a:extLst>
                <a:ext uri="{FF2B5EF4-FFF2-40B4-BE49-F238E27FC236}">
                  <a16:creationId xmlns:a16="http://schemas.microsoft.com/office/drawing/2014/main" xmlns="" id="{D090B4C5-C77D-4C19-8F52-6039EF97D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RelativeShape1">
              <a:extLst>
                <a:ext uri="{FF2B5EF4-FFF2-40B4-BE49-F238E27FC236}">
                  <a16:creationId xmlns:a16="http://schemas.microsoft.com/office/drawing/2014/main" xmlns="" id="{B810F3FB-BE0B-4F43-8228-83044A891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239D9AC6-51EE-4AD0-8C2C-70BE7143F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3559379"/>
              <a:ext cx="898936" cy="1122530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CB4D75C0-CFBE-4569-B6E2-4A16423F8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2245197"/>
              <a:ext cx="898936" cy="2436711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ValueShape3">
              <a:extLst>
                <a:ext uri="{FF2B5EF4-FFF2-40B4-BE49-F238E27FC236}">
                  <a16:creationId xmlns:a16="http://schemas.microsoft.com/office/drawing/2014/main" xmlns="" id="{2290EC14-B4D3-4C2D-864F-9D640F0AF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2984424"/>
              <a:ext cx="898936" cy="1697484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ValueShape4">
              <a:extLst>
                <a:ext uri="{FF2B5EF4-FFF2-40B4-BE49-F238E27FC236}">
                  <a16:creationId xmlns:a16="http://schemas.microsoft.com/office/drawing/2014/main" xmlns="" id="{D7CCCE91-49D9-4C97-B663-84B9871D4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3833165"/>
              <a:ext cx="898936" cy="848742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ValueText1">
              <a:extLst>
                <a:ext uri="{FF2B5EF4-FFF2-40B4-BE49-F238E27FC236}">
                  <a16:creationId xmlns:a16="http://schemas.microsoft.com/office/drawing/2014/main" xmlns="" id="{2FBAE7FB-3158-48D6-A1B3-77DB7FC941F7}"/>
                </a:ext>
              </a:extLst>
            </p:cNvPr>
            <p:cNvSpPr txBox="1"/>
            <p:nvPr/>
          </p:nvSpPr>
          <p:spPr>
            <a:xfrm>
              <a:off x="4257400" y="2558779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41%</a:t>
              </a:r>
            </a:p>
          </p:txBody>
        </p:sp>
        <p:sp>
          <p:nvSpPr>
            <p:cNvPr id="16" name="ValueText2">
              <a:extLst>
                <a:ext uri="{FF2B5EF4-FFF2-40B4-BE49-F238E27FC236}">
                  <a16:creationId xmlns:a16="http://schemas.microsoft.com/office/drawing/2014/main" xmlns="" id="{355B89D4-E3C8-44EA-9037-11FBA5CEA260}"/>
                </a:ext>
              </a:extLst>
            </p:cNvPr>
            <p:cNvSpPr txBox="1"/>
            <p:nvPr/>
          </p:nvSpPr>
          <p:spPr>
            <a:xfrm>
              <a:off x="5331131" y="1244598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89%</a:t>
              </a:r>
            </a:p>
          </p:txBody>
        </p:sp>
        <p:sp>
          <p:nvSpPr>
            <p:cNvPr id="17" name="ValueText3">
              <a:extLst>
                <a:ext uri="{FF2B5EF4-FFF2-40B4-BE49-F238E27FC236}">
                  <a16:creationId xmlns:a16="http://schemas.microsoft.com/office/drawing/2014/main" xmlns="" id="{A124FDE5-21F2-466F-BE58-10A12392948B}"/>
                </a:ext>
              </a:extLst>
            </p:cNvPr>
            <p:cNvSpPr txBox="1"/>
            <p:nvPr/>
          </p:nvSpPr>
          <p:spPr>
            <a:xfrm>
              <a:off x="6404862" y="1983824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18" name="ValueText4">
              <a:extLst>
                <a:ext uri="{FF2B5EF4-FFF2-40B4-BE49-F238E27FC236}">
                  <a16:creationId xmlns:a16="http://schemas.microsoft.com/office/drawing/2014/main" xmlns="" id="{861E30D4-A427-44E0-BDCA-4485D8CCDC0C}"/>
                </a:ext>
              </a:extLst>
            </p:cNvPr>
            <p:cNvSpPr txBox="1"/>
            <p:nvPr/>
          </p:nvSpPr>
          <p:spPr>
            <a:xfrm>
              <a:off x="7478592" y="2966500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31%</a:t>
              </a:r>
            </a:p>
          </p:txBody>
        </p:sp>
        <p:sp>
          <p:nvSpPr>
            <p:cNvPr id="19" name="SorbShape1">
              <a:extLst>
                <a:ext uri="{FF2B5EF4-FFF2-40B4-BE49-F238E27FC236}">
                  <a16:creationId xmlns:a16="http://schemas.microsoft.com/office/drawing/2014/main" xmlns="" id="{BD64B4BF-96E3-4042-9753-9B3BA8EA6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8" y="2985371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SorbShape2">
              <a:extLst>
                <a:ext uri="{FF2B5EF4-FFF2-40B4-BE49-F238E27FC236}">
                  <a16:creationId xmlns:a16="http://schemas.microsoft.com/office/drawing/2014/main" xmlns="" id="{AB6B4C6A-2BAE-4E27-BFD7-4F67AF77A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348" y="1671189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SorbShape3">
              <a:extLst>
                <a:ext uri="{FF2B5EF4-FFF2-40B4-BE49-F238E27FC236}">
                  <a16:creationId xmlns:a16="http://schemas.microsoft.com/office/drawing/2014/main" xmlns="" id="{6318435E-8640-4E27-A925-6F2FAB92C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080" y="2410415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SorbShape4">
              <a:extLst>
                <a:ext uri="{FF2B5EF4-FFF2-40B4-BE49-F238E27FC236}">
                  <a16:creationId xmlns:a16="http://schemas.microsoft.com/office/drawing/2014/main" xmlns="" id="{15114BA5-3A0C-4A1D-A824-CD6CD003E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810" y="3393092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SorbShape11">
              <a:extLst>
                <a:ext uri="{FF2B5EF4-FFF2-40B4-BE49-F238E27FC236}">
                  <a16:creationId xmlns:a16="http://schemas.microsoft.com/office/drawing/2014/main" xmlns="" id="{313E6D23-E676-4917-876E-7CC2377E2716}"/>
                </a:ext>
              </a:extLst>
            </p:cNvPr>
            <p:cNvSpPr txBox="1"/>
            <p:nvPr/>
          </p:nvSpPr>
          <p:spPr>
            <a:xfrm>
              <a:off x="4346655" y="3253699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4" name="SorbShape22">
              <a:extLst>
                <a:ext uri="{FF2B5EF4-FFF2-40B4-BE49-F238E27FC236}">
                  <a16:creationId xmlns:a16="http://schemas.microsoft.com/office/drawing/2014/main" xmlns="" id="{733FBBA1-9DAD-4D32-8045-DA58F74E56E0}"/>
                </a:ext>
              </a:extLst>
            </p:cNvPr>
            <p:cNvSpPr txBox="1"/>
            <p:nvPr/>
          </p:nvSpPr>
          <p:spPr>
            <a:xfrm>
              <a:off x="5420385" y="1939518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5" name="SorbShape33">
              <a:extLst>
                <a:ext uri="{FF2B5EF4-FFF2-40B4-BE49-F238E27FC236}">
                  <a16:creationId xmlns:a16="http://schemas.microsoft.com/office/drawing/2014/main" xmlns="" id="{8DCEDB6F-DD69-4BDA-B7B6-68452EA8DADC}"/>
                </a:ext>
              </a:extLst>
            </p:cNvPr>
            <p:cNvSpPr txBox="1"/>
            <p:nvPr/>
          </p:nvSpPr>
          <p:spPr>
            <a:xfrm>
              <a:off x="6494117" y="2678744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6" name="SorbShape44">
              <a:extLst>
                <a:ext uri="{FF2B5EF4-FFF2-40B4-BE49-F238E27FC236}">
                  <a16:creationId xmlns:a16="http://schemas.microsoft.com/office/drawing/2014/main" xmlns="" id="{C5A25CCB-14DC-4D1D-889E-58AC63B59520}"/>
                </a:ext>
              </a:extLst>
            </p:cNvPr>
            <p:cNvSpPr txBox="1"/>
            <p:nvPr/>
          </p:nvSpPr>
          <p:spPr>
            <a:xfrm>
              <a:off x="7567847" y="3661422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xmlns="" id="{C599DD4B-46DF-4F4F-9C20-E23CFC31286D}"/>
                </a:ext>
              </a:extLst>
            </p:cNvPr>
            <p:cNvSpPr/>
            <p:nvPr/>
          </p:nvSpPr>
          <p:spPr>
            <a:xfrm>
              <a:off x="4072159" y="5228441"/>
              <a:ext cx="4083905" cy="24367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Supporting 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FE2EACA1-B087-492E-9540-46B6745818E9}"/>
                </a:ext>
              </a:extLst>
            </p:cNvPr>
            <p:cNvSpPr/>
            <p:nvPr/>
          </p:nvSpPr>
          <p:spPr>
            <a:xfrm>
              <a:off x="4072159" y="4831169"/>
              <a:ext cx="4083905" cy="330897"/>
            </a:xfrm>
            <a:prstGeom prst="rect">
              <a:avLst/>
            </a:prstGeom>
            <a:noFill/>
          </p:spPr>
          <p:txBody>
            <a:bodyPr wrap="none" l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:a16="http://schemas.microsoft.com/office/drawing/2014/main" xmlns="" id="{07158B5B-1B18-465C-BEE0-79170399AB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4754985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07158B5B-1B18-465C-BEE0-79170399AB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5613401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86570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73172" y="21871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95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213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E57EFF-7267-4993-9B14-28D843097C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7751" y="1844824"/>
            <a:ext cx="10158346" cy="4202961"/>
            <a:chOff x="1137751" y="1844824"/>
            <a:chExt cx="10158346" cy="4202961"/>
          </a:xfrm>
        </p:grpSpPr>
        <p:grpSp>
          <p:nvGrpSpPr>
            <p:cNvPr id="6" name="îšḻïďê">
              <a:extLst>
                <a:ext uri="{FF2B5EF4-FFF2-40B4-BE49-F238E27FC236}">
                  <a16:creationId xmlns:a16="http://schemas.microsoft.com/office/drawing/2014/main" xmlns="" id="{26E88626-61A5-4B8B-8593-4067DA6409B4}"/>
                </a:ext>
              </a:extLst>
            </p:cNvPr>
            <p:cNvGrpSpPr/>
            <p:nvPr/>
          </p:nvGrpSpPr>
          <p:grpSpPr>
            <a:xfrm>
              <a:off x="1487488" y="1844824"/>
              <a:ext cx="2773049" cy="2789165"/>
              <a:chOff x="1487488" y="2276872"/>
              <a:chExt cx="2773049" cy="2789165"/>
            </a:xfrm>
          </p:grpSpPr>
          <p:sp>
            <p:nvSpPr>
              <p:cNvPr id="33" name="i$líḋè">
                <a:extLst>
                  <a:ext uri="{FF2B5EF4-FFF2-40B4-BE49-F238E27FC236}">
                    <a16:creationId xmlns:a16="http://schemas.microsoft.com/office/drawing/2014/main" xmlns="" id="{0137396B-B8CE-4596-9F1D-440D2DD0DCF6}"/>
                  </a:ext>
                </a:extLst>
              </p:cNvPr>
              <p:cNvSpPr/>
              <p:nvPr/>
            </p:nvSpPr>
            <p:spPr>
              <a:xfrm>
                <a:off x="1805629" y="3472164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ṣļïďe">
                <a:extLst>
                  <a:ext uri="{FF2B5EF4-FFF2-40B4-BE49-F238E27FC236}">
                    <a16:creationId xmlns:a16="http://schemas.microsoft.com/office/drawing/2014/main" xmlns="" id="{3DD3CF02-9B8D-4E7B-9C0B-EC8916E2E132}"/>
                  </a:ext>
                </a:extLst>
              </p:cNvPr>
              <p:cNvSpPr/>
              <p:nvPr/>
            </p:nvSpPr>
            <p:spPr>
              <a:xfrm rot="17288654">
                <a:off x="2573784" y="3443060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šḷíḋè">
                <a:extLst>
                  <a:ext uri="{FF2B5EF4-FFF2-40B4-BE49-F238E27FC236}">
                    <a16:creationId xmlns:a16="http://schemas.microsoft.com/office/drawing/2014/main" xmlns="" id="{42142361-04EF-40F8-B529-BE7A5C238DBB}"/>
                  </a:ext>
                </a:extLst>
              </p:cNvPr>
              <p:cNvSpPr/>
              <p:nvPr/>
            </p:nvSpPr>
            <p:spPr>
              <a:xfrm rot="12959466">
                <a:off x="2786157" y="2707591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6" name="iṩļíďé">
                <a:extLst>
                  <a:ext uri="{FF2B5EF4-FFF2-40B4-BE49-F238E27FC236}">
                    <a16:creationId xmlns:a16="http://schemas.microsoft.com/office/drawing/2014/main" xmlns="" id="{D08F9D52-A86B-448A-9525-8228B2798412}"/>
                  </a:ext>
                </a:extLst>
              </p:cNvPr>
              <p:cNvSpPr/>
              <p:nvPr/>
            </p:nvSpPr>
            <p:spPr>
              <a:xfrm rot="8630810">
                <a:off x="2146959" y="2276872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ṣḷïḋè">
                <a:extLst>
                  <a:ext uri="{FF2B5EF4-FFF2-40B4-BE49-F238E27FC236}">
                    <a16:creationId xmlns:a16="http://schemas.microsoft.com/office/drawing/2014/main" xmlns="" id="{98F55BD7-5F7B-40C4-8B21-4738D958BD02}"/>
                  </a:ext>
                </a:extLst>
              </p:cNvPr>
              <p:cNvSpPr/>
              <p:nvPr/>
            </p:nvSpPr>
            <p:spPr>
              <a:xfrm rot="4339140">
                <a:off x="1547235" y="2745673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1iḍe">
                <a:extLst>
                  <a:ext uri="{FF2B5EF4-FFF2-40B4-BE49-F238E27FC236}">
                    <a16:creationId xmlns:a16="http://schemas.microsoft.com/office/drawing/2014/main" xmlns="" id="{041DFF26-7EAB-4D46-92D3-D2DC5AF3D84F}"/>
                  </a:ext>
                </a:extLst>
              </p:cNvPr>
              <p:cNvSpPr/>
              <p:nvPr/>
            </p:nvSpPr>
            <p:spPr>
              <a:xfrm>
                <a:off x="3914788" y="3231503"/>
                <a:ext cx="307528" cy="307063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slíḓè">
                <a:extLst>
                  <a:ext uri="{FF2B5EF4-FFF2-40B4-BE49-F238E27FC236}">
                    <a16:creationId xmlns:a16="http://schemas.microsoft.com/office/drawing/2014/main" xmlns="" id="{7BF9CA77-BEAF-4726-A8A0-AD7840329A86}"/>
                  </a:ext>
                </a:extLst>
              </p:cNvPr>
              <p:cNvSpPr/>
              <p:nvPr/>
            </p:nvSpPr>
            <p:spPr>
              <a:xfrm>
                <a:off x="3420397" y="4580386"/>
                <a:ext cx="253853" cy="250190"/>
              </a:xfrm>
              <a:custGeom>
                <a:avLst/>
                <a:gdLst>
                  <a:gd name="T0" fmla="*/ 4151 w 4605"/>
                  <a:gd name="T1" fmla="*/ 940 h 4546"/>
                  <a:gd name="T2" fmla="*/ 4505 w 4605"/>
                  <a:gd name="T3" fmla="*/ 740 h 4546"/>
                  <a:gd name="T4" fmla="*/ 3979 w 4605"/>
                  <a:gd name="T5" fmla="*/ 446 h 4546"/>
                  <a:gd name="T6" fmla="*/ 2801 w 4605"/>
                  <a:gd name="T7" fmla="*/ 740 h 4546"/>
                  <a:gd name="T8" fmla="*/ 2403 w 4605"/>
                  <a:gd name="T9" fmla="*/ 0 h 4546"/>
                  <a:gd name="T10" fmla="*/ 2203 w 4605"/>
                  <a:gd name="T11" fmla="*/ 342 h 4546"/>
                  <a:gd name="T12" fmla="*/ 729 w 4605"/>
                  <a:gd name="T13" fmla="*/ 740 h 4546"/>
                  <a:gd name="T14" fmla="*/ 524 w 4605"/>
                  <a:gd name="T15" fmla="*/ 740 h 4546"/>
                  <a:gd name="T16" fmla="*/ 100 w 4605"/>
                  <a:gd name="T17" fmla="*/ 940 h 4546"/>
                  <a:gd name="T18" fmla="*/ 2 w 4605"/>
                  <a:gd name="T19" fmla="*/ 2243 h 4546"/>
                  <a:gd name="T20" fmla="*/ 0 w 4605"/>
                  <a:gd name="T21" fmla="*/ 2249 h 4546"/>
                  <a:gd name="T22" fmla="*/ 0 w 4605"/>
                  <a:gd name="T23" fmla="*/ 2343 h 4546"/>
                  <a:gd name="T24" fmla="*/ 1253 w 4605"/>
                  <a:gd name="T25" fmla="*/ 2343 h 4546"/>
                  <a:gd name="T26" fmla="*/ 1253 w 4605"/>
                  <a:gd name="T27" fmla="*/ 2243 h 4546"/>
                  <a:gd name="T28" fmla="*/ 799 w 4605"/>
                  <a:gd name="T29" fmla="*/ 940 h 4546"/>
                  <a:gd name="T30" fmla="*/ 2203 w 4605"/>
                  <a:gd name="T31" fmla="*/ 1339 h 4546"/>
                  <a:gd name="T32" fmla="*/ 738 w 4605"/>
                  <a:gd name="T33" fmla="*/ 4546 h 4546"/>
                  <a:gd name="T34" fmla="*/ 2403 w 4605"/>
                  <a:gd name="T35" fmla="*/ 3628 h 4546"/>
                  <a:gd name="T36" fmla="*/ 2801 w 4605"/>
                  <a:gd name="T37" fmla="*/ 940 h 4546"/>
                  <a:gd name="T38" fmla="*/ 3353 w 4605"/>
                  <a:gd name="T39" fmla="*/ 2235 h 4546"/>
                  <a:gd name="T40" fmla="*/ 3353 w 4605"/>
                  <a:gd name="T41" fmla="*/ 2311 h 4546"/>
                  <a:gd name="T42" fmla="*/ 3979 w 4605"/>
                  <a:gd name="T43" fmla="*/ 2969 h 4546"/>
                  <a:gd name="T44" fmla="*/ 4605 w 4605"/>
                  <a:gd name="T45" fmla="*/ 2297 h 4546"/>
                  <a:gd name="T46" fmla="*/ 4605 w 4605"/>
                  <a:gd name="T47" fmla="*/ 2243 h 4546"/>
                  <a:gd name="T48" fmla="*/ 4603 w 4605"/>
                  <a:gd name="T49" fmla="*/ 2243 h 4546"/>
                  <a:gd name="T50" fmla="*/ 212 w 4605"/>
                  <a:gd name="T51" fmla="*/ 2443 h 4546"/>
                  <a:gd name="T52" fmla="*/ 626 w 4605"/>
                  <a:gd name="T53" fmla="*/ 2769 h 4546"/>
                  <a:gd name="T54" fmla="*/ 627 w 4605"/>
                  <a:gd name="T55" fmla="*/ 1053 h 4546"/>
                  <a:gd name="T56" fmla="*/ 214 w 4605"/>
                  <a:gd name="T57" fmla="*/ 2243 h 4546"/>
                  <a:gd name="T58" fmla="*/ 2303 w 4605"/>
                  <a:gd name="T59" fmla="*/ 3801 h 4546"/>
                  <a:gd name="T60" fmla="*/ 1434 w 4605"/>
                  <a:gd name="T61" fmla="*/ 4346 h 4546"/>
                  <a:gd name="T62" fmla="*/ 1994 w 4605"/>
                  <a:gd name="T63" fmla="*/ 840 h 4546"/>
                  <a:gd name="T64" fmla="*/ 2611 w 4605"/>
                  <a:gd name="T65" fmla="*/ 840 h 4546"/>
                  <a:gd name="T66" fmla="*/ 3978 w 4605"/>
                  <a:gd name="T67" fmla="*/ 1053 h 4546"/>
                  <a:gd name="T68" fmla="*/ 3562 w 4605"/>
                  <a:gd name="T69" fmla="*/ 2243 h 4546"/>
                  <a:gd name="T70" fmla="*/ 3979 w 4605"/>
                  <a:gd name="T71" fmla="*/ 2769 h 4546"/>
                  <a:gd name="T72" fmla="*/ 4393 w 4605"/>
                  <a:gd name="T73" fmla="*/ 2443 h 4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05" h="4546">
                    <a:moveTo>
                      <a:pt x="4603" y="2243"/>
                    </a:moveTo>
                    <a:lnTo>
                      <a:pt x="4151" y="940"/>
                    </a:lnTo>
                    <a:lnTo>
                      <a:pt x="4505" y="940"/>
                    </a:lnTo>
                    <a:lnTo>
                      <a:pt x="4505" y="740"/>
                    </a:lnTo>
                    <a:lnTo>
                      <a:pt x="4081" y="740"/>
                    </a:lnTo>
                    <a:lnTo>
                      <a:pt x="3979" y="446"/>
                    </a:lnTo>
                    <a:lnTo>
                      <a:pt x="3876" y="740"/>
                    </a:lnTo>
                    <a:lnTo>
                      <a:pt x="2801" y="740"/>
                    </a:lnTo>
                    <a:cubicBezTo>
                      <a:pt x="2761" y="540"/>
                      <a:pt x="2603" y="382"/>
                      <a:pt x="2403" y="342"/>
                    </a:cubicBezTo>
                    <a:lnTo>
                      <a:pt x="2403" y="0"/>
                    </a:lnTo>
                    <a:lnTo>
                      <a:pt x="2203" y="0"/>
                    </a:lnTo>
                    <a:lnTo>
                      <a:pt x="2203" y="342"/>
                    </a:lnTo>
                    <a:cubicBezTo>
                      <a:pt x="2002" y="382"/>
                      <a:pt x="1844" y="540"/>
                      <a:pt x="1804" y="740"/>
                    </a:cubicBezTo>
                    <a:lnTo>
                      <a:pt x="729" y="740"/>
                    </a:lnTo>
                    <a:lnTo>
                      <a:pt x="626" y="446"/>
                    </a:lnTo>
                    <a:lnTo>
                      <a:pt x="524" y="740"/>
                    </a:lnTo>
                    <a:lnTo>
                      <a:pt x="100" y="740"/>
                    </a:lnTo>
                    <a:lnTo>
                      <a:pt x="100" y="940"/>
                    </a:lnTo>
                    <a:lnTo>
                      <a:pt x="454" y="940"/>
                    </a:lnTo>
                    <a:lnTo>
                      <a:pt x="2" y="2243"/>
                    </a:lnTo>
                    <a:lnTo>
                      <a:pt x="0" y="2243"/>
                    </a:lnTo>
                    <a:lnTo>
                      <a:pt x="0" y="2249"/>
                    </a:lnTo>
                    <a:lnTo>
                      <a:pt x="0" y="2297"/>
                    </a:lnTo>
                    <a:lnTo>
                      <a:pt x="0" y="2343"/>
                    </a:lnTo>
                    <a:cubicBezTo>
                      <a:pt x="0" y="2688"/>
                      <a:pt x="281" y="2969"/>
                      <a:pt x="626" y="2969"/>
                    </a:cubicBezTo>
                    <a:cubicBezTo>
                      <a:pt x="972" y="2969"/>
                      <a:pt x="1253" y="2688"/>
                      <a:pt x="1253" y="2343"/>
                    </a:cubicBezTo>
                    <a:lnTo>
                      <a:pt x="1253" y="2311"/>
                    </a:lnTo>
                    <a:lnTo>
                      <a:pt x="1253" y="2243"/>
                    </a:lnTo>
                    <a:lnTo>
                      <a:pt x="1253" y="2235"/>
                    </a:lnTo>
                    <a:lnTo>
                      <a:pt x="799" y="940"/>
                    </a:lnTo>
                    <a:lnTo>
                      <a:pt x="1804" y="940"/>
                    </a:lnTo>
                    <a:cubicBezTo>
                      <a:pt x="1844" y="1140"/>
                      <a:pt x="2002" y="1298"/>
                      <a:pt x="2203" y="1339"/>
                    </a:cubicBezTo>
                    <a:lnTo>
                      <a:pt x="2203" y="3628"/>
                    </a:lnTo>
                    <a:lnTo>
                      <a:pt x="738" y="4546"/>
                    </a:lnTo>
                    <a:lnTo>
                      <a:pt x="3867" y="4546"/>
                    </a:lnTo>
                    <a:lnTo>
                      <a:pt x="2403" y="3628"/>
                    </a:lnTo>
                    <a:lnTo>
                      <a:pt x="2403" y="1339"/>
                    </a:lnTo>
                    <a:cubicBezTo>
                      <a:pt x="2603" y="1298"/>
                      <a:pt x="2761" y="1140"/>
                      <a:pt x="2801" y="940"/>
                    </a:cubicBezTo>
                    <a:lnTo>
                      <a:pt x="3806" y="940"/>
                    </a:lnTo>
                    <a:lnTo>
                      <a:pt x="3353" y="2235"/>
                    </a:lnTo>
                    <a:lnTo>
                      <a:pt x="3353" y="2243"/>
                    </a:lnTo>
                    <a:lnTo>
                      <a:pt x="3353" y="2311"/>
                    </a:lnTo>
                    <a:lnTo>
                      <a:pt x="3353" y="2343"/>
                    </a:lnTo>
                    <a:cubicBezTo>
                      <a:pt x="3353" y="2688"/>
                      <a:pt x="3633" y="2969"/>
                      <a:pt x="3979" y="2969"/>
                    </a:cubicBezTo>
                    <a:cubicBezTo>
                      <a:pt x="4324" y="2969"/>
                      <a:pt x="4605" y="2688"/>
                      <a:pt x="4605" y="2343"/>
                    </a:cubicBezTo>
                    <a:lnTo>
                      <a:pt x="4605" y="2297"/>
                    </a:lnTo>
                    <a:lnTo>
                      <a:pt x="4605" y="2249"/>
                    </a:lnTo>
                    <a:lnTo>
                      <a:pt x="4605" y="2243"/>
                    </a:lnTo>
                    <a:lnTo>
                      <a:pt x="4603" y="2243"/>
                    </a:lnTo>
                    <a:lnTo>
                      <a:pt x="4603" y="2243"/>
                    </a:lnTo>
                    <a:close/>
                    <a:moveTo>
                      <a:pt x="626" y="2769"/>
                    </a:moveTo>
                    <a:cubicBezTo>
                      <a:pt x="426" y="2769"/>
                      <a:pt x="257" y="2630"/>
                      <a:pt x="212" y="2443"/>
                    </a:cubicBezTo>
                    <a:lnTo>
                      <a:pt x="1041" y="2443"/>
                    </a:lnTo>
                    <a:cubicBezTo>
                      <a:pt x="996" y="2630"/>
                      <a:pt x="827" y="2769"/>
                      <a:pt x="626" y="2769"/>
                    </a:cubicBezTo>
                    <a:close/>
                    <a:moveTo>
                      <a:pt x="214" y="2243"/>
                    </a:moveTo>
                    <a:lnTo>
                      <a:pt x="627" y="1053"/>
                    </a:lnTo>
                    <a:lnTo>
                      <a:pt x="1043" y="2243"/>
                    </a:lnTo>
                    <a:lnTo>
                      <a:pt x="214" y="2243"/>
                    </a:lnTo>
                    <a:close/>
                    <a:moveTo>
                      <a:pt x="1434" y="4346"/>
                    </a:moveTo>
                    <a:lnTo>
                      <a:pt x="2303" y="3801"/>
                    </a:lnTo>
                    <a:lnTo>
                      <a:pt x="3171" y="4346"/>
                    </a:lnTo>
                    <a:lnTo>
                      <a:pt x="1434" y="4346"/>
                    </a:lnTo>
                    <a:close/>
                    <a:moveTo>
                      <a:pt x="2303" y="1148"/>
                    </a:moveTo>
                    <a:cubicBezTo>
                      <a:pt x="2133" y="1148"/>
                      <a:pt x="1994" y="1010"/>
                      <a:pt x="1994" y="840"/>
                    </a:cubicBezTo>
                    <a:cubicBezTo>
                      <a:pt x="1994" y="670"/>
                      <a:pt x="2133" y="532"/>
                      <a:pt x="2303" y="532"/>
                    </a:cubicBezTo>
                    <a:cubicBezTo>
                      <a:pt x="2473" y="532"/>
                      <a:pt x="2611" y="670"/>
                      <a:pt x="2611" y="840"/>
                    </a:cubicBezTo>
                    <a:cubicBezTo>
                      <a:pt x="2611" y="1010"/>
                      <a:pt x="2473" y="1148"/>
                      <a:pt x="2303" y="1148"/>
                    </a:cubicBezTo>
                    <a:close/>
                    <a:moveTo>
                      <a:pt x="3978" y="1053"/>
                    </a:moveTo>
                    <a:lnTo>
                      <a:pt x="4391" y="2243"/>
                    </a:lnTo>
                    <a:lnTo>
                      <a:pt x="3562" y="2243"/>
                    </a:lnTo>
                    <a:lnTo>
                      <a:pt x="3978" y="1053"/>
                    </a:lnTo>
                    <a:close/>
                    <a:moveTo>
                      <a:pt x="3979" y="2769"/>
                    </a:moveTo>
                    <a:cubicBezTo>
                      <a:pt x="3778" y="2769"/>
                      <a:pt x="3609" y="2630"/>
                      <a:pt x="3564" y="2443"/>
                    </a:cubicBezTo>
                    <a:lnTo>
                      <a:pt x="4393" y="2443"/>
                    </a:lnTo>
                    <a:cubicBezTo>
                      <a:pt x="4348" y="2630"/>
                      <a:pt x="4179" y="2769"/>
                      <a:pt x="3979" y="2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ŝ1iḋe">
                <a:extLst>
                  <a:ext uri="{FF2B5EF4-FFF2-40B4-BE49-F238E27FC236}">
                    <a16:creationId xmlns:a16="http://schemas.microsoft.com/office/drawing/2014/main" xmlns="" id="{E8940F8F-E042-416D-ADC4-DD730F23A769}"/>
                  </a:ext>
                </a:extLst>
              </p:cNvPr>
              <p:cNvSpPr/>
              <p:nvPr/>
            </p:nvSpPr>
            <p:spPr>
              <a:xfrm>
                <a:off x="2035895" y="4570994"/>
                <a:ext cx="281855" cy="281429"/>
              </a:xfrm>
              <a:custGeom>
                <a:avLst/>
                <a:gdLst>
                  <a:gd name="T0" fmla="*/ 6288 w 6827"/>
                  <a:gd name="T1" fmla="*/ 5749 h 6827"/>
                  <a:gd name="T2" fmla="*/ 5986 w 6827"/>
                  <a:gd name="T3" fmla="*/ 5749 h 6827"/>
                  <a:gd name="T4" fmla="*/ 4863 w 6827"/>
                  <a:gd name="T5" fmla="*/ 923 h 6827"/>
                  <a:gd name="T6" fmla="*/ 3701 w 6827"/>
                  <a:gd name="T7" fmla="*/ 0 h 6827"/>
                  <a:gd name="T8" fmla="*/ 2538 w 6827"/>
                  <a:gd name="T9" fmla="*/ 923 h 6827"/>
                  <a:gd name="T10" fmla="*/ 2247 w 6827"/>
                  <a:gd name="T11" fmla="*/ 2179 h 6827"/>
                  <a:gd name="T12" fmla="*/ 2327 w 6827"/>
                  <a:gd name="T13" fmla="*/ 2309 h 6827"/>
                  <a:gd name="T14" fmla="*/ 2457 w 6827"/>
                  <a:gd name="T15" fmla="*/ 2228 h 6827"/>
                  <a:gd name="T16" fmla="*/ 2748 w 6827"/>
                  <a:gd name="T17" fmla="*/ 972 h 6827"/>
                  <a:gd name="T18" fmla="*/ 3701 w 6827"/>
                  <a:gd name="T19" fmla="*/ 216 h 6827"/>
                  <a:gd name="T20" fmla="*/ 4653 w 6827"/>
                  <a:gd name="T21" fmla="*/ 972 h 6827"/>
                  <a:gd name="T22" fmla="*/ 5865 w 6827"/>
                  <a:gd name="T23" fmla="*/ 6180 h 6827"/>
                  <a:gd name="T24" fmla="*/ 4505 w 6827"/>
                  <a:gd name="T25" fmla="*/ 6180 h 6827"/>
                  <a:gd name="T26" fmla="*/ 3872 w 6827"/>
                  <a:gd name="T27" fmla="*/ 3437 h 6827"/>
                  <a:gd name="T28" fmla="*/ 3421 w 6827"/>
                  <a:gd name="T29" fmla="*/ 2722 h 6827"/>
                  <a:gd name="T30" fmla="*/ 2623 w 6827"/>
                  <a:gd name="T31" fmla="*/ 2443 h 6827"/>
                  <a:gd name="T32" fmla="*/ 1825 w 6827"/>
                  <a:gd name="T33" fmla="*/ 2722 h 6827"/>
                  <a:gd name="T34" fmla="*/ 1374 w 6827"/>
                  <a:gd name="T35" fmla="*/ 3437 h 6827"/>
                  <a:gd name="T36" fmla="*/ 840 w 6827"/>
                  <a:gd name="T37" fmla="*/ 5749 h 6827"/>
                  <a:gd name="T38" fmla="*/ 539 w 6827"/>
                  <a:gd name="T39" fmla="*/ 5749 h 6827"/>
                  <a:gd name="T40" fmla="*/ 0 w 6827"/>
                  <a:gd name="T41" fmla="*/ 6288 h 6827"/>
                  <a:gd name="T42" fmla="*/ 539 w 6827"/>
                  <a:gd name="T43" fmla="*/ 6827 h 6827"/>
                  <a:gd name="T44" fmla="*/ 6288 w 6827"/>
                  <a:gd name="T45" fmla="*/ 6827 h 6827"/>
                  <a:gd name="T46" fmla="*/ 6827 w 6827"/>
                  <a:gd name="T47" fmla="*/ 6288 h 6827"/>
                  <a:gd name="T48" fmla="*/ 6288 w 6827"/>
                  <a:gd name="T49" fmla="*/ 5749 h 6827"/>
                  <a:gd name="T50" fmla="*/ 1584 w 6827"/>
                  <a:gd name="T51" fmla="*/ 3485 h 6827"/>
                  <a:gd name="T52" fmla="*/ 2623 w 6827"/>
                  <a:gd name="T53" fmla="*/ 2659 h 6827"/>
                  <a:gd name="T54" fmla="*/ 3662 w 6827"/>
                  <a:gd name="T55" fmla="*/ 3485 h 6827"/>
                  <a:gd name="T56" fmla="*/ 4284 w 6827"/>
                  <a:gd name="T57" fmla="*/ 6180 h 6827"/>
                  <a:gd name="T58" fmla="*/ 962 w 6827"/>
                  <a:gd name="T59" fmla="*/ 6180 h 6827"/>
                  <a:gd name="T60" fmla="*/ 1584 w 6827"/>
                  <a:gd name="T61" fmla="*/ 3485 h 6827"/>
                  <a:gd name="T62" fmla="*/ 6288 w 6827"/>
                  <a:gd name="T63" fmla="*/ 6611 h 6827"/>
                  <a:gd name="T64" fmla="*/ 539 w 6827"/>
                  <a:gd name="T65" fmla="*/ 6611 h 6827"/>
                  <a:gd name="T66" fmla="*/ 216 w 6827"/>
                  <a:gd name="T67" fmla="*/ 6288 h 6827"/>
                  <a:gd name="T68" fmla="*/ 539 w 6827"/>
                  <a:gd name="T69" fmla="*/ 5964 h 6827"/>
                  <a:gd name="T70" fmla="*/ 790 w 6827"/>
                  <a:gd name="T71" fmla="*/ 5964 h 6827"/>
                  <a:gd name="T72" fmla="*/ 741 w 6827"/>
                  <a:gd name="T73" fmla="*/ 6180 h 6827"/>
                  <a:gd name="T74" fmla="*/ 683 w 6827"/>
                  <a:gd name="T75" fmla="*/ 6180 h 6827"/>
                  <a:gd name="T76" fmla="*/ 575 w 6827"/>
                  <a:gd name="T77" fmla="*/ 6288 h 6827"/>
                  <a:gd name="T78" fmla="*/ 683 w 6827"/>
                  <a:gd name="T79" fmla="*/ 6395 h 6827"/>
                  <a:gd name="T80" fmla="*/ 824 w 6827"/>
                  <a:gd name="T81" fmla="*/ 6395 h 6827"/>
                  <a:gd name="T82" fmla="*/ 829 w 6827"/>
                  <a:gd name="T83" fmla="*/ 6395 h 6827"/>
                  <a:gd name="T84" fmla="*/ 4417 w 6827"/>
                  <a:gd name="T85" fmla="*/ 6395 h 6827"/>
                  <a:gd name="T86" fmla="*/ 4422 w 6827"/>
                  <a:gd name="T87" fmla="*/ 6395 h 6827"/>
                  <a:gd name="T88" fmla="*/ 5998 w 6827"/>
                  <a:gd name="T89" fmla="*/ 6395 h 6827"/>
                  <a:gd name="T90" fmla="*/ 6002 w 6827"/>
                  <a:gd name="T91" fmla="*/ 6395 h 6827"/>
                  <a:gd name="T92" fmla="*/ 6144 w 6827"/>
                  <a:gd name="T93" fmla="*/ 6395 h 6827"/>
                  <a:gd name="T94" fmla="*/ 6252 w 6827"/>
                  <a:gd name="T95" fmla="*/ 6288 h 6827"/>
                  <a:gd name="T96" fmla="*/ 6144 w 6827"/>
                  <a:gd name="T97" fmla="*/ 6180 h 6827"/>
                  <a:gd name="T98" fmla="*/ 6086 w 6827"/>
                  <a:gd name="T99" fmla="*/ 6180 h 6827"/>
                  <a:gd name="T100" fmla="*/ 6036 w 6827"/>
                  <a:gd name="T101" fmla="*/ 5964 h 6827"/>
                  <a:gd name="T102" fmla="*/ 6288 w 6827"/>
                  <a:gd name="T103" fmla="*/ 5964 h 6827"/>
                  <a:gd name="T104" fmla="*/ 6611 w 6827"/>
                  <a:gd name="T105" fmla="*/ 6288 h 6827"/>
                  <a:gd name="T106" fmla="*/ 6288 w 6827"/>
                  <a:gd name="T107" fmla="*/ 6611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27" h="6827">
                    <a:moveTo>
                      <a:pt x="6288" y="5749"/>
                    </a:moveTo>
                    <a:lnTo>
                      <a:pt x="5986" y="5749"/>
                    </a:lnTo>
                    <a:lnTo>
                      <a:pt x="4863" y="923"/>
                    </a:lnTo>
                    <a:cubicBezTo>
                      <a:pt x="4737" y="380"/>
                      <a:pt x="4259" y="0"/>
                      <a:pt x="3701" y="0"/>
                    </a:cubicBezTo>
                    <a:cubicBezTo>
                      <a:pt x="3143" y="0"/>
                      <a:pt x="2665" y="380"/>
                      <a:pt x="2538" y="923"/>
                    </a:cubicBezTo>
                    <a:lnTo>
                      <a:pt x="2247" y="2179"/>
                    </a:lnTo>
                    <a:cubicBezTo>
                      <a:pt x="2233" y="2237"/>
                      <a:pt x="2269" y="2295"/>
                      <a:pt x="2327" y="2309"/>
                    </a:cubicBezTo>
                    <a:cubicBezTo>
                      <a:pt x="2385" y="2322"/>
                      <a:pt x="2443" y="2286"/>
                      <a:pt x="2457" y="2228"/>
                    </a:cubicBezTo>
                    <a:lnTo>
                      <a:pt x="2748" y="972"/>
                    </a:lnTo>
                    <a:cubicBezTo>
                      <a:pt x="2852" y="527"/>
                      <a:pt x="3243" y="216"/>
                      <a:pt x="3701" y="216"/>
                    </a:cubicBezTo>
                    <a:cubicBezTo>
                      <a:pt x="4158" y="216"/>
                      <a:pt x="4550" y="527"/>
                      <a:pt x="4653" y="972"/>
                    </a:cubicBezTo>
                    <a:lnTo>
                      <a:pt x="5865" y="6180"/>
                    </a:lnTo>
                    <a:lnTo>
                      <a:pt x="4505" y="6180"/>
                    </a:lnTo>
                    <a:lnTo>
                      <a:pt x="3872" y="3437"/>
                    </a:lnTo>
                    <a:cubicBezTo>
                      <a:pt x="3807" y="3156"/>
                      <a:pt x="3647" y="2902"/>
                      <a:pt x="3421" y="2722"/>
                    </a:cubicBezTo>
                    <a:cubicBezTo>
                      <a:pt x="3195" y="2542"/>
                      <a:pt x="2912" y="2443"/>
                      <a:pt x="2623" y="2443"/>
                    </a:cubicBezTo>
                    <a:cubicBezTo>
                      <a:pt x="2334" y="2443"/>
                      <a:pt x="2051" y="2542"/>
                      <a:pt x="1825" y="2722"/>
                    </a:cubicBezTo>
                    <a:cubicBezTo>
                      <a:pt x="1599" y="2902"/>
                      <a:pt x="1439" y="3156"/>
                      <a:pt x="1374" y="3437"/>
                    </a:cubicBezTo>
                    <a:lnTo>
                      <a:pt x="840" y="5749"/>
                    </a:lnTo>
                    <a:lnTo>
                      <a:pt x="539" y="5749"/>
                    </a:lnTo>
                    <a:cubicBezTo>
                      <a:pt x="242" y="5749"/>
                      <a:pt x="0" y="5991"/>
                      <a:pt x="0" y="6288"/>
                    </a:cubicBezTo>
                    <a:cubicBezTo>
                      <a:pt x="0" y="6585"/>
                      <a:pt x="242" y="6827"/>
                      <a:pt x="539" y="6827"/>
                    </a:cubicBezTo>
                    <a:lnTo>
                      <a:pt x="6288" y="6827"/>
                    </a:lnTo>
                    <a:cubicBezTo>
                      <a:pt x="6585" y="6827"/>
                      <a:pt x="6827" y="6585"/>
                      <a:pt x="6827" y="6288"/>
                    </a:cubicBezTo>
                    <a:cubicBezTo>
                      <a:pt x="6827" y="5991"/>
                      <a:pt x="6585" y="5749"/>
                      <a:pt x="6288" y="5749"/>
                    </a:cubicBezTo>
                    <a:close/>
                    <a:moveTo>
                      <a:pt x="1584" y="3485"/>
                    </a:moveTo>
                    <a:cubicBezTo>
                      <a:pt x="1696" y="2999"/>
                      <a:pt x="2123" y="2659"/>
                      <a:pt x="2623" y="2659"/>
                    </a:cubicBezTo>
                    <a:cubicBezTo>
                      <a:pt x="3122" y="2659"/>
                      <a:pt x="3550" y="2999"/>
                      <a:pt x="3662" y="3485"/>
                    </a:cubicBezTo>
                    <a:lnTo>
                      <a:pt x="4284" y="6180"/>
                    </a:lnTo>
                    <a:lnTo>
                      <a:pt x="962" y="6180"/>
                    </a:lnTo>
                    <a:lnTo>
                      <a:pt x="1584" y="3485"/>
                    </a:lnTo>
                    <a:close/>
                    <a:moveTo>
                      <a:pt x="6288" y="6611"/>
                    </a:moveTo>
                    <a:lnTo>
                      <a:pt x="539" y="6611"/>
                    </a:lnTo>
                    <a:cubicBezTo>
                      <a:pt x="361" y="6611"/>
                      <a:pt x="216" y="6466"/>
                      <a:pt x="216" y="6288"/>
                    </a:cubicBezTo>
                    <a:cubicBezTo>
                      <a:pt x="216" y="6109"/>
                      <a:pt x="361" y="5964"/>
                      <a:pt x="539" y="5964"/>
                    </a:cubicBezTo>
                    <a:lnTo>
                      <a:pt x="790" y="5964"/>
                    </a:lnTo>
                    <a:lnTo>
                      <a:pt x="741" y="6180"/>
                    </a:lnTo>
                    <a:lnTo>
                      <a:pt x="683" y="6180"/>
                    </a:lnTo>
                    <a:cubicBezTo>
                      <a:pt x="623" y="6180"/>
                      <a:pt x="575" y="6228"/>
                      <a:pt x="575" y="6288"/>
                    </a:cubicBezTo>
                    <a:cubicBezTo>
                      <a:pt x="575" y="6347"/>
                      <a:pt x="623" y="6395"/>
                      <a:pt x="683" y="6395"/>
                    </a:cubicBezTo>
                    <a:lnTo>
                      <a:pt x="824" y="6395"/>
                    </a:lnTo>
                    <a:cubicBezTo>
                      <a:pt x="826" y="6396"/>
                      <a:pt x="827" y="6396"/>
                      <a:pt x="829" y="6395"/>
                    </a:cubicBezTo>
                    <a:lnTo>
                      <a:pt x="4417" y="6395"/>
                    </a:lnTo>
                    <a:cubicBezTo>
                      <a:pt x="4419" y="6396"/>
                      <a:pt x="4420" y="6396"/>
                      <a:pt x="4422" y="6395"/>
                    </a:cubicBezTo>
                    <a:lnTo>
                      <a:pt x="5998" y="6395"/>
                    </a:lnTo>
                    <a:cubicBezTo>
                      <a:pt x="5999" y="6396"/>
                      <a:pt x="6001" y="6396"/>
                      <a:pt x="6002" y="6395"/>
                    </a:cubicBezTo>
                    <a:lnTo>
                      <a:pt x="6144" y="6395"/>
                    </a:lnTo>
                    <a:cubicBezTo>
                      <a:pt x="6204" y="6395"/>
                      <a:pt x="6252" y="6347"/>
                      <a:pt x="6252" y="6288"/>
                    </a:cubicBezTo>
                    <a:cubicBezTo>
                      <a:pt x="6252" y="6228"/>
                      <a:pt x="6204" y="6180"/>
                      <a:pt x="6144" y="6180"/>
                    </a:cubicBezTo>
                    <a:lnTo>
                      <a:pt x="6086" y="6180"/>
                    </a:lnTo>
                    <a:lnTo>
                      <a:pt x="6036" y="5964"/>
                    </a:lnTo>
                    <a:lnTo>
                      <a:pt x="6288" y="5964"/>
                    </a:lnTo>
                    <a:cubicBezTo>
                      <a:pt x="6466" y="5964"/>
                      <a:pt x="6611" y="6109"/>
                      <a:pt x="6611" y="6288"/>
                    </a:cubicBezTo>
                    <a:cubicBezTo>
                      <a:pt x="6611" y="6466"/>
                      <a:pt x="6466" y="6611"/>
                      <a:pt x="6288" y="66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ṩ1idè">
                <a:extLst>
                  <a:ext uri="{FF2B5EF4-FFF2-40B4-BE49-F238E27FC236}">
                    <a16:creationId xmlns:a16="http://schemas.microsoft.com/office/drawing/2014/main" xmlns="" id="{045D62BC-D2DA-4DB2-8777-C0BB62C5511E}"/>
                  </a:ext>
                </a:extLst>
              </p:cNvPr>
              <p:cNvSpPr/>
              <p:nvPr/>
            </p:nvSpPr>
            <p:spPr>
              <a:xfrm>
                <a:off x="2775887" y="2363298"/>
                <a:ext cx="311738" cy="31154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ŝlîḍé">
                <a:extLst>
                  <a:ext uri="{FF2B5EF4-FFF2-40B4-BE49-F238E27FC236}">
                    <a16:creationId xmlns:a16="http://schemas.microsoft.com/office/drawing/2014/main" xmlns="" id="{4FA67090-7C0C-4370-AE14-75559E91546A}"/>
                  </a:ext>
                </a:extLst>
              </p:cNvPr>
              <p:cNvSpPr/>
              <p:nvPr/>
            </p:nvSpPr>
            <p:spPr>
              <a:xfrm>
                <a:off x="1615299" y="3155118"/>
                <a:ext cx="286290" cy="285858"/>
              </a:xfrm>
              <a:custGeom>
                <a:avLst/>
                <a:gdLst>
                  <a:gd name="connsiteX0" fmla="*/ 521306 w 607670"/>
                  <a:gd name="connsiteY0" fmla="*/ 508386 h 606754"/>
                  <a:gd name="connsiteX1" fmla="*/ 530823 w 607670"/>
                  <a:gd name="connsiteY1" fmla="*/ 517989 h 606754"/>
                  <a:gd name="connsiteX2" fmla="*/ 530823 w 607670"/>
                  <a:gd name="connsiteY2" fmla="*/ 523058 h 606754"/>
                  <a:gd name="connsiteX3" fmla="*/ 521306 w 607670"/>
                  <a:gd name="connsiteY3" fmla="*/ 532661 h 606754"/>
                  <a:gd name="connsiteX4" fmla="*/ 511700 w 607670"/>
                  <a:gd name="connsiteY4" fmla="*/ 523058 h 606754"/>
                  <a:gd name="connsiteX5" fmla="*/ 511700 w 607670"/>
                  <a:gd name="connsiteY5" fmla="*/ 517989 h 606754"/>
                  <a:gd name="connsiteX6" fmla="*/ 521306 w 607670"/>
                  <a:gd name="connsiteY6" fmla="*/ 508386 h 606754"/>
                  <a:gd name="connsiteX7" fmla="*/ 521306 w 607670"/>
                  <a:gd name="connsiteY7" fmla="*/ 464917 h 606754"/>
                  <a:gd name="connsiteX8" fmla="*/ 530823 w 607670"/>
                  <a:gd name="connsiteY8" fmla="*/ 474520 h 606754"/>
                  <a:gd name="connsiteX9" fmla="*/ 530823 w 607670"/>
                  <a:gd name="connsiteY9" fmla="*/ 479678 h 606754"/>
                  <a:gd name="connsiteX10" fmla="*/ 521306 w 607670"/>
                  <a:gd name="connsiteY10" fmla="*/ 489192 h 606754"/>
                  <a:gd name="connsiteX11" fmla="*/ 511700 w 607670"/>
                  <a:gd name="connsiteY11" fmla="*/ 479678 h 606754"/>
                  <a:gd name="connsiteX12" fmla="*/ 511700 w 607670"/>
                  <a:gd name="connsiteY12" fmla="*/ 474520 h 606754"/>
                  <a:gd name="connsiteX13" fmla="*/ 521306 w 607670"/>
                  <a:gd name="connsiteY13" fmla="*/ 464917 h 606754"/>
                  <a:gd name="connsiteX14" fmla="*/ 521306 w 607670"/>
                  <a:gd name="connsiteY14" fmla="*/ 421590 h 606754"/>
                  <a:gd name="connsiteX15" fmla="*/ 530823 w 607670"/>
                  <a:gd name="connsiteY15" fmla="*/ 431165 h 606754"/>
                  <a:gd name="connsiteX16" fmla="*/ 530823 w 607670"/>
                  <a:gd name="connsiteY16" fmla="*/ 436219 h 606754"/>
                  <a:gd name="connsiteX17" fmla="*/ 521306 w 607670"/>
                  <a:gd name="connsiteY17" fmla="*/ 445794 h 606754"/>
                  <a:gd name="connsiteX18" fmla="*/ 511700 w 607670"/>
                  <a:gd name="connsiteY18" fmla="*/ 436219 h 606754"/>
                  <a:gd name="connsiteX19" fmla="*/ 511700 w 607670"/>
                  <a:gd name="connsiteY19" fmla="*/ 431165 h 606754"/>
                  <a:gd name="connsiteX20" fmla="*/ 521306 w 607670"/>
                  <a:gd name="connsiteY20" fmla="*/ 421590 h 606754"/>
                  <a:gd name="connsiteX21" fmla="*/ 521306 w 607670"/>
                  <a:gd name="connsiteY21" fmla="*/ 378122 h 606754"/>
                  <a:gd name="connsiteX22" fmla="*/ 530823 w 607670"/>
                  <a:gd name="connsiteY22" fmla="*/ 387697 h 606754"/>
                  <a:gd name="connsiteX23" fmla="*/ 530823 w 607670"/>
                  <a:gd name="connsiteY23" fmla="*/ 392751 h 606754"/>
                  <a:gd name="connsiteX24" fmla="*/ 521306 w 607670"/>
                  <a:gd name="connsiteY24" fmla="*/ 402326 h 606754"/>
                  <a:gd name="connsiteX25" fmla="*/ 511700 w 607670"/>
                  <a:gd name="connsiteY25" fmla="*/ 392751 h 606754"/>
                  <a:gd name="connsiteX26" fmla="*/ 511700 w 607670"/>
                  <a:gd name="connsiteY26" fmla="*/ 387697 h 606754"/>
                  <a:gd name="connsiteX27" fmla="*/ 521306 w 607670"/>
                  <a:gd name="connsiteY27" fmla="*/ 378122 h 606754"/>
                  <a:gd name="connsiteX28" fmla="*/ 521306 w 607670"/>
                  <a:gd name="connsiteY28" fmla="*/ 334653 h 606754"/>
                  <a:gd name="connsiteX29" fmla="*/ 530823 w 607670"/>
                  <a:gd name="connsiteY29" fmla="*/ 344249 h 606754"/>
                  <a:gd name="connsiteX30" fmla="*/ 530823 w 607670"/>
                  <a:gd name="connsiteY30" fmla="*/ 349402 h 606754"/>
                  <a:gd name="connsiteX31" fmla="*/ 521306 w 607670"/>
                  <a:gd name="connsiteY31" fmla="*/ 358998 h 606754"/>
                  <a:gd name="connsiteX32" fmla="*/ 511700 w 607670"/>
                  <a:gd name="connsiteY32" fmla="*/ 349402 h 606754"/>
                  <a:gd name="connsiteX33" fmla="*/ 511700 w 607670"/>
                  <a:gd name="connsiteY33" fmla="*/ 344249 h 606754"/>
                  <a:gd name="connsiteX34" fmla="*/ 521306 w 607670"/>
                  <a:gd name="connsiteY34" fmla="*/ 334653 h 606754"/>
                  <a:gd name="connsiteX35" fmla="*/ 521306 w 607670"/>
                  <a:gd name="connsiteY35" fmla="*/ 291256 h 606754"/>
                  <a:gd name="connsiteX36" fmla="*/ 530823 w 607670"/>
                  <a:gd name="connsiteY36" fmla="*/ 300859 h 606754"/>
                  <a:gd name="connsiteX37" fmla="*/ 530823 w 607670"/>
                  <a:gd name="connsiteY37" fmla="*/ 305928 h 606754"/>
                  <a:gd name="connsiteX38" fmla="*/ 521306 w 607670"/>
                  <a:gd name="connsiteY38" fmla="*/ 315531 h 606754"/>
                  <a:gd name="connsiteX39" fmla="*/ 511700 w 607670"/>
                  <a:gd name="connsiteY39" fmla="*/ 305928 h 606754"/>
                  <a:gd name="connsiteX40" fmla="*/ 511700 w 607670"/>
                  <a:gd name="connsiteY40" fmla="*/ 300859 h 606754"/>
                  <a:gd name="connsiteX41" fmla="*/ 521306 w 607670"/>
                  <a:gd name="connsiteY41" fmla="*/ 291256 h 606754"/>
                  <a:gd name="connsiteX42" fmla="*/ 521306 w 607670"/>
                  <a:gd name="connsiteY42" fmla="*/ 247787 h 606754"/>
                  <a:gd name="connsiteX43" fmla="*/ 530823 w 607670"/>
                  <a:gd name="connsiteY43" fmla="*/ 257390 h 606754"/>
                  <a:gd name="connsiteX44" fmla="*/ 530823 w 607670"/>
                  <a:gd name="connsiteY44" fmla="*/ 262459 h 606754"/>
                  <a:gd name="connsiteX45" fmla="*/ 521306 w 607670"/>
                  <a:gd name="connsiteY45" fmla="*/ 272062 h 606754"/>
                  <a:gd name="connsiteX46" fmla="*/ 511700 w 607670"/>
                  <a:gd name="connsiteY46" fmla="*/ 262459 h 606754"/>
                  <a:gd name="connsiteX47" fmla="*/ 511700 w 607670"/>
                  <a:gd name="connsiteY47" fmla="*/ 257390 h 606754"/>
                  <a:gd name="connsiteX48" fmla="*/ 521306 w 607670"/>
                  <a:gd name="connsiteY48" fmla="*/ 247787 h 606754"/>
                  <a:gd name="connsiteX49" fmla="*/ 521306 w 607670"/>
                  <a:gd name="connsiteY49" fmla="*/ 204460 h 606754"/>
                  <a:gd name="connsiteX50" fmla="*/ 530823 w 607670"/>
                  <a:gd name="connsiteY50" fmla="*/ 213974 h 606754"/>
                  <a:gd name="connsiteX51" fmla="*/ 530823 w 607670"/>
                  <a:gd name="connsiteY51" fmla="*/ 219132 h 606754"/>
                  <a:gd name="connsiteX52" fmla="*/ 521306 w 607670"/>
                  <a:gd name="connsiteY52" fmla="*/ 228735 h 606754"/>
                  <a:gd name="connsiteX53" fmla="*/ 511700 w 607670"/>
                  <a:gd name="connsiteY53" fmla="*/ 219132 h 606754"/>
                  <a:gd name="connsiteX54" fmla="*/ 511700 w 607670"/>
                  <a:gd name="connsiteY54" fmla="*/ 213974 h 606754"/>
                  <a:gd name="connsiteX55" fmla="*/ 521306 w 607670"/>
                  <a:gd name="connsiteY55" fmla="*/ 204460 h 606754"/>
                  <a:gd name="connsiteX56" fmla="*/ 434289 w 607670"/>
                  <a:gd name="connsiteY56" fmla="*/ 166073 h 606754"/>
                  <a:gd name="connsiteX57" fmla="*/ 439442 w 607670"/>
                  <a:gd name="connsiteY57" fmla="*/ 166073 h 606754"/>
                  <a:gd name="connsiteX58" fmla="*/ 449038 w 607670"/>
                  <a:gd name="connsiteY58" fmla="*/ 175670 h 606754"/>
                  <a:gd name="connsiteX59" fmla="*/ 439442 w 607670"/>
                  <a:gd name="connsiteY59" fmla="*/ 185267 h 606754"/>
                  <a:gd name="connsiteX60" fmla="*/ 434289 w 607670"/>
                  <a:gd name="connsiteY60" fmla="*/ 185267 h 606754"/>
                  <a:gd name="connsiteX61" fmla="*/ 424693 w 607670"/>
                  <a:gd name="connsiteY61" fmla="*/ 175670 h 606754"/>
                  <a:gd name="connsiteX62" fmla="*/ 434289 w 607670"/>
                  <a:gd name="connsiteY62" fmla="*/ 166073 h 606754"/>
                  <a:gd name="connsiteX63" fmla="*/ 390828 w 607670"/>
                  <a:gd name="connsiteY63" fmla="*/ 166073 h 606754"/>
                  <a:gd name="connsiteX64" fmla="*/ 395896 w 607670"/>
                  <a:gd name="connsiteY64" fmla="*/ 166073 h 606754"/>
                  <a:gd name="connsiteX65" fmla="*/ 405499 w 607670"/>
                  <a:gd name="connsiteY65" fmla="*/ 175670 h 606754"/>
                  <a:gd name="connsiteX66" fmla="*/ 395896 w 607670"/>
                  <a:gd name="connsiteY66" fmla="*/ 185267 h 606754"/>
                  <a:gd name="connsiteX67" fmla="*/ 390828 w 607670"/>
                  <a:gd name="connsiteY67" fmla="*/ 185267 h 606754"/>
                  <a:gd name="connsiteX68" fmla="*/ 381225 w 607670"/>
                  <a:gd name="connsiteY68" fmla="*/ 175670 h 606754"/>
                  <a:gd name="connsiteX69" fmla="*/ 390828 w 607670"/>
                  <a:gd name="connsiteY69" fmla="*/ 166073 h 606754"/>
                  <a:gd name="connsiteX70" fmla="*/ 347317 w 607670"/>
                  <a:gd name="connsiteY70" fmla="*/ 166073 h 606754"/>
                  <a:gd name="connsiteX71" fmla="*/ 352400 w 607670"/>
                  <a:gd name="connsiteY71" fmla="*/ 166073 h 606754"/>
                  <a:gd name="connsiteX72" fmla="*/ 362031 w 607670"/>
                  <a:gd name="connsiteY72" fmla="*/ 175670 h 606754"/>
                  <a:gd name="connsiteX73" fmla="*/ 352400 w 607670"/>
                  <a:gd name="connsiteY73" fmla="*/ 185267 h 606754"/>
                  <a:gd name="connsiteX74" fmla="*/ 347317 w 607670"/>
                  <a:gd name="connsiteY74" fmla="*/ 185267 h 606754"/>
                  <a:gd name="connsiteX75" fmla="*/ 337686 w 607670"/>
                  <a:gd name="connsiteY75" fmla="*/ 175670 h 606754"/>
                  <a:gd name="connsiteX76" fmla="*/ 347317 w 607670"/>
                  <a:gd name="connsiteY76" fmla="*/ 166073 h 606754"/>
                  <a:gd name="connsiteX77" fmla="*/ 303802 w 607670"/>
                  <a:gd name="connsiteY77" fmla="*/ 166073 h 606754"/>
                  <a:gd name="connsiteX78" fmla="*/ 308959 w 607670"/>
                  <a:gd name="connsiteY78" fmla="*/ 166073 h 606754"/>
                  <a:gd name="connsiteX79" fmla="*/ 318562 w 607670"/>
                  <a:gd name="connsiteY79" fmla="*/ 175670 h 606754"/>
                  <a:gd name="connsiteX80" fmla="*/ 308959 w 607670"/>
                  <a:gd name="connsiteY80" fmla="*/ 185267 h 606754"/>
                  <a:gd name="connsiteX81" fmla="*/ 303802 w 607670"/>
                  <a:gd name="connsiteY81" fmla="*/ 185267 h 606754"/>
                  <a:gd name="connsiteX82" fmla="*/ 294288 w 607670"/>
                  <a:gd name="connsiteY82" fmla="*/ 175670 h 606754"/>
                  <a:gd name="connsiteX83" fmla="*/ 303802 w 607670"/>
                  <a:gd name="connsiteY83" fmla="*/ 166073 h 606754"/>
                  <a:gd name="connsiteX84" fmla="*/ 260353 w 607670"/>
                  <a:gd name="connsiteY84" fmla="*/ 166073 h 606754"/>
                  <a:gd name="connsiteX85" fmla="*/ 265421 w 607670"/>
                  <a:gd name="connsiteY85" fmla="*/ 166073 h 606754"/>
                  <a:gd name="connsiteX86" fmla="*/ 275024 w 607670"/>
                  <a:gd name="connsiteY86" fmla="*/ 175670 h 606754"/>
                  <a:gd name="connsiteX87" fmla="*/ 265421 w 607670"/>
                  <a:gd name="connsiteY87" fmla="*/ 185267 h 606754"/>
                  <a:gd name="connsiteX88" fmla="*/ 260353 w 607670"/>
                  <a:gd name="connsiteY88" fmla="*/ 185267 h 606754"/>
                  <a:gd name="connsiteX89" fmla="*/ 250750 w 607670"/>
                  <a:gd name="connsiteY89" fmla="*/ 175670 h 606754"/>
                  <a:gd name="connsiteX90" fmla="*/ 260353 w 607670"/>
                  <a:gd name="connsiteY90" fmla="*/ 166073 h 606754"/>
                  <a:gd name="connsiteX91" fmla="*/ 216842 w 607670"/>
                  <a:gd name="connsiteY91" fmla="*/ 166073 h 606754"/>
                  <a:gd name="connsiteX92" fmla="*/ 222014 w 607670"/>
                  <a:gd name="connsiteY92" fmla="*/ 166073 h 606754"/>
                  <a:gd name="connsiteX93" fmla="*/ 231556 w 607670"/>
                  <a:gd name="connsiteY93" fmla="*/ 175670 h 606754"/>
                  <a:gd name="connsiteX94" fmla="*/ 222014 w 607670"/>
                  <a:gd name="connsiteY94" fmla="*/ 185267 h 606754"/>
                  <a:gd name="connsiteX95" fmla="*/ 216842 w 607670"/>
                  <a:gd name="connsiteY95" fmla="*/ 185267 h 606754"/>
                  <a:gd name="connsiteX96" fmla="*/ 207211 w 607670"/>
                  <a:gd name="connsiteY96" fmla="*/ 175670 h 606754"/>
                  <a:gd name="connsiteX97" fmla="*/ 216842 w 607670"/>
                  <a:gd name="connsiteY97" fmla="*/ 166073 h 606754"/>
                  <a:gd name="connsiteX98" fmla="*/ 173327 w 607670"/>
                  <a:gd name="connsiteY98" fmla="*/ 166073 h 606754"/>
                  <a:gd name="connsiteX99" fmla="*/ 178484 w 607670"/>
                  <a:gd name="connsiteY99" fmla="*/ 166073 h 606754"/>
                  <a:gd name="connsiteX100" fmla="*/ 188087 w 607670"/>
                  <a:gd name="connsiteY100" fmla="*/ 175670 h 606754"/>
                  <a:gd name="connsiteX101" fmla="*/ 178484 w 607670"/>
                  <a:gd name="connsiteY101" fmla="*/ 185267 h 606754"/>
                  <a:gd name="connsiteX102" fmla="*/ 173327 w 607670"/>
                  <a:gd name="connsiteY102" fmla="*/ 185267 h 606754"/>
                  <a:gd name="connsiteX103" fmla="*/ 163813 w 607670"/>
                  <a:gd name="connsiteY103" fmla="*/ 175670 h 606754"/>
                  <a:gd name="connsiteX104" fmla="*/ 173327 w 607670"/>
                  <a:gd name="connsiteY104" fmla="*/ 166073 h 606754"/>
                  <a:gd name="connsiteX105" fmla="*/ 129877 w 607670"/>
                  <a:gd name="connsiteY105" fmla="*/ 166073 h 606754"/>
                  <a:gd name="connsiteX106" fmla="*/ 134945 w 607670"/>
                  <a:gd name="connsiteY106" fmla="*/ 166073 h 606754"/>
                  <a:gd name="connsiteX107" fmla="*/ 144548 w 607670"/>
                  <a:gd name="connsiteY107" fmla="*/ 175670 h 606754"/>
                  <a:gd name="connsiteX108" fmla="*/ 134945 w 607670"/>
                  <a:gd name="connsiteY108" fmla="*/ 185267 h 606754"/>
                  <a:gd name="connsiteX109" fmla="*/ 129877 w 607670"/>
                  <a:gd name="connsiteY109" fmla="*/ 185267 h 606754"/>
                  <a:gd name="connsiteX110" fmla="*/ 120274 w 607670"/>
                  <a:gd name="connsiteY110" fmla="*/ 175670 h 606754"/>
                  <a:gd name="connsiteX111" fmla="*/ 129877 w 607670"/>
                  <a:gd name="connsiteY111" fmla="*/ 166073 h 606754"/>
                  <a:gd name="connsiteX112" fmla="*/ 86366 w 607670"/>
                  <a:gd name="connsiteY112" fmla="*/ 166073 h 606754"/>
                  <a:gd name="connsiteX113" fmla="*/ 91538 w 607670"/>
                  <a:gd name="connsiteY113" fmla="*/ 166073 h 606754"/>
                  <a:gd name="connsiteX114" fmla="*/ 101080 w 607670"/>
                  <a:gd name="connsiteY114" fmla="*/ 175670 h 606754"/>
                  <a:gd name="connsiteX115" fmla="*/ 91538 w 607670"/>
                  <a:gd name="connsiteY115" fmla="*/ 185267 h 606754"/>
                  <a:gd name="connsiteX116" fmla="*/ 86366 w 607670"/>
                  <a:gd name="connsiteY116" fmla="*/ 185267 h 606754"/>
                  <a:gd name="connsiteX117" fmla="*/ 76735 w 607670"/>
                  <a:gd name="connsiteY117" fmla="*/ 175670 h 606754"/>
                  <a:gd name="connsiteX118" fmla="*/ 86366 w 607670"/>
                  <a:gd name="connsiteY118" fmla="*/ 166073 h 606754"/>
                  <a:gd name="connsiteX119" fmla="*/ 561830 w 607670"/>
                  <a:gd name="connsiteY119" fmla="*/ 63964 h 606754"/>
                  <a:gd name="connsiteX120" fmla="*/ 598057 w 607670"/>
                  <a:gd name="connsiteY120" fmla="*/ 63964 h 606754"/>
                  <a:gd name="connsiteX121" fmla="*/ 607670 w 607670"/>
                  <a:gd name="connsiteY121" fmla="*/ 73472 h 606754"/>
                  <a:gd name="connsiteX122" fmla="*/ 607670 w 607670"/>
                  <a:gd name="connsiteY122" fmla="*/ 109639 h 606754"/>
                  <a:gd name="connsiteX123" fmla="*/ 598057 w 607670"/>
                  <a:gd name="connsiteY123" fmla="*/ 119237 h 606754"/>
                  <a:gd name="connsiteX124" fmla="*/ 588444 w 607670"/>
                  <a:gd name="connsiteY124" fmla="*/ 109639 h 606754"/>
                  <a:gd name="connsiteX125" fmla="*/ 588444 w 607670"/>
                  <a:gd name="connsiteY125" fmla="*/ 97554 h 606754"/>
                  <a:gd name="connsiteX126" fmla="*/ 374732 w 607670"/>
                  <a:gd name="connsiteY126" fmla="*/ 322732 h 606754"/>
                  <a:gd name="connsiteX127" fmla="*/ 367789 w 607670"/>
                  <a:gd name="connsiteY127" fmla="*/ 325754 h 606754"/>
                  <a:gd name="connsiteX128" fmla="*/ 282429 w 607670"/>
                  <a:gd name="connsiteY128" fmla="*/ 325754 h 606754"/>
                  <a:gd name="connsiteX129" fmla="*/ 93372 w 607670"/>
                  <a:gd name="connsiteY129" fmla="*/ 527028 h 606754"/>
                  <a:gd name="connsiteX130" fmla="*/ 86340 w 607670"/>
                  <a:gd name="connsiteY130" fmla="*/ 530049 h 606754"/>
                  <a:gd name="connsiteX131" fmla="*/ 79753 w 607670"/>
                  <a:gd name="connsiteY131" fmla="*/ 527472 h 606754"/>
                  <a:gd name="connsiteX132" fmla="*/ 79308 w 607670"/>
                  <a:gd name="connsiteY132" fmla="*/ 513965 h 606754"/>
                  <a:gd name="connsiteX133" fmla="*/ 271213 w 607670"/>
                  <a:gd name="connsiteY133" fmla="*/ 309581 h 606754"/>
                  <a:gd name="connsiteX134" fmla="*/ 278245 w 607670"/>
                  <a:gd name="connsiteY134" fmla="*/ 306559 h 606754"/>
                  <a:gd name="connsiteX135" fmla="*/ 363694 w 607670"/>
                  <a:gd name="connsiteY135" fmla="*/ 306559 h 606754"/>
                  <a:gd name="connsiteX136" fmla="*/ 575716 w 607670"/>
                  <a:gd name="connsiteY136" fmla="*/ 83069 h 606754"/>
                  <a:gd name="connsiteX137" fmla="*/ 561830 w 607670"/>
                  <a:gd name="connsiteY137" fmla="*/ 83069 h 606754"/>
                  <a:gd name="connsiteX138" fmla="*/ 552306 w 607670"/>
                  <a:gd name="connsiteY138" fmla="*/ 73472 h 606754"/>
                  <a:gd name="connsiteX139" fmla="*/ 561830 w 607670"/>
                  <a:gd name="connsiteY139" fmla="*/ 63964 h 606754"/>
                  <a:gd name="connsiteX140" fmla="*/ 28413 w 607670"/>
                  <a:gd name="connsiteY140" fmla="*/ 2866 h 606754"/>
                  <a:gd name="connsiteX141" fmla="*/ 41941 w 607670"/>
                  <a:gd name="connsiteY141" fmla="*/ 2866 h 606754"/>
                  <a:gd name="connsiteX142" fmla="*/ 67573 w 607670"/>
                  <a:gd name="connsiteY142" fmla="*/ 28372 h 606754"/>
                  <a:gd name="connsiteX143" fmla="*/ 67573 w 607670"/>
                  <a:gd name="connsiteY143" fmla="*/ 41881 h 606754"/>
                  <a:gd name="connsiteX144" fmla="*/ 53956 w 607670"/>
                  <a:gd name="connsiteY144" fmla="*/ 41881 h 606754"/>
                  <a:gd name="connsiteX145" fmla="*/ 44789 w 607670"/>
                  <a:gd name="connsiteY145" fmla="*/ 32727 h 606754"/>
                  <a:gd name="connsiteX146" fmla="*/ 44789 w 607670"/>
                  <a:gd name="connsiteY146" fmla="*/ 546054 h 606754"/>
                  <a:gd name="connsiteX147" fmla="*/ 60809 w 607670"/>
                  <a:gd name="connsiteY147" fmla="*/ 562051 h 606754"/>
                  <a:gd name="connsiteX148" fmla="*/ 574874 w 607670"/>
                  <a:gd name="connsiteY148" fmla="*/ 562051 h 606754"/>
                  <a:gd name="connsiteX149" fmla="*/ 565618 w 607670"/>
                  <a:gd name="connsiteY149" fmla="*/ 552808 h 606754"/>
                  <a:gd name="connsiteX150" fmla="*/ 565618 w 607670"/>
                  <a:gd name="connsiteY150" fmla="*/ 539300 h 606754"/>
                  <a:gd name="connsiteX151" fmla="*/ 579235 w 607670"/>
                  <a:gd name="connsiteY151" fmla="*/ 539300 h 606754"/>
                  <a:gd name="connsiteX152" fmla="*/ 604778 w 607670"/>
                  <a:gd name="connsiteY152" fmla="*/ 564806 h 606754"/>
                  <a:gd name="connsiteX153" fmla="*/ 604778 w 607670"/>
                  <a:gd name="connsiteY153" fmla="*/ 578404 h 606754"/>
                  <a:gd name="connsiteX154" fmla="*/ 579235 w 607670"/>
                  <a:gd name="connsiteY154" fmla="*/ 603910 h 606754"/>
                  <a:gd name="connsiteX155" fmla="*/ 572382 w 607670"/>
                  <a:gd name="connsiteY155" fmla="*/ 606754 h 606754"/>
                  <a:gd name="connsiteX156" fmla="*/ 565618 w 607670"/>
                  <a:gd name="connsiteY156" fmla="*/ 603910 h 606754"/>
                  <a:gd name="connsiteX157" fmla="*/ 565618 w 607670"/>
                  <a:gd name="connsiteY157" fmla="*/ 590401 h 606754"/>
                  <a:gd name="connsiteX158" fmla="*/ 574874 w 607670"/>
                  <a:gd name="connsiteY158" fmla="*/ 581159 h 606754"/>
                  <a:gd name="connsiteX159" fmla="*/ 60809 w 607670"/>
                  <a:gd name="connsiteY159" fmla="*/ 581159 h 606754"/>
                  <a:gd name="connsiteX160" fmla="*/ 25565 w 607670"/>
                  <a:gd name="connsiteY160" fmla="*/ 546054 h 606754"/>
                  <a:gd name="connsiteX161" fmla="*/ 25565 w 607670"/>
                  <a:gd name="connsiteY161" fmla="*/ 32727 h 606754"/>
                  <a:gd name="connsiteX162" fmla="*/ 16398 w 607670"/>
                  <a:gd name="connsiteY162" fmla="*/ 41881 h 606754"/>
                  <a:gd name="connsiteX163" fmla="*/ 2870 w 607670"/>
                  <a:gd name="connsiteY163" fmla="*/ 41881 h 606754"/>
                  <a:gd name="connsiteX164" fmla="*/ 2870 w 607670"/>
                  <a:gd name="connsiteY164" fmla="*/ 28372 h 60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607670" h="606754">
                    <a:moveTo>
                      <a:pt x="521306" y="508386"/>
                    </a:moveTo>
                    <a:cubicBezTo>
                      <a:pt x="526554" y="508386"/>
                      <a:pt x="530823" y="512654"/>
                      <a:pt x="530823" y="517989"/>
                    </a:cubicBezTo>
                    <a:lnTo>
                      <a:pt x="530823" y="523058"/>
                    </a:lnTo>
                    <a:cubicBezTo>
                      <a:pt x="530823" y="528393"/>
                      <a:pt x="526554" y="532661"/>
                      <a:pt x="521306" y="532661"/>
                    </a:cubicBezTo>
                    <a:cubicBezTo>
                      <a:pt x="515969" y="532661"/>
                      <a:pt x="511700" y="528393"/>
                      <a:pt x="511700" y="523058"/>
                    </a:cubicBezTo>
                    <a:lnTo>
                      <a:pt x="511700" y="517989"/>
                    </a:lnTo>
                    <a:cubicBezTo>
                      <a:pt x="511700" y="512654"/>
                      <a:pt x="515969" y="508386"/>
                      <a:pt x="521306" y="508386"/>
                    </a:cubicBezTo>
                    <a:close/>
                    <a:moveTo>
                      <a:pt x="521306" y="464917"/>
                    </a:moveTo>
                    <a:cubicBezTo>
                      <a:pt x="526554" y="464917"/>
                      <a:pt x="530823" y="469274"/>
                      <a:pt x="530823" y="474520"/>
                    </a:cubicBezTo>
                    <a:lnTo>
                      <a:pt x="530823" y="479678"/>
                    </a:lnTo>
                    <a:cubicBezTo>
                      <a:pt x="530823" y="484924"/>
                      <a:pt x="526554" y="489192"/>
                      <a:pt x="521306" y="489192"/>
                    </a:cubicBezTo>
                    <a:cubicBezTo>
                      <a:pt x="515969" y="489192"/>
                      <a:pt x="511700" y="484924"/>
                      <a:pt x="511700" y="479678"/>
                    </a:cubicBezTo>
                    <a:lnTo>
                      <a:pt x="511700" y="474520"/>
                    </a:lnTo>
                    <a:cubicBezTo>
                      <a:pt x="511700" y="469274"/>
                      <a:pt x="515969" y="464917"/>
                      <a:pt x="521306" y="464917"/>
                    </a:cubicBezTo>
                    <a:close/>
                    <a:moveTo>
                      <a:pt x="521306" y="421590"/>
                    </a:moveTo>
                    <a:cubicBezTo>
                      <a:pt x="526554" y="421590"/>
                      <a:pt x="530823" y="425846"/>
                      <a:pt x="530823" y="431165"/>
                    </a:cubicBezTo>
                    <a:lnTo>
                      <a:pt x="530823" y="436219"/>
                    </a:lnTo>
                    <a:cubicBezTo>
                      <a:pt x="530823" y="441538"/>
                      <a:pt x="526554" y="445794"/>
                      <a:pt x="521306" y="445794"/>
                    </a:cubicBezTo>
                    <a:cubicBezTo>
                      <a:pt x="515969" y="445794"/>
                      <a:pt x="511700" y="441538"/>
                      <a:pt x="511700" y="436219"/>
                    </a:cubicBezTo>
                    <a:lnTo>
                      <a:pt x="511700" y="431165"/>
                    </a:lnTo>
                    <a:cubicBezTo>
                      <a:pt x="511700" y="425846"/>
                      <a:pt x="515969" y="421590"/>
                      <a:pt x="521306" y="421590"/>
                    </a:cubicBezTo>
                    <a:close/>
                    <a:moveTo>
                      <a:pt x="521306" y="378122"/>
                    </a:moveTo>
                    <a:cubicBezTo>
                      <a:pt x="526554" y="378122"/>
                      <a:pt x="530823" y="382378"/>
                      <a:pt x="530823" y="387697"/>
                    </a:cubicBezTo>
                    <a:lnTo>
                      <a:pt x="530823" y="392751"/>
                    </a:lnTo>
                    <a:cubicBezTo>
                      <a:pt x="530823" y="398070"/>
                      <a:pt x="526554" y="402326"/>
                      <a:pt x="521306" y="402326"/>
                    </a:cubicBezTo>
                    <a:cubicBezTo>
                      <a:pt x="515969" y="402326"/>
                      <a:pt x="511700" y="398070"/>
                      <a:pt x="511700" y="392751"/>
                    </a:cubicBezTo>
                    <a:lnTo>
                      <a:pt x="511700" y="387697"/>
                    </a:lnTo>
                    <a:cubicBezTo>
                      <a:pt x="511700" y="382378"/>
                      <a:pt x="515969" y="378122"/>
                      <a:pt x="521306" y="378122"/>
                    </a:cubicBezTo>
                    <a:close/>
                    <a:moveTo>
                      <a:pt x="521306" y="334653"/>
                    </a:moveTo>
                    <a:cubicBezTo>
                      <a:pt x="526554" y="334653"/>
                      <a:pt x="530823" y="339007"/>
                      <a:pt x="530823" y="344249"/>
                    </a:cubicBezTo>
                    <a:lnTo>
                      <a:pt x="530823" y="349402"/>
                    </a:lnTo>
                    <a:cubicBezTo>
                      <a:pt x="530823" y="354644"/>
                      <a:pt x="526554" y="358998"/>
                      <a:pt x="521306" y="358998"/>
                    </a:cubicBezTo>
                    <a:cubicBezTo>
                      <a:pt x="515969" y="358998"/>
                      <a:pt x="511700" y="354644"/>
                      <a:pt x="511700" y="349402"/>
                    </a:cubicBezTo>
                    <a:lnTo>
                      <a:pt x="511700" y="344249"/>
                    </a:lnTo>
                    <a:cubicBezTo>
                      <a:pt x="511700" y="339007"/>
                      <a:pt x="515969" y="334653"/>
                      <a:pt x="521306" y="334653"/>
                    </a:cubicBezTo>
                    <a:close/>
                    <a:moveTo>
                      <a:pt x="521306" y="291256"/>
                    </a:moveTo>
                    <a:cubicBezTo>
                      <a:pt x="526554" y="291256"/>
                      <a:pt x="530823" y="295524"/>
                      <a:pt x="530823" y="300859"/>
                    </a:cubicBezTo>
                    <a:lnTo>
                      <a:pt x="530823" y="305928"/>
                    </a:lnTo>
                    <a:cubicBezTo>
                      <a:pt x="530823" y="311263"/>
                      <a:pt x="526554" y="315531"/>
                      <a:pt x="521306" y="315531"/>
                    </a:cubicBezTo>
                    <a:cubicBezTo>
                      <a:pt x="515969" y="315531"/>
                      <a:pt x="511700" y="311263"/>
                      <a:pt x="511700" y="305928"/>
                    </a:cubicBezTo>
                    <a:lnTo>
                      <a:pt x="511700" y="300859"/>
                    </a:lnTo>
                    <a:cubicBezTo>
                      <a:pt x="511700" y="295524"/>
                      <a:pt x="515969" y="291256"/>
                      <a:pt x="521306" y="291256"/>
                    </a:cubicBezTo>
                    <a:close/>
                    <a:moveTo>
                      <a:pt x="521306" y="247787"/>
                    </a:moveTo>
                    <a:cubicBezTo>
                      <a:pt x="526554" y="247787"/>
                      <a:pt x="530823" y="252055"/>
                      <a:pt x="530823" y="257390"/>
                    </a:cubicBezTo>
                    <a:lnTo>
                      <a:pt x="530823" y="262459"/>
                    </a:lnTo>
                    <a:cubicBezTo>
                      <a:pt x="530823" y="267794"/>
                      <a:pt x="526554" y="272062"/>
                      <a:pt x="521306" y="272062"/>
                    </a:cubicBezTo>
                    <a:cubicBezTo>
                      <a:pt x="515969" y="272062"/>
                      <a:pt x="511700" y="267794"/>
                      <a:pt x="511700" y="262459"/>
                    </a:cubicBezTo>
                    <a:lnTo>
                      <a:pt x="511700" y="257390"/>
                    </a:lnTo>
                    <a:cubicBezTo>
                      <a:pt x="511700" y="252055"/>
                      <a:pt x="515969" y="247787"/>
                      <a:pt x="521306" y="247787"/>
                    </a:cubicBezTo>
                    <a:close/>
                    <a:moveTo>
                      <a:pt x="521306" y="204460"/>
                    </a:moveTo>
                    <a:cubicBezTo>
                      <a:pt x="526554" y="204460"/>
                      <a:pt x="530823" y="208728"/>
                      <a:pt x="530823" y="213974"/>
                    </a:cubicBezTo>
                    <a:lnTo>
                      <a:pt x="530823" y="219132"/>
                    </a:lnTo>
                    <a:cubicBezTo>
                      <a:pt x="530823" y="224378"/>
                      <a:pt x="526554" y="228735"/>
                      <a:pt x="521306" y="228735"/>
                    </a:cubicBezTo>
                    <a:cubicBezTo>
                      <a:pt x="515969" y="228735"/>
                      <a:pt x="511700" y="224378"/>
                      <a:pt x="511700" y="219132"/>
                    </a:cubicBezTo>
                    <a:lnTo>
                      <a:pt x="511700" y="213974"/>
                    </a:lnTo>
                    <a:cubicBezTo>
                      <a:pt x="511700" y="208728"/>
                      <a:pt x="515969" y="204460"/>
                      <a:pt x="521306" y="204460"/>
                    </a:cubicBezTo>
                    <a:close/>
                    <a:moveTo>
                      <a:pt x="434289" y="166073"/>
                    </a:moveTo>
                    <a:lnTo>
                      <a:pt x="439442" y="166073"/>
                    </a:lnTo>
                    <a:cubicBezTo>
                      <a:pt x="444684" y="166073"/>
                      <a:pt x="449038" y="170427"/>
                      <a:pt x="449038" y="175670"/>
                    </a:cubicBezTo>
                    <a:cubicBezTo>
                      <a:pt x="449038" y="181002"/>
                      <a:pt x="444684" y="185267"/>
                      <a:pt x="439442" y="185267"/>
                    </a:cubicBezTo>
                    <a:lnTo>
                      <a:pt x="434289" y="185267"/>
                    </a:lnTo>
                    <a:cubicBezTo>
                      <a:pt x="429047" y="185267"/>
                      <a:pt x="424693" y="181002"/>
                      <a:pt x="424693" y="175670"/>
                    </a:cubicBezTo>
                    <a:cubicBezTo>
                      <a:pt x="424693" y="170427"/>
                      <a:pt x="429047" y="166073"/>
                      <a:pt x="434289" y="166073"/>
                    </a:cubicBezTo>
                    <a:close/>
                    <a:moveTo>
                      <a:pt x="390828" y="166073"/>
                    </a:moveTo>
                    <a:lnTo>
                      <a:pt x="395896" y="166073"/>
                    </a:lnTo>
                    <a:cubicBezTo>
                      <a:pt x="401231" y="166073"/>
                      <a:pt x="405499" y="170427"/>
                      <a:pt x="405499" y="175670"/>
                    </a:cubicBezTo>
                    <a:cubicBezTo>
                      <a:pt x="405499" y="181002"/>
                      <a:pt x="401231" y="185267"/>
                      <a:pt x="395896" y="185267"/>
                    </a:cubicBezTo>
                    <a:lnTo>
                      <a:pt x="390828" y="185267"/>
                    </a:lnTo>
                    <a:cubicBezTo>
                      <a:pt x="385493" y="185267"/>
                      <a:pt x="381225" y="181002"/>
                      <a:pt x="381225" y="175670"/>
                    </a:cubicBezTo>
                    <a:cubicBezTo>
                      <a:pt x="381225" y="170427"/>
                      <a:pt x="385493" y="166073"/>
                      <a:pt x="390828" y="166073"/>
                    </a:cubicBezTo>
                    <a:close/>
                    <a:moveTo>
                      <a:pt x="347317" y="166073"/>
                    </a:moveTo>
                    <a:lnTo>
                      <a:pt x="352400" y="166073"/>
                    </a:lnTo>
                    <a:cubicBezTo>
                      <a:pt x="357751" y="166073"/>
                      <a:pt x="362031" y="170427"/>
                      <a:pt x="362031" y="175670"/>
                    </a:cubicBezTo>
                    <a:cubicBezTo>
                      <a:pt x="362031" y="181002"/>
                      <a:pt x="357751" y="185267"/>
                      <a:pt x="352400" y="185267"/>
                    </a:cubicBezTo>
                    <a:lnTo>
                      <a:pt x="347317" y="185267"/>
                    </a:lnTo>
                    <a:cubicBezTo>
                      <a:pt x="341966" y="185267"/>
                      <a:pt x="337686" y="181002"/>
                      <a:pt x="337686" y="175670"/>
                    </a:cubicBezTo>
                    <a:cubicBezTo>
                      <a:pt x="337686" y="170427"/>
                      <a:pt x="341966" y="166073"/>
                      <a:pt x="347317" y="166073"/>
                    </a:cubicBezTo>
                    <a:close/>
                    <a:moveTo>
                      <a:pt x="303802" y="166073"/>
                    </a:moveTo>
                    <a:lnTo>
                      <a:pt x="308959" y="166073"/>
                    </a:lnTo>
                    <a:cubicBezTo>
                      <a:pt x="314205" y="166073"/>
                      <a:pt x="318562" y="170427"/>
                      <a:pt x="318562" y="175670"/>
                    </a:cubicBezTo>
                    <a:cubicBezTo>
                      <a:pt x="318562" y="181002"/>
                      <a:pt x="314205" y="185267"/>
                      <a:pt x="308959" y="185267"/>
                    </a:cubicBezTo>
                    <a:lnTo>
                      <a:pt x="303802" y="185267"/>
                    </a:lnTo>
                    <a:cubicBezTo>
                      <a:pt x="298556" y="185267"/>
                      <a:pt x="294288" y="181002"/>
                      <a:pt x="294288" y="175670"/>
                    </a:cubicBezTo>
                    <a:cubicBezTo>
                      <a:pt x="294288" y="170427"/>
                      <a:pt x="298556" y="166073"/>
                      <a:pt x="303802" y="166073"/>
                    </a:cubicBezTo>
                    <a:close/>
                    <a:moveTo>
                      <a:pt x="260353" y="166073"/>
                    </a:moveTo>
                    <a:lnTo>
                      <a:pt x="265421" y="166073"/>
                    </a:lnTo>
                    <a:cubicBezTo>
                      <a:pt x="270756" y="166073"/>
                      <a:pt x="275024" y="170427"/>
                      <a:pt x="275024" y="175670"/>
                    </a:cubicBezTo>
                    <a:cubicBezTo>
                      <a:pt x="275024" y="181002"/>
                      <a:pt x="270756" y="185267"/>
                      <a:pt x="265421" y="185267"/>
                    </a:cubicBezTo>
                    <a:lnTo>
                      <a:pt x="260353" y="185267"/>
                    </a:lnTo>
                    <a:cubicBezTo>
                      <a:pt x="255018" y="185267"/>
                      <a:pt x="250750" y="181002"/>
                      <a:pt x="250750" y="175670"/>
                    </a:cubicBezTo>
                    <a:cubicBezTo>
                      <a:pt x="250750" y="170427"/>
                      <a:pt x="255018" y="166073"/>
                      <a:pt x="260353" y="166073"/>
                    </a:cubicBezTo>
                    <a:close/>
                    <a:moveTo>
                      <a:pt x="216842" y="166073"/>
                    </a:moveTo>
                    <a:lnTo>
                      <a:pt x="222014" y="166073"/>
                    </a:lnTo>
                    <a:cubicBezTo>
                      <a:pt x="227276" y="166073"/>
                      <a:pt x="231556" y="170427"/>
                      <a:pt x="231556" y="175670"/>
                    </a:cubicBezTo>
                    <a:cubicBezTo>
                      <a:pt x="231556" y="181002"/>
                      <a:pt x="227276" y="185267"/>
                      <a:pt x="222014" y="185267"/>
                    </a:cubicBezTo>
                    <a:lnTo>
                      <a:pt x="216842" y="185267"/>
                    </a:lnTo>
                    <a:cubicBezTo>
                      <a:pt x="211581" y="185267"/>
                      <a:pt x="207211" y="181002"/>
                      <a:pt x="207211" y="175670"/>
                    </a:cubicBezTo>
                    <a:cubicBezTo>
                      <a:pt x="207211" y="170427"/>
                      <a:pt x="211581" y="166073"/>
                      <a:pt x="216842" y="166073"/>
                    </a:cubicBezTo>
                    <a:close/>
                    <a:moveTo>
                      <a:pt x="173327" y="166073"/>
                    </a:moveTo>
                    <a:lnTo>
                      <a:pt x="178484" y="166073"/>
                    </a:lnTo>
                    <a:cubicBezTo>
                      <a:pt x="183730" y="166073"/>
                      <a:pt x="188087" y="170427"/>
                      <a:pt x="188087" y="175670"/>
                    </a:cubicBezTo>
                    <a:cubicBezTo>
                      <a:pt x="188087" y="181002"/>
                      <a:pt x="183730" y="185267"/>
                      <a:pt x="178484" y="185267"/>
                    </a:cubicBezTo>
                    <a:lnTo>
                      <a:pt x="173327" y="185267"/>
                    </a:lnTo>
                    <a:cubicBezTo>
                      <a:pt x="168081" y="185267"/>
                      <a:pt x="163813" y="181002"/>
                      <a:pt x="163813" y="175670"/>
                    </a:cubicBezTo>
                    <a:cubicBezTo>
                      <a:pt x="163813" y="170427"/>
                      <a:pt x="168081" y="166073"/>
                      <a:pt x="173327" y="166073"/>
                    </a:cubicBezTo>
                    <a:close/>
                    <a:moveTo>
                      <a:pt x="129877" y="166073"/>
                    </a:moveTo>
                    <a:lnTo>
                      <a:pt x="134945" y="166073"/>
                    </a:lnTo>
                    <a:cubicBezTo>
                      <a:pt x="140280" y="166073"/>
                      <a:pt x="144548" y="170427"/>
                      <a:pt x="144548" y="175670"/>
                    </a:cubicBezTo>
                    <a:cubicBezTo>
                      <a:pt x="144548" y="181002"/>
                      <a:pt x="140280" y="185267"/>
                      <a:pt x="134945" y="185267"/>
                    </a:cubicBezTo>
                    <a:lnTo>
                      <a:pt x="129877" y="185267"/>
                    </a:lnTo>
                    <a:cubicBezTo>
                      <a:pt x="124542" y="185267"/>
                      <a:pt x="120274" y="181002"/>
                      <a:pt x="120274" y="175670"/>
                    </a:cubicBezTo>
                    <a:cubicBezTo>
                      <a:pt x="120274" y="170427"/>
                      <a:pt x="124542" y="166073"/>
                      <a:pt x="129877" y="166073"/>
                    </a:cubicBezTo>
                    <a:close/>
                    <a:moveTo>
                      <a:pt x="86366" y="166073"/>
                    </a:moveTo>
                    <a:lnTo>
                      <a:pt x="91538" y="166073"/>
                    </a:lnTo>
                    <a:cubicBezTo>
                      <a:pt x="96800" y="166073"/>
                      <a:pt x="101080" y="170427"/>
                      <a:pt x="101080" y="175670"/>
                    </a:cubicBezTo>
                    <a:cubicBezTo>
                      <a:pt x="101080" y="181002"/>
                      <a:pt x="96800" y="185267"/>
                      <a:pt x="91538" y="185267"/>
                    </a:cubicBezTo>
                    <a:lnTo>
                      <a:pt x="86366" y="185267"/>
                    </a:lnTo>
                    <a:cubicBezTo>
                      <a:pt x="81105" y="185267"/>
                      <a:pt x="76735" y="181002"/>
                      <a:pt x="76735" y="175670"/>
                    </a:cubicBezTo>
                    <a:cubicBezTo>
                      <a:pt x="76735" y="170427"/>
                      <a:pt x="81105" y="166073"/>
                      <a:pt x="86366" y="166073"/>
                    </a:cubicBezTo>
                    <a:close/>
                    <a:moveTo>
                      <a:pt x="561830" y="63964"/>
                    </a:moveTo>
                    <a:lnTo>
                      <a:pt x="598057" y="63964"/>
                    </a:lnTo>
                    <a:cubicBezTo>
                      <a:pt x="603309" y="63964"/>
                      <a:pt x="607670" y="68229"/>
                      <a:pt x="607670" y="73472"/>
                    </a:cubicBezTo>
                    <a:lnTo>
                      <a:pt x="607670" y="109639"/>
                    </a:lnTo>
                    <a:cubicBezTo>
                      <a:pt x="607670" y="114882"/>
                      <a:pt x="603309" y="119237"/>
                      <a:pt x="598057" y="119237"/>
                    </a:cubicBezTo>
                    <a:cubicBezTo>
                      <a:pt x="592716" y="119237"/>
                      <a:pt x="588444" y="114882"/>
                      <a:pt x="588444" y="109639"/>
                    </a:cubicBezTo>
                    <a:lnTo>
                      <a:pt x="588444" y="97554"/>
                    </a:lnTo>
                    <a:lnTo>
                      <a:pt x="374732" y="322732"/>
                    </a:lnTo>
                    <a:cubicBezTo>
                      <a:pt x="372951" y="324687"/>
                      <a:pt x="370459" y="325754"/>
                      <a:pt x="367789" y="325754"/>
                    </a:cubicBezTo>
                    <a:lnTo>
                      <a:pt x="282429" y="325754"/>
                    </a:lnTo>
                    <a:lnTo>
                      <a:pt x="93372" y="527028"/>
                    </a:lnTo>
                    <a:cubicBezTo>
                      <a:pt x="91503" y="529071"/>
                      <a:pt x="88921" y="530049"/>
                      <a:pt x="86340" y="530049"/>
                    </a:cubicBezTo>
                    <a:cubicBezTo>
                      <a:pt x="84026" y="530049"/>
                      <a:pt x="81623" y="529249"/>
                      <a:pt x="79753" y="527472"/>
                    </a:cubicBezTo>
                    <a:cubicBezTo>
                      <a:pt x="75926" y="523829"/>
                      <a:pt x="75748" y="517786"/>
                      <a:pt x="79308" y="513965"/>
                    </a:cubicBezTo>
                    <a:lnTo>
                      <a:pt x="271213" y="309581"/>
                    </a:lnTo>
                    <a:cubicBezTo>
                      <a:pt x="273083" y="307714"/>
                      <a:pt x="275575" y="306559"/>
                      <a:pt x="278245" y="306559"/>
                    </a:cubicBezTo>
                    <a:lnTo>
                      <a:pt x="363694" y="306559"/>
                    </a:lnTo>
                    <a:lnTo>
                      <a:pt x="575716" y="83069"/>
                    </a:lnTo>
                    <a:lnTo>
                      <a:pt x="561830" y="83069"/>
                    </a:lnTo>
                    <a:cubicBezTo>
                      <a:pt x="556578" y="83069"/>
                      <a:pt x="552306" y="78804"/>
                      <a:pt x="552306" y="73472"/>
                    </a:cubicBezTo>
                    <a:cubicBezTo>
                      <a:pt x="552306" y="68229"/>
                      <a:pt x="556578" y="63964"/>
                      <a:pt x="561830" y="63964"/>
                    </a:cubicBezTo>
                    <a:close/>
                    <a:moveTo>
                      <a:pt x="28413" y="2866"/>
                    </a:moveTo>
                    <a:cubicBezTo>
                      <a:pt x="32151" y="-956"/>
                      <a:pt x="38203" y="-956"/>
                      <a:pt x="41941" y="2866"/>
                    </a:cubicBezTo>
                    <a:lnTo>
                      <a:pt x="67573" y="28372"/>
                    </a:lnTo>
                    <a:cubicBezTo>
                      <a:pt x="71311" y="32105"/>
                      <a:pt x="71311" y="38148"/>
                      <a:pt x="67573" y="41881"/>
                    </a:cubicBezTo>
                    <a:cubicBezTo>
                      <a:pt x="63835" y="45702"/>
                      <a:pt x="57783" y="45702"/>
                      <a:pt x="53956" y="41881"/>
                    </a:cubicBezTo>
                    <a:lnTo>
                      <a:pt x="44789" y="32727"/>
                    </a:lnTo>
                    <a:lnTo>
                      <a:pt x="44789" y="546054"/>
                    </a:lnTo>
                    <a:cubicBezTo>
                      <a:pt x="44789" y="554853"/>
                      <a:pt x="51998" y="562051"/>
                      <a:pt x="60809" y="562051"/>
                    </a:cubicBezTo>
                    <a:lnTo>
                      <a:pt x="574874" y="562051"/>
                    </a:lnTo>
                    <a:lnTo>
                      <a:pt x="565618" y="552808"/>
                    </a:lnTo>
                    <a:cubicBezTo>
                      <a:pt x="561880" y="549076"/>
                      <a:pt x="561880" y="543032"/>
                      <a:pt x="565618" y="539300"/>
                    </a:cubicBezTo>
                    <a:cubicBezTo>
                      <a:pt x="569356" y="535567"/>
                      <a:pt x="575497" y="535567"/>
                      <a:pt x="579235" y="539300"/>
                    </a:cubicBezTo>
                    <a:lnTo>
                      <a:pt x="604778" y="564806"/>
                    </a:lnTo>
                    <a:cubicBezTo>
                      <a:pt x="608516" y="568539"/>
                      <a:pt x="608516" y="574671"/>
                      <a:pt x="604778" y="578404"/>
                    </a:cubicBezTo>
                    <a:lnTo>
                      <a:pt x="579235" y="603910"/>
                    </a:lnTo>
                    <a:cubicBezTo>
                      <a:pt x="577366" y="605776"/>
                      <a:pt x="574874" y="606754"/>
                      <a:pt x="572382" y="606754"/>
                    </a:cubicBezTo>
                    <a:cubicBezTo>
                      <a:pt x="569979" y="606754"/>
                      <a:pt x="567487" y="605776"/>
                      <a:pt x="565618" y="603910"/>
                    </a:cubicBezTo>
                    <a:cubicBezTo>
                      <a:pt x="561880" y="600177"/>
                      <a:pt x="561880" y="594134"/>
                      <a:pt x="565618" y="590401"/>
                    </a:cubicBezTo>
                    <a:lnTo>
                      <a:pt x="574874" y="581159"/>
                    </a:lnTo>
                    <a:lnTo>
                      <a:pt x="60809" y="581159"/>
                    </a:lnTo>
                    <a:cubicBezTo>
                      <a:pt x="41407" y="581159"/>
                      <a:pt x="25565" y="565428"/>
                      <a:pt x="25565" y="546054"/>
                    </a:cubicBezTo>
                    <a:lnTo>
                      <a:pt x="25565" y="32727"/>
                    </a:lnTo>
                    <a:lnTo>
                      <a:pt x="16398" y="41881"/>
                    </a:lnTo>
                    <a:cubicBezTo>
                      <a:pt x="12660" y="45702"/>
                      <a:pt x="6608" y="45702"/>
                      <a:pt x="2870" y="41881"/>
                    </a:cubicBezTo>
                    <a:cubicBezTo>
                      <a:pt x="-957" y="38148"/>
                      <a:pt x="-957" y="32105"/>
                      <a:pt x="2870" y="283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ṣľíḋè">
                <a:extLst>
                  <a:ext uri="{FF2B5EF4-FFF2-40B4-BE49-F238E27FC236}">
                    <a16:creationId xmlns:a16="http://schemas.microsoft.com/office/drawing/2014/main" xmlns="" id="{EDECFB87-3C6F-42B6-AF0A-F9DC6FAB6BD5}"/>
                  </a:ext>
                </a:extLst>
              </p:cNvPr>
              <p:cNvSpPr txBox="1"/>
              <p:nvPr/>
            </p:nvSpPr>
            <p:spPr>
              <a:xfrm>
                <a:off x="2474556" y="3489174"/>
                <a:ext cx="914400" cy="5217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</a:t>
                </a:r>
                <a:endParaRPr lang="zh-CN" altLang="en-US" b="1" dirty="0"/>
              </a:p>
            </p:txBody>
          </p:sp>
        </p:grpSp>
        <p:grpSp>
          <p:nvGrpSpPr>
            <p:cNvPr id="7" name="iṥlïḋe">
              <a:extLst>
                <a:ext uri="{FF2B5EF4-FFF2-40B4-BE49-F238E27FC236}">
                  <a16:creationId xmlns:a16="http://schemas.microsoft.com/office/drawing/2014/main" xmlns="" id="{9A4BC32F-3CC1-4F7E-8DEE-94D18C3E7A21}"/>
                </a:ext>
              </a:extLst>
            </p:cNvPr>
            <p:cNvGrpSpPr/>
            <p:nvPr/>
          </p:nvGrpSpPr>
          <p:grpSpPr>
            <a:xfrm>
              <a:off x="1137751" y="4919451"/>
              <a:ext cx="3492795" cy="1128334"/>
              <a:chOff x="3155538" y="4739730"/>
              <a:chExt cx="3492795" cy="1128334"/>
            </a:xfrm>
          </p:grpSpPr>
          <p:sp>
            <p:nvSpPr>
              <p:cNvPr id="31" name="ï$ľîḍe">
                <a:extLst>
                  <a:ext uri="{FF2B5EF4-FFF2-40B4-BE49-F238E27FC236}">
                    <a16:creationId xmlns:a16="http://schemas.microsoft.com/office/drawing/2014/main" xmlns="" id="{2A71D6CA-0F40-4B3D-A1A4-A968A6C3F5C4}"/>
                  </a:ext>
                </a:extLst>
              </p:cNvPr>
              <p:cNvSpPr/>
              <p:nvPr/>
            </p:nvSpPr>
            <p:spPr bwMode="auto">
              <a:xfrm>
                <a:off x="3155538" y="5083286"/>
                <a:ext cx="3492795" cy="7847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32" name="iṧḷiḓe">
                <a:extLst>
                  <a:ext uri="{FF2B5EF4-FFF2-40B4-BE49-F238E27FC236}">
                    <a16:creationId xmlns:a16="http://schemas.microsoft.com/office/drawing/2014/main" xmlns="" id="{EEDBA650-38FB-4C9B-881B-1F144198AC9F}"/>
                  </a:ext>
                </a:extLst>
              </p:cNvPr>
              <p:cNvSpPr txBox="1"/>
              <p:nvPr/>
            </p:nvSpPr>
            <p:spPr bwMode="auto">
              <a:xfrm>
                <a:off x="3155538" y="4739730"/>
                <a:ext cx="3492795" cy="343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işľiḋê">
              <a:extLst>
                <a:ext uri="{FF2B5EF4-FFF2-40B4-BE49-F238E27FC236}">
                  <a16:creationId xmlns:a16="http://schemas.microsoft.com/office/drawing/2014/main" xmlns="" id="{7410A4EE-F0BE-43E2-879C-5435EDF2A2D2}"/>
                </a:ext>
              </a:extLst>
            </p:cNvPr>
            <p:cNvGrpSpPr/>
            <p:nvPr/>
          </p:nvGrpSpPr>
          <p:grpSpPr>
            <a:xfrm>
              <a:off x="5593363" y="2132070"/>
              <a:ext cx="2730040" cy="1101442"/>
              <a:chOff x="983432" y="1665617"/>
              <a:chExt cx="2730040" cy="1101442"/>
            </a:xfrm>
          </p:grpSpPr>
          <p:sp>
            <p:nvSpPr>
              <p:cNvPr id="28" name="îşľîdé">
                <a:extLst>
                  <a:ext uri="{FF2B5EF4-FFF2-40B4-BE49-F238E27FC236}">
                    <a16:creationId xmlns:a16="http://schemas.microsoft.com/office/drawing/2014/main" xmlns="" id="{B9E9A931-3F11-4FEC-B0C7-1712960B8577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ṥļîḓé">
                <a:extLst>
                  <a:ext uri="{FF2B5EF4-FFF2-40B4-BE49-F238E27FC236}">
                    <a16:creationId xmlns:a16="http://schemas.microsoft.com/office/drawing/2014/main" xmlns="" id="{DF485223-C919-47B9-87BB-83B48ECDD92B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45%</a:t>
                </a:r>
                <a:endParaRPr lang="en-US" altLang="zh-CN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ï$ḷîḓe">
                <a:extLst>
                  <a:ext uri="{FF2B5EF4-FFF2-40B4-BE49-F238E27FC236}">
                    <a16:creationId xmlns:a16="http://schemas.microsoft.com/office/drawing/2014/main" xmlns="" id="{C5B3D3B7-DCEB-4C72-8932-FF2F5B3BAA4E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9" name="iş1ïďè">
              <a:extLst>
                <a:ext uri="{FF2B5EF4-FFF2-40B4-BE49-F238E27FC236}">
                  <a16:creationId xmlns:a16="http://schemas.microsoft.com/office/drawing/2014/main" xmlns="" id="{371960B6-A2B2-466E-A56F-DCB56AF66D68}"/>
                </a:ext>
              </a:extLst>
            </p:cNvPr>
            <p:cNvGrpSpPr/>
            <p:nvPr/>
          </p:nvGrpSpPr>
          <p:grpSpPr>
            <a:xfrm>
              <a:off x="5593363" y="3494290"/>
              <a:ext cx="2730040" cy="1101442"/>
              <a:chOff x="983432" y="1665617"/>
              <a:chExt cx="2730040" cy="1101442"/>
            </a:xfrm>
          </p:grpSpPr>
          <p:sp>
            <p:nvSpPr>
              <p:cNvPr id="25" name="ïśľîdê">
                <a:extLst>
                  <a:ext uri="{FF2B5EF4-FFF2-40B4-BE49-F238E27FC236}">
                    <a16:creationId xmlns:a16="http://schemas.microsoft.com/office/drawing/2014/main" xmlns="" id="{F99BEB09-4ECA-4512-9CF7-09E4E11A795D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ṡ1idè">
                <a:extLst>
                  <a:ext uri="{FF2B5EF4-FFF2-40B4-BE49-F238E27FC236}">
                    <a16:creationId xmlns:a16="http://schemas.microsoft.com/office/drawing/2014/main" xmlns="" id="{D96C8753-1F8C-48F8-A6A2-044EC433D58D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66%</a:t>
                </a:r>
              </a:p>
            </p:txBody>
          </p:sp>
          <p:sp>
            <p:nvSpPr>
              <p:cNvPr id="27" name="îsḻidè">
                <a:extLst>
                  <a:ext uri="{FF2B5EF4-FFF2-40B4-BE49-F238E27FC236}">
                    <a16:creationId xmlns:a16="http://schemas.microsoft.com/office/drawing/2014/main" xmlns="" id="{3C24F539-2B7C-4DA3-AA39-6E9727063AD6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0" name="işľiďe">
              <a:extLst>
                <a:ext uri="{FF2B5EF4-FFF2-40B4-BE49-F238E27FC236}">
                  <a16:creationId xmlns:a16="http://schemas.microsoft.com/office/drawing/2014/main" xmlns="" id="{6BDE41E8-8048-47EB-9821-AFF5C696EFCB}"/>
                </a:ext>
              </a:extLst>
            </p:cNvPr>
            <p:cNvGrpSpPr/>
            <p:nvPr/>
          </p:nvGrpSpPr>
          <p:grpSpPr>
            <a:xfrm>
              <a:off x="8834379" y="3494290"/>
              <a:ext cx="2461718" cy="1101442"/>
              <a:chOff x="983432" y="1665617"/>
              <a:chExt cx="2461718" cy="1101442"/>
            </a:xfrm>
          </p:grpSpPr>
          <p:sp>
            <p:nvSpPr>
              <p:cNvPr id="22" name="íşļîdé">
                <a:extLst>
                  <a:ext uri="{FF2B5EF4-FFF2-40B4-BE49-F238E27FC236}">
                    <a16:creationId xmlns:a16="http://schemas.microsoft.com/office/drawing/2014/main" xmlns="" id="{4661A63E-06F0-4080-B051-3BA113B8E319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301181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$ļïḓe">
                <a:extLst>
                  <a:ext uri="{FF2B5EF4-FFF2-40B4-BE49-F238E27FC236}">
                    <a16:creationId xmlns:a16="http://schemas.microsoft.com/office/drawing/2014/main" xmlns="" id="{6C6A304E-9F7A-44C6-A1BD-97D97A6D2B64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26%</a:t>
                </a:r>
              </a:p>
            </p:txBody>
          </p:sp>
          <p:sp>
            <p:nvSpPr>
              <p:cNvPr id="24" name="íṣḻîḋè">
                <a:extLst>
                  <a:ext uri="{FF2B5EF4-FFF2-40B4-BE49-F238E27FC236}">
                    <a16:creationId xmlns:a16="http://schemas.microsoft.com/office/drawing/2014/main" xmlns="" id="{2CCB9A9A-25D3-4CA8-8B5D-B0EACE7C3EE0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439766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1" name="îSlïḑè">
              <a:extLst>
                <a:ext uri="{FF2B5EF4-FFF2-40B4-BE49-F238E27FC236}">
                  <a16:creationId xmlns:a16="http://schemas.microsoft.com/office/drawing/2014/main" xmlns="" id="{80246069-B25F-4733-B28E-C9AC1F79A4C6}"/>
                </a:ext>
              </a:extLst>
            </p:cNvPr>
            <p:cNvGrpSpPr/>
            <p:nvPr/>
          </p:nvGrpSpPr>
          <p:grpSpPr>
            <a:xfrm>
              <a:off x="8834379" y="2125790"/>
              <a:ext cx="2461718" cy="1101442"/>
              <a:chOff x="983432" y="1665617"/>
              <a:chExt cx="2461718" cy="1101442"/>
            </a:xfrm>
          </p:grpSpPr>
          <p:sp>
            <p:nvSpPr>
              <p:cNvPr id="19" name="îşḷídé">
                <a:extLst>
                  <a:ext uri="{FF2B5EF4-FFF2-40B4-BE49-F238E27FC236}">
                    <a16:creationId xmlns:a16="http://schemas.microsoft.com/office/drawing/2014/main" xmlns="" id="{D886A9BE-85C0-497C-9BE6-43D78F920B36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301181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$ľídé">
                <a:extLst>
                  <a:ext uri="{FF2B5EF4-FFF2-40B4-BE49-F238E27FC236}">
                    <a16:creationId xmlns:a16="http://schemas.microsoft.com/office/drawing/2014/main" xmlns="" id="{69EE6018-E3FD-47E2-B3C5-9FEC71F4F945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30%</a:t>
                </a:r>
              </a:p>
            </p:txBody>
          </p:sp>
          <p:sp>
            <p:nvSpPr>
              <p:cNvPr id="21" name="îŝ1íḋê">
                <a:extLst>
                  <a:ext uri="{FF2B5EF4-FFF2-40B4-BE49-F238E27FC236}">
                    <a16:creationId xmlns:a16="http://schemas.microsoft.com/office/drawing/2014/main" xmlns="" id="{97BC6FF4-ABE0-42F4-BD72-98DF5756A850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439766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2" name="iṩlíḑè">
              <a:extLst>
                <a:ext uri="{FF2B5EF4-FFF2-40B4-BE49-F238E27FC236}">
                  <a16:creationId xmlns:a16="http://schemas.microsoft.com/office/drawing/2014/main" xmlns="" id="{DA06EADD-BFD3-465C-839A-7509C00B010A}"/>
                </a:ext>
              </a:extLst>
            </p:cNvPr>
            <p:cNvGrpSpPr/>
            <p:nvPr/>
          </p:nvGrpSpPr>
          <p:grpSpPr>
            <a:xfrm>
              <a:off x="5593363" y="4856510"/>
              <a:ext cx="2730040" cy="1101442"/>
              <a:chOff x="983432" y="1665617"/>
              <a:chExt cx="2730040" cy="1101442"/>
            </a:xfrm>
          </p:grpSpPr>
          <p:sp>
            <p:nvSpPr>
              <p:cNvPr id="16" name="íślïďê">
                <a:extLst>
                  <a:ext uri="{FF2B5EF4-FFF2-40B4-BE49-F238E27FC236}">
                    <a16:creationId xmlns:a16="http://schemas.microsoft.com/office/drawing/2014/main" xmlns="" id="{A7665B9B-E61F-4C13-9825-3A36210B5E98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íŝļïḓè">
                <a:extLst>
                  <a:ext uri="{FF2B5EF4-FFF2-40B4-BE49-F238E27FC236}">
                    <a16:creationId xmlns:a16="http://schemas.microsoft.com/office/drawing/2014/main" xmlns="" id="{257E708F-AFF8-480D-A6F1-796292A52563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18" name="íSḻîḍe">
                <a:extLst>
                  <a:ext uri="{FF2B5EF4-FFF2-40B4-BE49-F238E27FC236}">
                    <a16:creationId xmlns:a16="http://schemas.microsoft.com/office/drawing/2014/main" xmlns="" id="{2C317937-384D-4F71-96E9-57D7D0D50B64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01F04EC-8B21-437A-A5B7-12D37E0BA3AA}"/>
                </a:ext>
              </a:extLst>
            </p:cNvPr>
            <p:cNvCxnSpPr/>
            <p:nvPr/>
          </p:nvCxnSpPr>
          <p:spPr>
            <a:xfrm>
              <a:off x="5663952" y="3363901"/>
              <a:ext cx="547160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A3B0F58-C335-4483-A963-04D382F63B97}"/>
                </a:ext>
              </a:extLst>
            </p:cNvPr>
            <p:cNvCxnSpPr/>
            <p:nvPr/>
          </p:nvCxnSpPr>
          <p:spPr>
            <a:xfrm>
              <a:off x="5663952" y="4726121"/>
              <a:ext cx="547160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E7F537A-3F33-4D30-839E-C198DC9FA9A9}"/>
                </a:ext>
              </a:extLst>
            </p:cNvPr>
            <p:cNvCxnSpPr/>
            <p:nvPr/>
          </p:nvCxnSpPr>
          <p:spPr>
            <a:xfrm>
              <a:off x="8323403" y="2242795"/>
              <a:ext cx="0" cy="363447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85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4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EF6A572-CF72-4F1E-AAD9-A1A734B5AF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0965"/>
            <a:ext cx="12192000" cy="4455743"/>
            <a:chOff x="0" y="1140965"/>
            <a:chExt cx="12192000" cy="4455743"/>
          </a:xfrm>
        </p:grpSpPr>
        <p:sp>
          <p:nvSpPr>
            <p:cNvPr id="6" name="îṩļîḓê">
              <a:extLst>
                <a:ext uri="{FF2B5EF4-FFF2-40B4-BE49-F238E27FC236}">
                  <a16:creationId xmlns:a16="http://schemas.microsoft.com/office/drawing/2014/main" xmlns="" id="{6A5AE59C-1688-4505-80BF-EACF5BCD701A}"/>
                </a:ext>
              </a:extLst>
            </p:cNvPr>
            <p:cNvSpPr/>
            <p:nvPr/>
          </p:nvSpPr>
          <p:spPr>
            <a:xfrm>
              <a:off x="0" y="1140965"/>
              <a:ext cx="12192000" cy="1998739"/>
            </a:xfrm>
            <a:prstGeom prst="rect">
              <a:avLst/>
            </a:prstGeom>
            <a:blipFill>
              <a:blip r:embed="rId3"/>
              <a:stretch>
                <a:fillRect t="-122330" b="-12078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iśḷïḍé">
              <a:extLst>
                <a:ext uri="{FF2B5EF4-FFF2-40B4-BE49-F238E27FC236}">
                  <a16:creationId xmlns:a16="http://schemas.microsoft.com/office/drawing/2014/main" xmlns="" id="{ED5221AD-C0E5-4339-8127-DB2F135D6981}"/>
                </a:ext>
              </a:extLst>
            </p:cNvPr>
            <p:cNvSpPr/>
            <p:nvPr/>
          </p:nvSpPr>
          <p:spPr bwMode="auto">
            <a:xfrm rot="5400000">
              <a:off x="642260" y="3287436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iṧḻíďe">
              <a:extLst>
                <a:ext uri="{FF2B5EF4-FFF2-40B4-BE49-F238E27FC236}">
                  <a16:creationId xmlns:a16="http://schemas.microsoft.com/office/drawing/2014/main" xmlns="" id="{E2D0CD6C-704F-44CC-9B4E-B84775A770C4}"/>
                </a:ext>
              </a:extLst>
            </p:cNvPr>
            <p:cNvSpPr/>
            <p:nvPr/>
          </p:nvSpPr>
          <p:spPr bwMode="auto">
            <a:xfrm>
              <a:off x="743639" y="2592800"/>
              <a:ext cx="1887483" cy="546905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ï$1îdè">
              <a:extLst>
                <a:ext uri="{FF2B5EF4-FFF2-40B4-BE49-F238E27FC236}">
                  <a16:creationId xmlns:a16="http://schemas.microsoft.com/office/drawing/2014/main" xmlns="" id="{D73CD916-6881-48DB-A9C6-EBFF5DB08247}"/>
                </a:ext>
              </a:extLst>
            </p:cNvPr>
            <p:cNvGrpSpPr/>
            <p:nvPr/>
          </p:nvGrpSpPr>
          <p:grpSpPr>
            <a:xfrm>
              <a:off x="1346029" y="4914006"/>
              <a:ext cx="682702" cy="682702"/>
              <a:chOff x="1323168" y="4908939"/>
              <a:chExt cx="682702" cy="682702"/>
            </a:xfrm>
          </p:grpSpPr>
          <p:sp>
            <p:nvSpPr>
              <p:cNvPr id="35" name="î$ļiḋe">
                <a:extLst>
                  <a:ext uri="{FF2B5EF4-FFF2-40B4-BE49-F238E27FC236}">
                    <a16:creationId xmlns:a16="http://schemas.microsoft.com/office/drawing/2014/main" xmlns="" id="{DF819EC8-05A9-43A7-8217-7B92479E1024}"/>
                  </a:ext>
                </a:extLst>
              </p:cNvPr>
              <p:cNvSpPr/>
              <p:nvPr/>
            </p:nvSpPr>
            <p:spPr bwMode="auto">
              <a:xfrm>
                <a:off x="1323168" y="4908939"/>
                <a:ext cx="682702" cy="682702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ïslïdé">
                <a:extLst>
                  <a:ext uri="{FF2B5EF4-FFF2-40B4-BE49-F238E27FC236}">
                    <a16:creationId xmlns:a16="http://schemas.microsoft.com/office/drawing/2014/main" xmlns="" id="{1CD1A120-091A-43CB-9278-20C9C43FC3D1}"/>
                  </a:ext>
                </a:extLst>
              </p:cNvPr>
              <p:cNvSpPr/>
              <p:nvPr/>
            </p:nvSpPr>
            <p:spPr bwMode="auto">
              <a:xfrm>
                <a:off x="1491627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îşľî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9319" y="3698999"/>
              <a:ext cx="1676123" cy="89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ṩlîďé">
              <a:extLst>
                <a:ext uri="{FF2B5EF4-FFF2-40B4-BE49-F238E27FC236}">
                  <a16:creationId xmlns:a16="http://schemas.microsoft.com/office/drawing/2014/main" xmlns="" id="{BE87E188-D188-47D3-9D56-08C1E2D50831}"/>
                </a:ext>
              </a:extLst>
            </p:cNvPr>
            <p:cNvSpPr/>
            <p:nvPr/>
          </p:nvSpPr>
          <p:spPr bwMode="auto">
            <a:xfrm rot="5400000">
              <a:off x="2846570" y="3287437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iŝļîḓê">
              <a:extLst>
                <a:ext uri="{FF2B5EF4-FFF2-40B4-BE49-F238E27FC236}">
                  <a16:creationId xmlns:a16="http://schemas.microsoft.com/office/drawing/2014/main" xmlns="" id="{568BBF59-EF3D-4850-AC4B-E12E49E2924C}"/>
                </a:ext>
              </a:extLst>
            </p:cNvPr>
            <p:cNvSpPr/>
            <p:nvPr/>
          </p:nvSpPr>
          <p:spPr bwMode="auto">
            <a:xfrm>
              <a:off x="2947949" y="2592800"/>
              <a:ext cx="1887483" cy="546905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/>
                  </a:solidFill>
                </a:rPr>
                <a:t>Text here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grpSp>
          <p:nvGrpSpPr>
            <p:cNvPr id="13" name="iŝḷïḋé">
              <a:extLst>
                <a:ext uri="{FF2B5EF4-FFF2-40B4-BE49-F238E27FC236}">
                  <a16:creationId xmlns:a16="http://schemas.microsoft.com/office/drawing/2014/main" xmlns="" id="{C66FAC72-0B06-468D-B4EE-05938E67BD2A}"/>
                </a:ext>
              </a:extLst>
            </p:cNvPr>
            <p:cNvGrpSpPr/>
            <p:nvPr/>
          </p:nvGrpSpPr>
          <p:grpSpPr>
            <a:xfrm>
              <a:off x="3550339" y="4914005"/>
              <a:ext cx="682702" cy="682702"/>
              <a:chOff x="3538909" y="4908939"/>
              <a:chExt cx="682702" cy="682702"/>
            </a:xfrm>
          </p:grpSpPr>
          <p:sp>
            <p:nvSpPr>
              <p:cNvPr id="33" name="îṥļiḓè">
                <a:extLst>
                  <a:ext uri="{FF2B5EF4-FFF2-40B4-BE49-F238E27FC236}">
                    <a16:creationId xmlns:a16="http://schemas.microsoft.com/office/drawing/2014/main" xmlns="" id="{88DEF20B-CCC9-4941-B2D6-00E482B1E508}"/>
                  </a:ext>
                </a:extLst>
              </p:cNvPr>
              <p:cNvSpPr/>
              <p:nvPr/>
            </p:nvSpPr>
            <p:spPr bwMode="auto">
              <a:xfrm>
                <a:off x="3538909" y="4908939"/>
                <a:ext cx="682702" cy="68270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îṣlíḓé">
                <a:extLst>
                  <a:ext uri="{FF2B5EF4-FFF2-40B4-BE49-F238E27FC236}">
                    <a16:creationId xmlns:a16="http://schemas.microsoft.com/office/drawing/2014/main" xmlns="" id="{4507BB9C-F43B-4606-A17B-F682F9544543}"/>
                  </a:ext>
                </a:extLst>
              </p:cNvPr>
              <p:cNvSpPr/>
              <p:nvPr/>
            </p:nvSpPr>
            <p:spPr bwMode="auto">
              <a:xfrm>
                <a:off x="370736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4" name="ísli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053629" y="3698998"/>
              <a:ext cx="1676123" cy="89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ṩļíḓé">
              <a:extLst>
                <a:ext uri="{FF2B5EF4-FFF2-40B4-BE49-F238E27FC236}">
                  <a16:creationId xmlns:a16="http://schemas.microsoft.com/office/drawing/2014/main" xmlns="" id="{AE665AF2-7899-4802-86D1-E2CAD680FD35}"/>
                </a:ext>
              </a:extLst>
            </p:cNvPr>
            <p:cNvSpPr/>
            <p:nvPr/>
          </p:nvSpPr>
          <p:spPr bwMode="auto">
            <a:xfrm rot="5400000">
              <a:off x="5050880" y="3287436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ïšliďé">
              <a:extLst>
                <a:ext uri="{FF2B5EF4-FFF2-40B4-BE49-F238E27FC236}">
                  <a16:creationId xmlns:a16="http://schemas.microsoft.com/office/drawing/2014/main" xmlns="" id="{EF6DAD0F-7674-449F-98DE-2CA7EFD7B9AA}"/>
                </a:ext>
              </a:extLst>
            </p:cNvPr>
            <p:cNvSpPr/>
            <p:nvPr/>
          </p:nvSpPr>
          <p:spPr bwMode="auto">
            <a:xfrm>
              <a:off x="5152259" y="2592800"/>
              <a:ext cx="1887483" cy="546905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/>
                  </a:solidFill>
                </a:rPr>
                <a:t>Text here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ïśḻîḋé">
              <a:extLst>
                <a:ext uri="{FF2B5EF4-FFF2-40B4-BE49-F238E27FC236}">
                  <a16:creationId xmlns:a16="http://schemas.microsoft.com/office/drawing/2014/main" xmlns="" id="{C8059AE6-7594-4058-8A07-AF6EFE27E232}"/>
                </a:ext>
              </a:extLst>
            </p:cNvPr>
            <p:cNvGrpSpPr/>
            <p:nvPr/>
          </p:nvGrpSpPr>
          <p:grpSpPr>
            <a:xfrm>
              <a:off x="5754649" y="4914003"/>
              <a:ext cx="682702" cy="682702"/>
              <a:chOff x="5754649" y="4908939"/>
              <a:chExt cx="682702" cy="682702"/>
            </a:xfrm>
          </p:grpSpPr>
          <p:sp>
            <p:nvSpPr>
              <p:cNvPr id="31" name="î$líḍè">
                <a:extLst>
                  <a:ext uri="{FF2B5EF4-FFF2-40B4-BE49-F238E27FC236}">
                    <a16:creationId xmlns:a16="http://schemas.microsoft.com/office/drawing/2014/main" xmlns="" id="{988E25F8-E047-44B5-A3C1-4F339734781C}"/>
                  </a:ext>
                </a:extLst>
              </p:cNvPr>
              <p:cNvSpPr/>
              <p:nvPr/>
            </p:nvSpPr>
            <p:spPr bwMode="auto">
              <a:xfrm>
                <a:off x="5754649" y="4908939"/>
                <a:ext cx="682702" cy="68270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iṡliďé">
                <a:extLst>
                  <a:ext uri="{FF2B5EF4-FFF2-40B4-BE49-F238E27FC236}">
                    <a16:creationId xmlns:a16="http://schemas.microsoft.com/office/drawing/2014/main" xmlns="" id="{1A3263DB-CD71-4E76-9F7C-CB4C9C3C66E1}"/>
                  </a:ext>
                </a:extLst>
              </p:cNvPr>
              <p:cNvSpPr/>
              <p:nvPr/>
            </p:nvSpPr>
            <p:spPr bwMode="auto">
              <a:xfrm>
                <a:off x="592310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8" name="íṩļ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57939" y="3698996"/>
              <a:ext cx="1676123" cy="89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sliḍè">
              <a:extLst>
                <a:ext uri="{FF2B5EF4-FFF2-40B4-BE49-F238E27FC236}">
                  <a16:creationId xmlns:a16="http://schemas.microsoft.com/office/drawing/2014/main" xmlns="" id="{D180CCDC-A019-4024-9DEA-2ACADC512F30}"/>
                </a:ext>
              </a:extLst>
            </p:cNvPr>
            <p:cNvSpPr/>
            <p:nvPr/>
          </p:nvSpPr>
          <p:spPr bwMode="auto">
            <a:xfrm rot="5400000">
              <a:off x="7255190" y="3287436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í$ḻiḍê">
              <a:extLst>
                <a:ext uri="{FF2B5EF4-FFF2-40B4-BE49-F238E27FC236}">
                  <a16:creationId xmlns:a16="http://schemas.microsoft.com/office/drawing/2014/main" xmlns="" id="{F0B3B8D6-4561-4E72-99DB-3F337A8951F9}"/>
                </a:ext>
              </a:extLst>
            </p:cNvPr>
            <p:cNvSpPr/>
            <p:nvPr/>
          </p:nvSpPr>
          <p:spPr bwMode="auto">
            <a:xfrm>
              <a:off x="7356569" y="2592800"/>
              <a:ext cx="1887483" cy="546905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/>
                  </a:solidFill>
                </a:rPr>
                <a:t>Text here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grpSp>
          <p:nvGrpSpPr>
            <p:cNvPr id="21" name="iş1idè">
              <a:extLst>
                <a:ext uri="{FF2B5EF4-FFF2-40B4-BE49-F238E27FC236}">
                  <a16:creationId xmlns:a16="http://schemas.microsoft.com/office/drawing/2014/main" xmlns="" id="{CF246D8A-5F5A-4D12-A420-1F676E3FF19B}"/>
                </a:ext>
              </a:extLst>
            </p:cNvPr>
            <p:cNvGrpSpPr/>
            <p:nvPr/>
          </p:nvGrpSpPr>
          <p:grpSpPr>
            <a:xfrm>
              <a:off x="7958959" y="4914002"/>
              <a:ext cx="682702" cy="682702"/>
              <a:chOff x="7970389" y="4908939"/>
              <a:chExt cx="682702" cy="682702"/>
            </a:xfrm>
          </p:grpSpPr>
          <p:sp>
            <p:nvSpPr>
              <p:cNvPr id="29" name="iṣļîďé">
                <a:extLst>
                  <a:ext uri="{FF2B5EF4-FFF2-40B4-BE49-F238E27FC236}">
                    <a16:creationId xmlns:a16="http://schemas.microsoft.com/office/drawing/2014/main" xmlns="" id="{17CF9DD3-6412-47CA-AB89-84EAD3F819FE}"/>
                  </a:ext>
                </a:extLst>
              </p:cNvPr>
              <p:cNvSpPr/>
              <p:nvPr/>
            </p:nvSpPr>
            <p:spPr bwMode="auto">
              <a:xfrm>
                <a:off x="7970389" y="4908939"/>
                <a:ext cx="682702" cy="682702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iSḷïďê">
                <a:extLst>
                  <a:ext uri="{FF2B5EF4-FFF2-40B4-BE49-F238E27FC236}">
                    <a16:creationId xmlns:a16="http://schemas.microsoft.com/office/drawing/2014/main" xmlns="" id="{C8FFBBA3-C67F-495D-8C5A-A4DF1045D5C2}"/>
                  </a:ext>
                </a:extLst>
              </p:cNvPr>
              <p:cNvSpPr/>
              <p:nvPr/>
            </p:nvSpPr>
            <p:spPr bwMode="auto">
              <a:xfrm>
                <a:off x="8138848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ísľi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62249" y="3698995"/>
              <a:ext cx="1676123" cy="89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sḷíḓê">
              <a:extLst>
                <a:ext uri="{FF2B5EF4-FFF2-40B4-BE49-F238E27FC236}">
                  <a16:creationId xmlns:a16="http://schemas.microsoft.com/office/drawing/2014/main" xmlns="" id="{BCEF494F-2F94-4F6C-A629-CC8AF4A6BE82}"/>
                </a:ext>
              </a:extLst>
            </p:cNvPr>
            <p:cNvSpPr/>
            <p:nvPr/>
          </p:nvSpPr>
          <p:spPr bwMode="auto">
            <a:xfrm rot="5400000">
              <a:off x="9459500" y="3287436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íṡḷïde">
              <a:extLst>
                <a:ext uri="{FF2B5EF4-FFF2-40B4-BE49-F238E27FC236}">
                  <a16:creationId xmlns:a16="http://schemas.microsoft.com/office/drawing/2014/main" xmlns="" id="{3A1BE62B-D6DE-4F0B-B11A-864A170A0742}"/>
                </a:ext>
              </a:extLst>
            </p:cNvPr>
            <p:cNvSpPr/>
            <p:nvPr/>
          </p:nvSpPr>
          <p:spPr bwMode="auto">
            <a:xfrm>
              <a:off x="9560879" y="2592800"/>
              <a:ext cx="1887483" cy="546905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/>
                  </a:solidFill>
                </a:rPr>
                <a:t>Text here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grpSp>
          <p:nvGrpSpPr>
            <p:cNvPr id="25" name="îšļîḍè">
              <a:extLst>
                <a:ext uri="{FF2B5EF4-FFF2-40B4-BE49-F238E27FC236}">
                  <a16:creationId xmlns:a16="http://schemas.microsoft.com/office/drawing/2014/main" xmlns="" id="{B4265005-BD29-4EA5-A00C-ED70D0D25611}"/>
                </a:ext>
              </a:extLst>
            </p:cNvPr>
            <p:cNvGrpSpPr/>
            <p:nvPr/>
          </p:nvGrpSpPr>
          <p:grpSpPr>
            <a:xfrm>
              <a:off x="10163269" y="4914000"/>
              <a:ext cx="682702" cy="682702"/>
              <a:chOff x="10186128" y="4908939"/>
              <a:chExt cx="682702" cy="682702"/>
            </a:xfrm>
          </p:grpSpPr>
          <p:sp>
            <p:nvSpPr>
              <p:cNvPr id="27" name="î$ḻíďè">
                <a:extLst>
                  <a:ext uri="{FF2B5EF4-FFF2-40B4-BE49-F238E27FC236}">
                    <a16:creationId xmlns:a16="http://schemas.microsoft.com/office/drawing/2014/main" xmlns="" id="{96F6C1EF-2C52-4CD9-A1A7-8FBD1C644232}"/>
                  </a:ext>
                </a:extLst>
              </p:cNvPr>
              <p:cNvSpPr/>
              <p:nvPr/>
            </p:nvSpPr>
            <p:spPr bwMode="auto">
              <a:xfrm>
                <a:off x="10186128" y="4908939"/>
                <a:ext cx="682702" cy="682702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ïŝļïḍe">
                <a:extLst>
                  <a:ext uri="{FF2B5EF4-FFF2-40B4-BE49-F238E27FC236}">
                    <a16:creationId xmlns:a16="http://schemas.microsoft.com/office/drawing/2014/main" xmlns="" id="{B24C7B7B-F404-48BB-9211-FD0E84178149}"/>
                  </a:ext>
                </a:extLst>
              </p:cNvPr>
              <p:cNvSpPr/>
              <p:nvPr/>
            </p:nvSpPr>
            <p:spPr bwMode="auto">
              <a:xfrm>
                <a:off x="10354587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" name="iṩl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666559" y="3698993"/>
              <a:ext cx="1676123" cy="89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073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833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7D60C5-B27D-43F3-98E2-2DF036E10F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9898" y="1"/>
            <a:ext cx="12221898" cy="6248187"/>
            <a:chOff x="-29898" y="1"/>
            <a:chExt cx="12221898" cy="6248187"/>
          </a:xfrm>
        </p:grpSpPr>
        <p:sp>
          <p:nvSpPr>
            <p:cNvPr id="6" name="îşļídê">
              <a:extLst>
                <a:ext uri="{FF2B5EF4-FFF2-40B4-BE49-F238E27FC236}">
                  <a16:creationId xmlns:a16="http://schemas.microsoft.com/office/drawing/2014/main" xmlns="" id="{FEF72906-3B93-43BD-8298-97E3A0091B1C}"/>
                </a:ext>
              </a:extLst>
            </p:cNvPr>
            <p:cNvSpPr/>
            <p:nvPr/>
          </p:nvSpPr>
          <p:spPr>
            <a:xfrm>
              <a:off x="0" y="1"/>
              <a:ext cx="12192000" cy="1774752"/>
            </a:xfrm>
            <a:prstGeom prst="rect">
              <a:avLst/>
            </a:prstGeom>
            <a:blipFill>
              <a:blip r:embed="rId3"/>
              <a:stretch>
                <a:fillRect t="-179369" b="-17682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iS1îḋè">
              <a:extLst>
                <a:ext uri="{FF2B5EF4-FFF2-40B4-BE49-F238E27FC236}">
                  <a16:creationId xmlns:a16="http://schemas.microsoft.com/office/drawing/2014/main" xmlns="" id="{8D9B0002-F1E5-446E-89B5-C6E7113347F3}"/>
                </a:ext>
              </a:extLst>
            </p:cNvPr>
            <p:cNvSpPr/>
            <p:nvPr/>
          </p:nvSpPr>
          <p:spPr>
            <a:xfrm>
              <a:off x="-29898" y="1340768"/>
              <a:ext cx="12221898" cy="433984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 algn="ctr">
                <a:buSzPct val="25000"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" name="ísľïde">
              <a:extLst>
                <a:ext uri="{FF2B5EF4-FFF2-40B4-BE49-F238E27FC236}">
                  <a16:creationId xmlns:a16="http://schemas.microsoft.com/office/drawing/2014/main" xmlns="" id="{BFB70CB6-5F2B-44B5-9C97-49E8113136F0}"/>
                </a:ext>
              </a:extLst>
            </p:cNvPr>
            <p:cNvSpPr/>
            <p:nvPr/>
          </p:nvSpPr>
          <p:spPr>
            <a:xfrm>
              <a:off x="667000" y="226547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ïṥļïḓé">
              <a:extLst>
                <a:ext uri="{FF2B5EF4-FFF2-40B4-BE49-F238E27FC236}">
                  <a16:creationId xmlns:a16="http://schemas.microsoft.com/office/drawing/2014/main" xmlns="" id="{F2088C24-ED24-48E5-B0BC-6DBB8E189BDB}"/>
                </a:ext>
              </a:extLst>
            </p:cNvPr>
            <p:cNvGrpSpPr/>
            <p:nvPr/>
          </p:nvGrpSpPr>
          <p:grpSpPr>
            <a:xfrm>
              <a:off x="2140050" y="1970488"/>
              <a:ext cx="589978" cy="589978"/>
              <a:chOff x="6949053" y="1697389"/>
              <a:chExt cx="889903" cy="889903"/>
            </a:xfrm>
          </p:grpSpPr>
          <p:sp>
            <p:nvSpPr>
              <p:cNvPr id="42" name="iṩlîḋê">
                <a:extLst>
                  <a:ext uri="{FF2B5EF4-FFF2-40B4-BE49-F238E27FC236}">
                    <a16:creationId xmlns:a16="http://schemas.microsoft.com/office/drawing/2014/main" xmlns="" id="{4FD0F929-3156-459F-92B5-C404C85448F5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íŝ1ïďe">
                <a:extLst>
                  <a:ext uri="{FF2B5EF4-FFF2-40B4-BE49-F238E27FC236}">
                    <a16:creationId xmlns:a16="http://schemas.microsoft.com/office/drawing/2014/main" xmlns="" id="{355DC106-7D67-43F9-957B-6DCF84A619B4}"/>
                  </a:ext>
                </a:extLst>
              </p:cNvPr>
              <p:cNvSpPr/>
              <p:nvPr/>
            </p:nvSpPr>
            <p:spPr bwMode="auto">
              <a:xfrm>
                <a:off x="7177891" y="1926508"/>
                <a:ext cx="432230" cy="43166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0" name="îṡlíḋè">
              <a:extLst>
                <a:ext uri="{FF2B5EF4-FFF2-40B4-BE49-F238E27FC236}">
                  <a16:creationId xmlns:a16="http://schemas.microsoft.com/office/drawing/2014/main" xmlns="" id="{9C6FC988-15D3-459E-969D-DFD1CAFE0D80}"/>
                </a:ext>
              </a:extLst>
            </p:cNvPr>
            <p:cNvSpPr/>
            <p:nvPr/>
          </p:nvSpPr>
          <p:spPr>
            <a:xfrm>
              <a:off x="4324242" y="226547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" name="íSḷiďé">
              <a:extLst>
                <a:ext uri="{FF2B5EF4-FFF2-40B4-BE49-F238E27FC236}">
                  <a16:creationId xmlns:a16="http://schemas.microsoft.com/office/drawing/2014/main" xmlns="" id="{922C4467-658C-429D-8308-065782F753E2}"/>
                </a:ext>
              </a:extLst>
            </p:cNvPr>
            <p:cNvGrpSpPr/>
            <p:nvPr/>
          </p:nvGrpSpPr>
          <p:grpSpPr>
            <a:xfrm>
              <a:off x="5797292" y="1970488"/>
              <a:ext cx="589978" cy="589978"/>
              <a:chOff x="6949053" y="1697389"/>
              <a:chExt cx="889903" cy="889903"/>
            </a:xfrm>
          </p:grpSpPr>
          <p:sp>
            <p:nvSpPr>
              <p:cNvPr id="40" name="ïṣliḍe">
                <a:extLst>
                  <a:ext uri="{FF2B5EF4-FFF2-40B4-BE49-F238E27FC236}">
                    <a16:creationId xmlns:a16="http://schemas.microsoft.com/office/drawing/2014/main" xmlns="" id="{54B84AA8-95BE-4C78-976E-CF235776AC9A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1" name="îṡḷïḓê">
                <a:extLst>
                  <a:ext uri="{FF2B5EF4-FFF2-40B4-BE49-F238E27FC236}">
                    <a16:creationId xmlns:a16="http://schemas.microsoft.com/office/drawing/2014/main" xmlns="" id="{FD5A7AEB-474D-45AA-8350-3FD8F5A03D9B}"/>
                  </a:ext>
                </a:extLst>
              </p:cNvPr>
              <p:cNvSpPr/>
              <p:nvPr/>
            </p:nvSpPr>
            <p:spPr bwMode="auto">
              <a:xfrm>
                <a:off x="7181259" y="1926224"/>
                <a:ext cx="425493" cy="432230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2" name="ïŝḻîḑê">
              <a:extLst>
                <a:ext uri="{FF2B5EF4-FFF2-40B4-BE49-F238E27FC236}">
                  <a16:creationId xmlns:a16="http://schemas.microsoft.com/office/drawing/2014/main" xmlns="" id="{3DA3F6D4-B286-4F18-B4FA-7F6EF9742C02}"/>
                </a:ext>
              </a:extLst>
            </p:cNvPr>
            <p:cNvSpPr/>
            <p:nvPr/>
          </p:nvSpPr>
          <p:spPr>
            <a:xfrm>
              <a:off x="7981485" y="226547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3" name="išļïḍe">
              <a:extLst>
                <a:ext uri="{FF2B5EF4-FFF2-40B4-BE49-F238E27FC236}">
                  <a16:creationId xmlns:a16="http://schemas.microsoft.com/office/drawing/2014/main" xmlns="" id="{48BD0CB0-621B-4072-8928-362BB6529447}"/>
                </a:ext>
              </a:extLst>
            </p:cNvPr>
            <p:cNvGrpSpPr/>
            <p:nvPr/>
          </p:nvGrpSpPr>
          <p:grpSpPr>
            <a:xfrm>
              <a:off x="9454535" y="1970488"/>
              <a:ext cx="589978" cy="589978"/>
              <a:chOff x="6949053" y="1697389"/>
              <a:chExt cx="889903" cy="889903"/>
            </a:xfrm>
          </p:grpSpPr>
          <p:sp>
            <p:nvSpPr>
              <p:cNvPr id="38" name="iSļîdè">
                <a:extLst>
                  <a:ext uri="{FF2B5EF4-FFF2-40B4-BE49-F238E27FC236}">
                    <a16:creationId xmlns:a16="http://schemas.microsoft.com/office/drawing/2014/main" xmlns="" id="{0981F874-3C82-4BCD-B440-A04350D1A429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9" name="ïś1ïďê">
                <a:extLst>
                  <a:ext uri="{FF2B5EF4-FFF2-40B4-BE49-F238E27FC236}">
                    <a16:creationId xmlns:a16="http://schemas.microsoft.com/office/drawing/2014/main" xmlns="" id="{9E1E5E81-22D9-4F67-B1A7-837D3B42F70A}"/>
                  </a:ext>
                </a:extLst>
              </p:cNvPr>
              <p:cNvSpPr/>
              <p:nvPr/>
            </p:nvSpPr>
            <p:spPr bwMode="auto">
              <a:xfrm>
                <a:off x="7177891" y="1930437"/>
                <a:ext cx="432230" cy="423802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iSḻidè">
              <a:extLst>
                <a:ext uri="{FF2B5EF4-FFF2-40B4-BE49-F238E27FC236}">
                  <a16:creationId xmlns:a16="http://schemas.microsoft.com/office/drawing/2014/main" xmlns="" id="{716F9596-16B3-4A18-A0BC-28509D6A158C}"/>
                </a:ext>
              </a:extLst>
            </p:cNvPr>
            <p:cNvSpPr/>
            <p:nvPr/>
          </p:nvSpPr>
          <p:spPr>
            <a:xfrm>
              <a:off x="667000" y="449558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5" name="iṡlïďè">
              <a:extLst>
                <a:ext uri="{FF2B5EF4-FFF2-40B4-BE49-F238E27FC236}">
                  <a16:creationId xmlns:a16="http://schemas.microsoft.com/office/drawing/2014/main" xmlns="" id="{C10A49F3-06C4-4A49-B594-C5AA76CD5B59}"/>
                </a:ext>
              </a:extLst>
            </p:cNvPr>
            <p:cNvGrpSpPr/>
            <p:nvPr/>
          </p:nvGrpSpPr>
          <p:grpSpPr>
            <a:xfrm>
              <a:off x="2140050" y="4200598"/>
              <a:ext cx="589978" cy="589978"/>
              <a:chOff x="6949053" y="1697389"/>
              <a:chExt cx="889903" cy="889903"/>
            </a:xfrm>
          </p:grpSpPr>
          <p:sp>
            <p:nvSpPr>
              <p:cNvPr id="36" name="ïs1iďê">
                <a:extLst>
                  <a:ext uri="{FF2B5EF4-FFF2-40B4-BE49-F238E27FC236}">
                    <a16:creationId xmlns:a16="http://schemas.microsoft.com/office/drawing/2014/main" xmlns="" id="{F157A113-3FCF-46B6-873A-8E14ACEDF2B4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iṩ1iďe">
                <a:extLst>
                  <a:ext uri="{FF2B5EF4-FFF2-40B4-BE49-F238E27FC236}">
                    <a16:creationId xmlns:a16="http://schemas.microsoft.com/office/drawing/2014/main" xmlns="" id="{692C254D-22A3-4D47-BF31-75546F2EE4C0}"/>
                  </a:ext>
                </a:extLst>
              </p:cNvPr>
              <p:cNvSpPr/>
              <p:nvPr/>
            </p:nvSpPr>
            <p:spPr bwMode="auto">
              <a:xfrm>
                <a:off x="7177891" y="1994865"/>
                <a:ext cx="432229" cy="294946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6" name="ísḷíḋe">
              <a:extLst>
                <a:ext uri="{FF2B5EF4-FFF2-40B4-BE49-F238E27FC236}">
                  <a16:creationId xmlns:a16="http://schemas.microsoft.com/office/drawing/2014/main" xmlns="" id="{1CBD24CC-08D7-43A8-870A-2AF2286AF3C2}"/>
                </a:ext>
              </a:extLst>
            </p:cNvPr>
            <p:cNvSpPr/>
            <p:nvPr/>
          </p:nvSpPr>
          <p:spPr>
            <a:xfrm>
              <a:off x="4324242" y="449558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grpSp>
          <p:nvGrpSpPr>
            <p:cNvPr id="17" name="í$ḻïḋè">
              <a:extLst>
                <a:ext uri="{FF2B5EF4-FFF2-40B4-BE49-F238E27FC236}">
                  <a16:creationId xmlns:a16="http://schemas.microsoft.com/office/drawing/2014/main" xmlns="" id="{52897C2C-204E-4D01-8B79-D8F8777E1844}"/>
                </a:ext>
              </a:extLst>
            </p:cNvPr>
            <p:cNvGrpSpPr/>
            <p:nvPr/>
          </p:nvGrpSpPr>
          <p:grpSpPr>
            <a:xfrm>
              <a:off x="5797292" y="4200598"/>
              <a:ext cx="589978" cy="589978"/>
              <a:chOff x="6949053" y="1697389"/>
              <a:chExt cx="889903" cy="889903"/>
            </a:xfrm>
          </p:grpSpPr>
          <p:sp>
            <p:nvSpPr>
              <p:cNvPr id="34" name="îśļïḋe">
                <a:extLst>
                  <a:ext uri="{FF2B5EF4-FFF2-40B4-BE49-F238E27FC236}">
                    <a16:creationId xmlns:a16="http://schemas.microsoft.com/office/drawing/2014/main" xmlns="" id="{C7720687-7006-46BD-86F8-8365A9F6BE98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" name="iṧľïḓé">
                <a:extLst>
                  <a:ext uri="{FF2B5EF4-FFF2-40B4-BE49-F238E27FC236}">
                    <a16:creationId xmlns:a16="http://schemas.microsoft.com/office/drawing/2014/main" xmlns="" id="{15562A8A-41F1-4D5F-B034-7A69299501D7}"/>
                  </a:ext>
                </a:extLst>
              </p:cNvPr>
              <p:cNvSpPr/>
              <p:nvPr/>
            </p:nvSpPr>
            <p:spPr bwMode="auto">
              <a:xfrm>
                <a:off x="7177891" y="1990473"/>
                <a:ext cx="432229" cy="303730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8" name="ïŝḷíḑè">
              <a:extLst>
                <a:ext uri="{FF2B5EF4-FFF2-40B4-BE49-F238E27FC236}">
                  <a16:creationId xmlns:a16="http://schemas.microsoft.com/office/drawing/2014/main" xmlns="" id="{1FBA3754-B716-492E-8A21-623D9418F4D5}"/>
                </a:ext>
              </a:extLst>
            </p:cNvPr>
            <p:cNvSpPr/>
            <p:nvPr/>
          </p:nvSpPr>
          <p:spPr>
            <a:xfrm>
              <a:off x="7984410" y="4495588"/>
              <a:ext cx="3536078" cy="1752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9" name="ïṩľîďê">
              <a:extLst>
                <a:ext uri="{FF2B5EF4-FFF2-40B4-BE49-F238E27FC236}">
                  <a16:creationId xmlns:a16="http://schemas.microsoft.com/office/drawing/2014/main" xmlns="" id="{F5499C41-DB38-405E-BC8E-74EAEC8BDC3C}"/>
                </a:ext>
              </a:extLst>
            </p:cNvPr>
            <p:cNvGrpSpPr/>
            <p:nvPr/>
          </p:nvGrpSpPr>
          <p:grpSpPr>
            <a:xfrm>
              <a:off x="9457460" y="4200598"/>
              <a:ext cx="589978" cy="589978"/>
              <a:chOff x="6949053" y="1697389"/>
              <a:chExt cx="889903" cy="889903"/>
            </a:xfrm>
          </p:grpSpPr>
          <p:sp>
            <p:nvSpPr>
              <p:cNvPr id="32" name="ïş1îḑé">
                <a:extLst>
                  <a:ext uri="{FF2B5EF4-FFF2-40B4-BE49-F238E27FC236}">
                    <a16:creationId xmlns:a16="http://schemas.microsoft.com/office/drawing/2014/main" xmlns="" id="{6ADF656B-B7E8-4B6A-981F-77FFEA89CD3F}"/>
                  </a:ext>
                </a:extLst>
              </p:cNvPr>
              <p:cNvSpPr/>
              <p:nvPr/>
            </p:nvSpPr>
            <p:spPr>
              <a:xfrm>
                <a:off x="6949053" y="1697389"/>
                <a:ext cx="889903" cy="889903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íŝlïḍê">
                <a:extLst>
                  <a:ext uri="{FF2B5EF4-FFF2-40B4-BE49-F238E27FC236}">
                    <a16:creationId xmlns:a16="http://schemas.microsoft.com/office/drawing/2014/main" xmlns="" id="{339174DC-2328-45AB-872C-62BE77B593B3}"/>
                  </a:ext>
                </a:extLst>
              </p:cNvPr>
              <p:cNvSpPr/>
              <p:nvPr/>
            </p:nvSpPr>
            <p:spPr bwMode="auto">
              <a:xfrm>
                <a:off x="7177891" y="1986382"/>
                <a:ext cx="432230" cy="311912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0" name="iṣḷïḍé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702539" y="290680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1" name="ïşḻïde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702539" y="252900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í$ļídè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4359781" y="290680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3" name="íşļíḑè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4359781" y="252900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işļïḑé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8017024" y="290680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5" name="ïSľîḓe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8017024" y="252900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6" name="ïslïḍé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702539" y="513691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7" name="îşḻïḋè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702539" y="475911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ïşļïḍè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4359781" y="513691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9" name="iŝ1íḓè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4359781" y="475911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iSľíďe">
              <a:extLst>
                <a:ext uri="{FF2B5EF4-FFF2-40B4-BE49-F238E27FC236}">
                  <a16:creationId xmlns:a16="http://schemas.microsoft.com/office/drawing/2014/main" xmlns="" id="{1A91E3BF-E0AD-4547-BC6A-D898E0422619}"/>
                </a:ext>
              </a:extLst>
            </p:cNvPr>
            <p:cNvSpPr/>
            <p:nvPr/>
          </p:nvSpPr>
          <p:spPr bwMode="auto">
            <a:xfrm>
              <a:off x="8019949" y="5136916"/>
              <a:ext cx="3465000" cy="10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31" name="îṧľíḑe">
              <a:extLst>
                <a:ext uri="{FF2B5EF4-FFF2-40B4-BE49-F238E27FC236}">
                  <a16:creationId xmlns:a16="http://schemas.microsoft.com/office/drawing/2014/main" xmlns="" id="{633BAF64-4B74-45E5-A3C7-E7268E5B090E}"/>
                </a:ext>
              </a:extLst>
            </p:cNvPr>
            <p:cNvSpPr txBox="1"/>
            <p:nvPr/>
          </p:nvSpPr>
          <p:spPr bwMode="auto">
            <a:xfrm>
              <a:off x="8019949" y="4759110"/>
              <a:ext cx="3465000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96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831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7654E7-5890-41E8-91BC-15A8A8D282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8250" y="1241814"/>
            <a:ext cx="10812238" cy="4820623"/>
            <a:chOff x="708250" y="1241814"/>
            <a:chExt cx="10812238" cy="4820623"/>
          </a:xfrm>
        </p:grpSpPr>
        <p:sp>
          <p:nvSpPr>
            <p:cNvPr id="6" name="ïṡḻídê" title="LjXxPfK7a53MF99">
              <a:extLst>
                <a:ext uri="{FF2B5EF4-FFF2-40B4-BE49-F238E27FC236}">
                  <a16:creationId xmlns:a16="http://schemas.microsoft.com/office/drawing/2014/main" xmlns="" id="{45514682-4880-4F28-98B5-7BE79FF88C90}"/>
                </a:ext>
              </a:extLst>
            </p:cNvPr>
            <p:cNvSpPr/>
            <p:nvPr/>
          </p:nvSpPr>
          <p:spPr bwMode="auto">
            <a:xfrm>
              <a:off x="708250" y="4147670"/>
              <a:ext cx="773420" cy="52776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îš1îḋe">
              <a:extLst>
                <a:ext uri="{FF2B5EF4-FFF2-40B4-BE49-F238E27FC236}">
                  <a16:creationId xmlns:a16="http://schemas.microsoft.com/office/drawing/2014/main" xmlns="" id="{011CB847-FF85-49F3-AC12-1DDCB8C0B564}"/>
                </a:ext>
              </a:extLst>
            </p:cNvPr>
            <p:cNvSpPr/>
            <p:nvPr/>
          </p:nvSpPr>
          <p:spPr>
            <a:xfrm>
              <a:off x="6839968" y="5169934"/>
              <a:ext cx="4680520" cy="892503"/>
            </a:xfrm>
            <a:prstGeom prst="wedgeRectCallout">
              <a:avLst>
                <a:gd name="adj1" fmla="val -55809"/>
                <a:gd name="adj2" fmla="val -51955"/>
              </a:avLst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8" name="ïsḻïḓe">
              <a:extLst>
                <a:ext uri="{FF2B5EF4-FFF2-40B4-BE49-F238E27FC236}">
                  <a16:creationId xmlns:a16="http://schemas.microsoft.com/office/drawing/2014/main" xmlns="" id="{CFE3E691-C136-4129-89CD-507FDF9A93FE}"/>
                </a:ext>
              </a:extLst>
            </p:cNvPr>
            <p:cNvGrpSpPr/>
            <p:nvPr/>
          </p:nvGrpSpPr>
          <p:grpSpPr>
            <a:xfrm>
              <a:off x="7106400" y="4966980"/>
              <a:ext cx="3691440" cy="973662"/>
              <a:chOff x="4282358" y="4917293"/>
              <a:chExt cx="3691440" cy="973662"/>
            </a:xfrm>
          </p:grpSpPr>
          <p:sp>
            <p:nvSpPr>
              <p:cNvPr id="21" name="íṧľíḍe">
                <a:extLst>
                  <a:ext uri="{FF2B5EF4-FFF2-40B4-BE49-F238E27FC236}">
                    <a16:creationId xmlns:a16="http://schemas.microsoft.com/office/drawing/2014/main" xmlns="" id="{F01FDC16-17C5-4603-9B9B-1CA050AE6AEF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îsḷiḑé">
                <a:extLst>
                  <a:ext uri="{FF2B5EF4-FFF2-40B4-BE49-F238E27FC236}">
                    <a16:creationId xmlns:a16="http://schemas.microsoft.com/office/drawing/2014/main" xmlns="" id="{BE74D054-FDB7-47B5-9780-E8A122FCE98D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îṣḷíḋè">
              <a:extLst>
                <a:ext uri="{FF2B5EF4-FFF2-40B4-BE49-F238E27FC236}">
                  <a16:creationId xmlns:a16="http://schemas.microsoft.com/office/drawing/2014/main" xmlns="" id="{FD1A9379-1EAA-4D2F-A3C5-EEB32168D3BD}"/>
                </a:ext>
              </a:extLst>
            </p:cNvPr>
            <p:cNvSpPr/>
            <p:nvPr/>
          </p:nvSpPr>
          <p:spPr>
            <a:xfrm>
              <a:off x="6839968" y="1444768"/>
              <a:ext cx="4680520" cy="892503"/>
            </a:xfrm>
            <a:prstGeom prst="wedgeRectCallout">
              <a:avLst>
                <a:gd name="adj1" fmla="val -62201"/>
                <a:gd name="adj2" fmla="val 75341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10" name="ïŝlídé">
              <a:extLst>
                <a:ext uri="{FF2B5EF4-FFF2-40B4-BE49-F238E27FC236}">
                  <a16:creationId xmlns:a16="http://schemas.microsoft.com/office/drawing/2014/main" xmlns="" id="{9D595C58-C41A-45A4-970E-5DE5FDAE26B5}"/>
                </a:ext>
              </a:extLst>
            </p:cNvPr>
            <p:cNvGrpSpPr/>
            <p:nvPr/>
          </p:nvGrpSpPr>
          <p:grpSpPr>
            <a:xfrm>
              <a:off x="7106400" y="1241814"/>
              <a:ext cx="3691440" cy="973662"/>
              <a:chOff x="4282358" y="4917293"/>
              <a:chExt cx="3691440" cy="973662"/>
            </a:xfrm>
          </p:grpSpPr>
          <p:sp>
            <p:nvSpPr>
              <p:cNvPr id="19" name="íṥḻîďe">
                <a:extLst>
                  <a:ext uri="{FF2B5EF4-FFF2-40B4-BE49-F238E27FC236}">
                    <a16:creationId xmlns:a16="http://schemas.microsoft.com/office/drawing/2014/main" xmlns="" id="{E0C96EC4-928C-49A0-A1F2-9869EAF77971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0" name="iŝľîḋê">
                <a:extLst>
                  <a:ext uri="{FF2B5EF4-FFF2-40B4-BE49-F238E27FC236}">
                    <a16:creationId xmlns:a16="http://schemas.microsoft.com/office/drawing/2014/main" xmlns="" id="{856FFC93-E1EB-43AE-9B2F-A0E6C2250C0F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1" name="íṥḻïḍè" title="LjXxPfK7a53MF99">
              <a:extLst>
                <a:ext uri="{FF2B5EF4-FFF2-40B4-BE49-F238E27FC236}">
                  <a16:creationId xmlns:a16="http://schemas.microsoft.com/office/drawing/2014/main" xmlns="" id="{234BF4AF-6190-4993-87E7-083627691417}"/>
                </a:ext>
              </a:extLst>
            </p:cNvPr>
            <p:cNvSpPr/>
            <p:nvPr/>
          </p:nvSpPr>
          <p:spPr bwMode="auto">
            <a:xfrm>
              <a:off x="708250" y="2032009"/>
              <a:ext cx="773420" cy="543486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3E505B3-1DFE-4C1E-A9A7-B1995DCB19F6}"/>
                </a:ext>
              </a:extLst>
            </p:cNvPr>
            <p:cNvCxnSpPr/>
            <p:nvPr/>
          </p:nvCxnSpPr>
          <p:spPr>
            <a:xfrm>
              <a:off x="708250" y="3474720"/>
              <a:ext cx="601816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$ḷiḍe">
              <a:extLst>
                <a:ext uri="{FF2B5EF4-FFF2-40B4-BE49-F238E27FC236}">
                  <a16:creationId xmlns:a16="http://schemas.microsoft.com/office/drawing/2014/main" xmlns="" id="{EFCCA50E-9AA7-42E2-A154-0B1F47B2EF32}"/>
                </a:ext>
              </a:extLst>
            </p:cNvPr>
            <p:cNvGrpSpPr/>
            <p:nvPr/>
          </p:nvGrpSpPr>
          <p:grpSpPr>
            <a:xfrm>
              <a:off x="1523036" y="1698639"/>
              <a:ext cx="5583364" cy="1575000"/>
              <a:chOff x="687278" y="2398652"/>
              <a:chExt cx="3524773" cy="1575000"/>
            </a:xfrm>
          </p:grpSpPr>
          <p:sp>
            <p:nvSpPr>
              <p:cNvPr id="17" name="iṥ1iḓê">
                <a:extLst>
                  <a:ext uri="{FF2B5EF4-FFF2-40B4-BE49-F238E27FC236}">
                    <a16:creationId xmlns:a16="http://schemas.microsoft.com/office/drawing/2014/main" xmlns="" id="{D38224B9-F348-4642-AC12-77849FB0C29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išḷíḓè">
                <a:extLst>
                  <a:ext uri="{FF2B5EF4-FFF2-40B4-BE49-F238E27FC236}">
                    <a16:creationId xmlns:a16="http://schemas.microsoft.com/office/drawing/2014/main" xmlns="" id="{BE572776-73AA-4300-A5D8-248CB56C5A3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šḻïḑê">
              <a:extLst>
                <a:ext uri="{FF2B5EF4-FFF2-40B4-BE49-F238E27FC236}">
                  <a16:creationId xmlns:a16="http://schemas.microsoft.com/office/drawing/2014/main" xmlns="" id="{9020E80F-EC1A-4B1E-BCD3-F3603E4DD470}"/>
                </a:ext>
              </a:extLst>
            </p:cNvPr>
            <p:cNvGrpSpPr/>
            <p:nvPr/>
          </p:nvGrpSpPr>
          <p:grpSpPr>
            <a:xfrm>
              <a:off x="1523036" y="3758456"/>
              <a:ext cx="5583364" cy="1575000"/>
              <a:chOff x="687278" y="2398652"/>
              <a:chExt cx="3524773" cy="1575000"/>
            </a:xfrm>
          </p:grpSpPr>
          <p:sp>
            <p:nvSpPr>
              <p:cNvPr id="15" name="iṡļîḍê">
                <a:extLst>
                  <a:ext uri="{FF2B5EF4-FFF2-40B4-BE49-F238E27FC236}">
                    <a16:creationId xmlns:a16="http://schemas.microsoft.com/office/drawing/2014/main" xmlns="" id="{B3362B93-F470-49FC-BACD-E1F38893FEF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iŝḻíḋé">
                <a:extLst>
                  <a:ext uri="{FF2B5EF4-FFF2-40B4-BE49-F238E27FC236}">
                    <a16:creationId xmlns:a16="http://schemas.microsoft.com/office/drawing/2014/main" xmlns="" id="{28FB6897-293D-4F91-9B85-401236EC3C34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13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C8AD6B-AD69-46B9-8D8E-2DF7F75FAD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450" y="45134"/>
            <a:ext cx="10847038" cy="6165466"/>
            <a:chOff x="673450" y="45134"/>
            <a:chExt cx="10847038" cy="6165466"/>
          </a:xfrm>
        </p:grpSpPr>
        <p:sp>
          <p:nvSpPr>
            <p:cNvPr id="24" name="ïṧļîḍè">
              <a:extLst>
                <a:ext uri="{FF2B5EF4-FFF2-40B4-BE49-F238E27FC236}">
                  <a16:creationId xmlns:a16="http://schemas.microsoft.com/office/drawing/2014/main" xmlns="" id="{F70A89E6-1049-4D84-A14E-C598E5ACDA99}"/>
                </a:ext>
              </a:extLst>
            </p:cNvPr>
            <p:cNvSpPr/>
            <p:nvPr/>
          </p:nvSpPr>
          <p:spPr bwMode="auto">
            <a:xfrm>
              <a:off x="2028779" y="2040345"/>
              <a:ext cx="49690" cy="406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śḷîḓe">
              <a:extLst>
                <a:ext uri="{FF2B5EF4-FFF2-40B4-BE49-F238E27FC236}">
                  <a16:creationId xmlns:a16="http://schemas.microsoft.com/office/drawing/2014/main" xmlns="" id="{16224085-6BE4-4656-B0C1-52F7772D8102}"/>
                </a:ext>
              </a:extLst>
            </p:cNvPr>
            <p:cNvSpPr/>
            <p:nvPr/>
          </p:nvSpPr>
          <p:spPr bwMode="auto">
            <a:xfrm>
              <a:off x="2272759" y="1182972"/>
              <a:ext cx="9247729" cy="469096"/>
            </a:xfrm>
            <a:prstGeom prst="homePlate">
              <a:avLst>
                <a:gd name="adj" fmla="val 34062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ṩļídê">
              <a:extLst>
                <a:ext uri="{FF2B5EF4-FFF2-40B4-BE49-F238E27FC236}">
                  <a16:creationId xmlns:a16="http://schemas.microsoft.com/office/drawing/2014/main" xmlns="" id="{D9C14E3F-45E1-430C-823C-4D647CB4F090}"/>
                </a:ext>
              </a:extLst>
            </p:cNvPr>
            <p:cNvSpPr/>
            <p:nvPr/>
          </p:nvSpPr>
          <p:spPr bwMode="auto">
            <a:xfrm flipV="1">
              <a:off x="673450" y="45134"/>
              <a:ext cx="1606929" cy="1606934"/>
            </a:xfrm>
            <a:custGeom>
              <a:avLst/>
              <a:gdLst>
                <a:gd name="connsiteX0" fmla="*/ 1008112 w 2016224"/>
                <a:gd name="connsiteY0" fmla="*/ 0 h 2016224"/>
                <a:gd name="connsiteX1" fmla="*/ 2016224 w 2016224"/>
                <a:gd name="connsiteY1" fmla="*/ 0 h 2016224"/>
                <a:gd name="connsiteX2" fmla="*/ 2016224 w 2016224"/>
                <a:gd name="connsiteY2" fmla="*/ 1008112 h 2016224"/>
                <a:gd name="connsiteX3" fmla="*/ 1008112 w 2016224"/>
                <a:gd name="connsiteY3" fmla="*/ 2016224 h 2016224"/>
                <a:gd name="connsiteX4" fmla="*/ 0 w 2016224"/>
                <a:gd name="connsiteY4" fmla="*/ 1008112 h 2016224"/>
                <a:gd name="connsiteX5" fmla="*/ 1008112 w 2016224"/>
                <a:gd name="connsiteY5" fmla="*/ 0 h 2016224"/>
                <a:gd name="connsiteX6" fmla="*/ 1008112 w 2016224"/>
                <a:gd name="connsiteY6" fmla="*/ 598566 h 2016224"/>
                <a:gd name="connsiteX7" fmla="*/ 598566 w 2016224"/>
                <a:gd name="connsiteY7" fmla="*/ 1008112 h 2016224"/>
                <a:gd name="connsiteX8" fmla="*/ 598565 w 2016224"/>
                <a:gd name="connsiteY8" fmla="*/ 1008112 h 2016224"/>
                <a:gd name="connsiteX9" fmla="*/ 1008111 w 2016224"/>
                <a:gd name="connsiteY9" fmla="*/ 1417658 h 2016224"/>
                <a:gd name="connsiteX10" fmla="*/ 1417657 w 2016224"/>
                <a:gd name="connsiteY10" fmla="*/ 1008112 h 2016224"/>
                <a:gd name="connsiteX11" fmla="*/ 1417657 w 2016224"/>
                <a:gd name="connsiteY11" fmla="*/ 598566 h 2016224"/>
                <a:gd name="connsiteX12" fmla="*/ 1008112 w 2016224"/>
                <a:gd name="connsiteY12" fmla="*/ 598566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6224" h="2016224">
                  <a:moveTo>
                    <a:pt x="1008112" y="0"/>
                  </a:moveTo>
                  <a:lnTo>
                    <a:pt x="2016224" y="0"/>
                  </a:lnTo>
                  <a:lnTo>
                    <a:pt x="2016224" y="1008112"/>
                  </a:lnTo>
                  <a:cubicBezTo>
                    <a:pt x="2016224" y="1564877"/>
                    <a:pt x="1564877" y="2016224"/>
                    <a:pt x="1008112" y="2016224"/>
                  </a:cubicBezTo>
                  <a:cubicBezTo>
                    <a:pt x="451347" y="2016224"/>
                    <a:pt x="0" y="1564877"/>
                    <a:pt x="0" y="1008112"/>
                  </a:cubicBezTo>
                  <a:cubicBezTo>
                    <a:pt x="0" y="451347"/>
                    <a:pt x="451347" y="0"/>
                    <a:pt x="1008112" y="0"/>
                  </a:cubicBezTo>
                  <a:close/>
                  <a:moveTo>
                    <a:pt x="1008112" y="598566"/>
                  </a:moveTo>
                  <a:cubicBezTo>
                    <a:pt x="781926" y="598566"/>
                    <a:pt x="598566" y="781926"/>
                    <a:pt x="598566" y="1008112"/>
                  </a:cubicBezTo>
                  <a:lnTo>
                    <a:pt x="598565" y="1008112"/>
                  </a:lnTo>
                  <a:cubicBezTo>
                    <a:pt x="598565" y="1234298"/>
                    <a:pt x="781925" y="1417658"/>
                    <a:pt x="1008111" y="1417658"/>
                  </a:cubicBezTo>
                  <a:cubicBezTo>
                    <a:pt x="1234297" y="1417658"/>
                    <a:pt x="1417657" y="1234298"/>
                    <a:pt x="1417657" y="1008112"/>
                  </a:cubicBezTo>
                  <a:lnTo>
                    <a:pt x="1417657" y="598566"/>
                  </a:lnTo>
                  <a:lnTo>
                    <a:pt x="1008112" y="59856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ṡliḑé">
              <a:extLst>
                <a:ext uri="{FF2B5EF4-FFF2-40B4-BE49-F238E27FC236}">
                  <a16:creationId xmlns:a16="http://schemas.microsoft.com/office/drawing/2014/main" xmlns="" id="{358910FF-07C7-42EE-97DE-A6FFF66DE4A4}"/>
                </a:ext>
              </a:extLst>
            </p:cNvPr>
            <p:cNvSpPr/>
            <p:nvPr/>
          </p:nvSpPr>
          <p:spPr bwMode="auto">
            <a:xfrm rot="5400000">
              <a:off x="1668320" y="1527828"/>
              <a:ext cx="746076" cy="478042"/>
            </a:xfrm>
            <a:prstGeom prst="homePlate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ļíḑê">
              <a:extLst>
                <a:ext uri="{FF2B5EF4-FFF2-40B4-BE49-F238E27FC236}">
                  <a16:creationId xmlns:a16="http://schemas.microsoft.com/office/drawing/2014/main" xmlns="" id="{A249A7E1-0038-4293-AD1B-5537B8F71158}"/>
                </a:ext>
              </a:extLst>
            </p:cNvPr>
            <p:cNvSpPr/>
            <p:nvPr/>
          </p:nvSpPr>
          <p:spPr>
            <a:xfrm>
              <a:off x="1741449" y="4664326"/>
              <a:ext cx="624351" cy="624351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0" name="isľîḑê">
              <a:extLst>
                <a:ext uri="{FF2B5EF4-FFF2-40B4-BE49-F238E27FC236}">
                  <a16:creationId xmlns:a16="http://schemas.microsoft.com/office/drawing/2014/main" xmlns="" id="{2240042B-DB07-417C-A481-53A080969C86}"/>
                </a:ext>
              </a:extLst>
            </p:cNvPr>
            <p:cNvSpPr txBox="1"/>
            <p:nvPr/>
          </p:nvSpPr>
          <p:spPr>
            <a:xfrm>
              <a:off x="2496305" y="4671492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1" name="iṣ1îdé">
              <a:extLst>
                <a:ext uri="{FF2B5EF4-FFF2-40B4-BE49-F238E27FC236}">
                  <a16:creationId xmlns:a16="http://schemas.microsoft.com/office/drawing/2014/main" xmlns="" id="{3C66564A-68DA-4A95-95D5-2CCC6863F599}"/>
                </a:ext>
              </a:extLst>
            </p:cNvPr>
            <p:cNvSpPr txBox="1"/>
            <p:nvPr/>
          </p:nvSpPr>
          <p:spPr>
            <a:xfrm>
              <a:off x="2496305" y="4937749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32" name="îşḻîdè">
              <a:extLst>
                <a:ext uri="{FF2B5EF4-FFF2-40B4-BE49-F238E27FC236}">
                  <a16:creationId xmlns:a16="http://schemas.microsoft.com/office/drawing/2014/main" xmlns="" id="{C1473C41-DAE4-4E07-94DC-078B8124C93D}"/>
                </a:ext>
              </a:extLst>
            </p:cNvPr>
            <p:cNvSpPr/>
            <p:nvPr/>
          </p:nvSpPr>
          <p:spPr>
            <a:xfrm>
              <a:off x="1741449" y="3829378"/>
              <a:ext cx="624351" cy="624351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3" name="ïṧlïḋê">
              <a:extLst>
                <a:ext uri="{FF2B5EF4-FFF2-40B4-BE49-F238E27FC236}">
                  <a16:creationId xmlns:a16="http://schemas.microsoft.com/office/drawing/2014/main" xmlns="" id="{B92933B3-DB8F-45F3-B93A-D78452C38AE4}"/>
                </a:ext>
              </a:extLst>
            </p:cNvPr>
            <p:cNvSpPr txBox="1"/>
            <p:nvPr/>
          </p:nvSpPr>
          <p:spPr>
            <a:xfrm>
              <a:off x="2496305" y="3836544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4" name="íṣ1ïdé">
              <a:extLst>
                <a:ext uri="{FF2B5EF4-FFF2-40B4-BE49-F238E27FC236}">
                  <a16:creationId xmlns:a16="http://schemas.microsoft.com/office/drawing/2014/main" xmlns="" id="{FA01AA40-84BD-430D-BCAF-55A46B227402}"/>
                </a:ext>
              </a:extLst>
            </p:cNvPr>
            <p:cNvSpPr txBox="1"/>
            <p:nvPr/>
          </p:nvSpPr>
          <p:spPr>
            <a:xfrm>
              <a:off x="2496305" y="4102801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35" name="îSḻïḋê">
              <a:extLst>
                <a:ext uri="{FF2B5EF4-FFF2-40B4-BE49-F238E27FC236}">
                  <a16:creationId xmlns:a16="http://schemas.microsoft.com/office/drawing/2014/main" xmlns="" id="{CA267FA4-2A85-49FF-A677-2ECD6ECA4820}"/>
                </a:ext>
              </a:extLst>
            </p:cNvPr>
            <p:cNvSpPr/>
            <p:nvPr/>
          </p:nvSpPr>
          <p:spPr>
            <a:xfrm>
              <a:off x="1741449" y="2994430"/>
              <a:ext cx="624351" cy="624351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6" name="í$ḷíďê">
              <a:extLst>
                <a:ext uri="{FF2B5EF4-FFF2-40B4-BE49-F238E27FC236}">
                  <a16:creationId xmlns:a16="http://schemas.microsoft.com/office/drawing/2014/main" xmlns="" id="{F26555AB-041A-4008-A692-96AB9B5C9D47}"/>
                </a:ext>
              </a:extLst>
            </p:cNvPr>
            <p:cNvSpPr txBox="1"/>
            <p:nvPr/>
          </p:nvSpPr>
          <p:spPr>
            <a:xfrm>
              <a:off x="2496305" y="3001596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7" name="îṧļiḓe">
              <a:extLst>
                <a:ext uri="{FF2B5EF4-FFF2-40B4-BE49-F238E27FC236}">
                  <a16:creationId xmlns:a16="http://schemas.microsoft.com/office/drawing/2014/main" xmlns="" id="{B03BAA60-BCE9-4782-8530-AAABAC012E73}"/>
                </a:ext>
              </a:extLst>
            </p:cNvPr>
            <p:cNvSpPr txBox="1"/>
            <p:nvPr/>
          </p:nvSpPr>
          <p:spPr>
            <a:xfrm>
              <a:off x="2496305" y="3267853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38" name="ïşlíḑé">
              <a:extLst>
                <a:ext uri="{FF2B5EF4-FFF2-40B4-BE49-F238E27FC236}">
                  <a16:creationId xmlns:a16="http://schemas.microsoft.com/office/drawing/2014/main" xmlns="" id="{40D7FE35-48E5-4C2D-884D-3703B9426343}"/>
                </a:ext>
              </a:extLst>
            </p:cNvPr>
            <p:cNvSpPr/>
            <p:nvPr/>
          </p:nvSpPr>
          <p:spPr>
            <a:xfrm>
              <a:off x="1741449" y="2159482"/>
              <a:ext cx="624351" cy="624351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9" name="îsḻîdê">
              <a:extLst>
                <a:ext uri="{FF2B5EF4-FFF2-40B4-BE49-F238E27FC236}">
                  <a16:creationId xmlns:a16="http://schemas.microsoft.com/office/drawing/2014/main" xmlns="" id="{3E4A6CC7-4255-4A57-877F-07E14D4505DA}"/>
                </a:ext>
              </a:extLst>
            </p:cNvPr>
            <p:cNvSpPr txBox="1"/>
            <p:nvPr/>
          </p:nvSpPr>
          <p:spPr>
            <a:xfrm>
              <a:off x="2496305" y="2166648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ïśľîḋe">
              <a:extLst>
                <a:ext uri="{FF2B5EF4-FFF2-40B4-BE49-F238E27FC236}">
                  <a16:creationId xmlns:a16="http://schemas.microsoft.com/office/drawing/2014/main" xmlns="" id="{3E08A384-AADD-42F6-9FF6-A5F4EB23E8CA}"/>
                </a:ext>
              </a:extLst>
            </p:cNvPr>
            <p:cNvSpPr txBox="1"/>
            <p:nvPr/>
          </p:nvSpPr>
          <p:spPr>
            <a:xfrm>
              <a:off x="2496305" y="2432905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41" name="ïŝḷiḋê">
              <a:extLst>
                <a:ext uri="{FF2B5EF4-FFF2-40B4-BE49-F238E27FC236}">
                  <a16:creationId xmlns:a16="http://schemas.microsoft.com/office/drawing/2014/main" xmlns="" id="{54677AE9-12E9-42CD-8749-6DAE9B3666AB}"/>
                </a:ext>
              </a:extLst>
            </p:cNvPr>
            <p:cNvSpPr/>
            <p:nvPr/>
          </p:nvSpPr>
          <p:spPr>
            <a:xfrm>
              <a:off x="8207884" y="1002930"/>
              <a:ext cx="1947231" cy="82917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anchor="ctr" anchorCtr="0">
              <a:normAutofit/>
            </a:bodyPr>
            <a:lstStyle/>
            <a:p>
              <a:pPr algn="r"/>
              <a:r>
                <a:rPr lang="en-US" altLang="zh-CN" sz="2400" b="1" spc="300" dirty="0">
                  <a:solidFill>
                    <a:schemeClr val="tx2"/>
                  </a:solidFill>
                </a:rPr>
                <a:t>CONTENT</a:t>
              </a:r>
            </a:p>
          </p:txBody>
        </p:sp>
        <p:sp>
          <p:nvSpPr>
            <p:cNvPr id="42" name="îṩḻiḍè">
              <a:extLst>
                <a:ext uri="{FF2B5EF4-FFF2-40B4-BE49-F238E27FC236}">
                  <a16:creationId xmlns:a16="http://schemas.microsoft.com/office/drawing/2014/main" xmlns="" id="{ED3DB822-D8CC-4ED8-9157-259BB8AE9958}"/>
                </a:ext>
              </a:extLst>
            </p:cNvPr>
            <p:cNvSpPr/>
            <p:nvPr/>
          </p:nvSpPr>
          <p:spPr>
            <a:xfrm>
              <a:off x="1741449" y="5499274"/>
              <a:ext cx="624351" cy="624351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iṡḻïďe">
              <a:extLst>
                <a:ext uri="{FF2B5EF4-FFF2-40B4-BE49-F238E27FC236}">
                  <a16:creationId xmlns:a16="http://schemas.microsoft.com/office/drawing/2014/main" xmlns="" id="{F7DCBE57-E9BC-47F4-A696-F4DB88F79FC3}"/>
                </a:ext>
              </a:extLst>
            </p:cNvPr>
            <p:cNvSpPr txBox="1"/>
            <p:nvPr/>
          </p:nvSpPr>
          <p:spPr>
            <a:xfrm>
              <a:off x="2496305" y="5506440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í$ľiḋe">
              <a:extLst>
                <a:ext uri="{FF2B5EF4-FFF2-40B4-BE49-F238E27FC236}">
                  <a16:creationId xmlns:a16="http://schemas.microsoft.com/office/drawing/2014/main" xmlns="" id="{7B941377-047C-4510-BB17-11FF1CA55202}"/>
                </a:ext>
              </a:extLst>
            </p:cNvPr>
            <p:cNvSpPr txBox="1"/>
            <p:nvPr/>
          </p:nvSpPr>
          <p:spPr>
            <a:xfrm>
              <a:off x="2496305" y="5772697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5F5219E1-0DF2-4959-B493-2D028194416B}"/>
                </a:ext>
              </a:extLst>
            </p:cNvPr>
            <p:cNvCxnSpPr/>
            <p:nvPr/>
          </p:nvCxnSpPr>
          <p:spPr>
            <a:xfrm>
              <a:off x="2586000" y="29340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E3D44CBB-5E48-4A2F-9176-76599ED5D7F7}"/>
                </a:ext>
              </a:extLst>
            </p:cNvPr>
            <p:cNvCxnSpPr/>
            <p:nvPr/>
          </p:nvCxnSpPr>
          <p:spPr>
            <a:xfrm>
              <a:off x="2586000" y="37531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3818CE06-36B0-48A6-BB06-76D38188FBC9}"/>
                </a:ext>
              </a:extLst>
            </p:cNvPr>
            <p:cNvCxnSpPr/>
            <p:nvPr/>
          </p:nvCxnSpPr>
          <p:spPr>
            <a:xfrm>
              <a:off x="2586000" y="45723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32E415F-7F3F-4CF3-9450-F59F5D430E41}"/>
                </a:ext>
              </a:extLst>
            </p:cNvPr>
            <p:cNvCxnSpPr/>
            <p:nvPr/>
          </p:nvCxnSpPr>
          <p:spPr>
            <a:xfrm>
              <a:off x="2586000" y="53914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8F5FAFE-AE16-498B-9ED6-BFEA45EDC682}"/>
                </a:ext>
              </a:extLst>
            </p:cNvPr>
            <p:cNvCxnSpPr/>
            <p:nvPr/>
          </p:nvCxnSpPr>
          <p:spPr>
            <a:xfrm>
              <a:off x="2586000" y="62106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22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211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5BE3AF-78E1-420E-9250-E727AD3289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íŝ1iḓé">
              <a:extLst>
                <a:ext uri="{FF2B5EF4-FFF2-40B4-BE49-F238E27FC236}">
                  <a16:creationId xmlns:a16="http://schemas.microsoft.com/office/drawing/2014/main" xmlns="" id="{235FA1BC-D6DE-4851-8EC4-3560350B17B7}"/>
                </a:ext>
              </a:extLst>
            </p:cNvPr>
            <p:cNvSpPr/>
            <p:nvPr/>
          </p:nvSpPr>
          <p:spPr>
            <a:xfrm>
              <a:off x="0" y="0"/>
              <a:ext cx="12192000" cy="2408409"/>
            </a:xfrm>
            <a:prstGeom prst="rect">
              <a:avLst/>
            </a:prstGeom>
            <a:blipFill>
              <a:blip r:embed="rId3"/>
              <a:stretch>
                <a:fillRect t="-92863" b="-91889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îšlíḋé">
              <a:extLst>
                <a:ext uri="{FF2B5EF4-FFF2-40B4-BE49-F238E27FC236}">
                  <a16:creationId xmlns:a16="http://schemas.microsoft.com/office/drawing/2014/main" xmlns="" id="{FFE97E02-21A0-4AE1-B5ED-23BDA021E0F2}"/>
                </a:ext>
              </a:extLst>
            </p:cNvPr>
            <p:cNvSpPr/>
            <p:nvPr/>
          </p:nvSpPr>
          <p:spPr>
            <a:xfrm>
              <a:off x="0" y="1976361"/>
              <a:ext cx="12192000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8" name="iŝḻiḓé">
              <a:extLst>
                <a:ext uri="{FF2B5EF4-FFF2-40B4-BE49-F238E27FC236}">
                  <a16:creationId xmlns:a16="http://schemas.microsoft.com/office/drawing/2014/main" xmlns="" id="{DBCC5CEC-3B67-42D3-A3BD-5D224F5D78D0}"/>
                </a:ext>
              </a:extLst>
            </p:cNvPr>
            <p:cNvGrpSpPr/>
            <p:nvPr/>
          </p:nvGrpSpPr>
          <p:grpSpPr>
            <a:xfrm>
              <a:off x="7101802" y="2649715"/>
              <a:ext cx="3691440" cy="1521586"/>
              <a:chOff x="7101802" y="2649715"/>
              <a:chExt cx="3691440" cy="1521586"/>
            </a:xfrm>
          </p:grpSpPr>
          <p:sp>
            <p:nvSpPr>
              <p:cNvPr id="17" name="ïṩ1îḍe">
                <a:extLst>
                  <a:ext uri="{FF2B5EF4-FFF2-40B4-BE49-F238E27FC236}">
                    <a16:creationId xmlns:a16="http://schemas.microsoft.com/office/drawing/2014/main" xmlns="" id="{2A474AD3-81F5-4E3B-B2F8-E46DE3CC6C1F}"/>
                  </a:ext>
                </a:extLst>
              </p:cNvPr>
              <p:cNvSpPr/>
              <p:nvPr/>
            </p:nvSpPr>
            <p:spPr bwMode="auto">
              <a:xfrm>
                <a:off x="7101802" y="35641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8" name="iṣlïḋe">
                <a:extLst>
                  <a:ext uri="{FF2B5EF4-FFF2-40B4-BE49-F238E27FC236}">
                    <a16:creationId xmlns:a16="http://schemas.microsoft.com/office/drawing/2014/main" xmlns="" id="{6051E867-BAC6-441D-B3C1-5DAD1D3EE8F1}"/>
                  </a:ext>
                </a:extLst>
              </p:cNvPr>
              <p:cNvSpPr txBox="1"/>
              <p:nvPr/>
            </p:nvSpPr>
            <p:spPr bwMode="auto">
              <a:xfrm>
                <a:off x="7101802" y="32129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9" name="islîďè">
                <a:extLst>
                  <a:ext uri="{FF2B5EF4-FFF2-40B4-BE49-F238E27FC236}">
                    <a16:creationId xmlns:a16="http://schemas.microsoft.com/office/drawing/2014/main" xmlns="" id="{E5A1B119-FECF-4C5B-B5E9-0138F0A56480}"/>
                  </a:ext>
                </a:extLst>
              </p:cNvPr>
              <p:cNvSpPr/>
              <p:nvPr/>
            </p:nvSpPr>
            <p:spPr bwMode="auto">
              <a:xfrm>
                <a:off x="7192618" y="2829363"/>
                <a:ext cx="318532" cy="30378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šļiḍe">
                <a:extLst>
                  <a:ext uri="{FF2B5EF4-FFF2-40B4-BE49-F238E27FC236}">
                    <a16:creationId xmlns:a16="http://schemas.microsoft.com/office/drawing/2014/main" xmlns="" id="{43FD3BB0-084D-4274-BD61-6BFC1380C38E}"/>
                  </a:ext>
                </a:extLst>
              </p:cNvPr>
              <p:cNvSpPr txBox="1"/>
              <p:nvPr/>
            </p:nvSpPr>
            <p:spPr>
              <a:xfrm>
                <a:off x="9712898" y="2649715"/>
                <a:ext cx="914400" cy="9144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92500" lnSpcReduction="10000"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tx1">
                        <a:alpha val="1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9" name="iśḻïḍe">
              <a:extLst>
                <a:ext uri="{FF2B5EF4-FFF2-40B4-BE49-F238E27FC236}">
                  <a16:creationId xmlns:a16="http://schemas.microsoft.com/office/drawing/2014/main" xmlns="" id="{CF6B7365-57F0-42C4-BF77-66F09174289D}"/>
                </a:ext>
              </a:extLst>
            </p:cNvPr>
            <p:cNvGrpSpPr/>
            <p:nvPr/>
          </p:nvGrpSpPr>
          <p:grpSpPr>
            <a:xfrm>
              <a:off x="7101802" y="4496209"/>
              <a:ext cx="3691440" cy="1521586"/>
              <a:chOff x="7101802" y="4496209"/>
              <a:chExt cx="3691440" cy="1521586"/>
            </a:xfrm>
          </p:grpSpPr>
          <p:sp>
            <p:nvSpPr>
              <p:cNvPr id="13" name="ïŝḻîḓè">
                <a:extLst>
                  <a:ext uri="{FF2B5EF4-FFF2-40B4-BE49-F238E27FC236}">
                    <a16:creationId xmlns:a16="http://schemas.microsoft.com/office/drawing/2014/main" xmlns="" id="{40F5BCD4-202D-4B4C-AE87-1F1AE3F6527C}"/>
                  </a:ext>
                </a:extLst>
              </p:cNvPr>
              <p:cNvSpPr/>
              <p:nvPr/>
            </p:nvSpPr>
            <p:spPr bwMode="auto">
              <a:xfrm>
                <a:off x="7101802" y="541060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îSḻide">
                <a:extLst>
                  <a:ext uri="{FF2B5EF4-FFF2-40B4-BE49-F238E27FC236}">
                    <a16:creationId xmlns:a16="http://schemas.microsoft.com/office/drawing/2014/main" xmlns="" id="{39537F95-FB91-47E9-AA3B-25205DB314E9}"/>
                  </a:ext>
                </a:extLst>
              </p:cNvPr>
              <p:cNvSpPr txBox="1"/>
              <p:nvPr/>
            </p:nvSpPr>
            <p:spPr bwMode="auto">
              <a:xfrm>
                <a:off x="7101802" y="5059470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5" name="iŝľïďê">
                <a:extLst>
                  <a:ext uri="{FF2B5EF4-FFF2-40B4-BE49-F238E27FC236}">
                    <a16:creationId xmlns:a16="http://schemas.microsoft.com/office/drawing/2014/main" xmlns="" id="{BF76A36B-62B9-4638-8A4E-948F99389BF8}"/>
                  </a:ext>
                </a:extLst>
              </p:cNvPr>
              <p:cNvSpPr/>
              <p:nvPr/>
            </p:nvSpPr>
            <p:spPr bwMode="auto">
              <a:xfrm>
                <a:off x="7192618" y="4668727"/>
                <a:ext cx="318532" cy="31804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ṡļïďé">
                <a:extLst>
                  <a:ext uri="{FF2B5EF4-FFF2-40B4-BE49-F238E27FC236}">
                    <a16:creationId xmlns:a16="http://schemas.microsoft.com/office/drawing/2014/main" xmlns="" id="{3F6E6DB3-EF72-4A22-91D1-D5B211263AF9}"/>
                  </a:ext>
                </a:extLst>
              </p:cNvPr>
              <p:cNvSpPr txBox="1"/>
              <p:nvPr/>
            </p:nvSpPr>
            <p:spPr>
              <a:xfrm>
                <a:off x="9712898" y="4496209"/>
                <a:ext cx="914400" cy="9144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92500" lnSpcReduction="10000"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tx1">
                        <a:alpha val="1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58021A6-737A-4797-A3AD-879DEC43BA7E}"/>
                </a:ext>
              </a:extLst>
            </p:cNvPr>
            <p:cNvCxnSpPr/>
            <p:nvPr/>
          </p:nvCxnSpPr>
          <p:spPr>
            <a:xfrm>
              <a:off x="7192618" y="4333755"/>
              <a:ext cx="336787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šḻïḑ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831000" y="3590346"/>
              <a:ext cx="5265000" cy="16611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5275BFA-0975-4262-8A7F-84B896BC3E85}"/>
                </a:ext>
              </a:extLst>
            </p:cNvPr>
            <p:cNvCxnSpPr/>
            <p:nvPr/>
          </p:nvCxnSpPr>
          <p:spPr>
            <a:xfrm>
              <a:off x="6456000" y="2649715"/>
              <a:ext cx="0" cy="349391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618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73172" y="21871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56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83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0D85F9-D422-4B9D-B423-04631F32D0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91" y="0"/>
            <a:ext cx="12192000" cy="6858000"/>
            <a:chOff x="1691" y="0"/>
            <a:chExt cx="12192000" cy="6858000"/>
          </a:xfrm>
        </p:grpSpPr>
        <p:sp>
          <p:nvSpPr>
            <p:cNvPr id="6" name="iSḻiḓè">
              <a:extLst>
                <a:ext uri="{FF2B5EF4-FFF2-40B4-BE49-F238E27FC236}">
                  <a16:creationId xmlns:a16="http://schemas.microsoft.com/office/drawing/2014/main" xmlns="" id="{FF3C69E3-649C-48A8-9760-5B746C373E07}"/>
                </a:ext>
              </a:extLst>
            </p:cNvPr>
            <p:cNvSpPr/>
            <p:nvPr/>
          </p:nvSpPr>
          <p:spPr>
            <a:xfrm>
              <a:off x="669931" y="0"/>
              <a:ext cx="5064500" cy="6858000"/>
            </a:xfrm>
            <a:prstGeom prst="rect">
              <a:avLst/>
            </a:prstGeom>
            <a:blipFill>
              <a:blip r:embed="rId3"/>
              <a:stretch>
                <a:fillRect l="-51768" r="-51511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iSḻîḓe">
              <a:extLst>
                <a:ext uri="{FF2B5EF4-FFF2-40B4-BE49-F238E27FC236}">
                  <a16:creationId xmlns:a16="http://schemas.microsoft.com/office/drawing/2014/main" xmlns="" id="{0DE7D665-FC0F-4BAA-A636-F893329B243E}"/>
                </a:ext>
              </a:extLst>
            </p:cNvPr>
            <p:cNvSpPr/>
            <p:nvPr/>
          </p:nvSpPr>
          <p:spPr>
            <a:xfrm>
              <a:off x="1691" y="3995778"/>
              <a:ext cx="12192000" cy="1440160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íşḷíḍê">
              <a:extLst>
                <a:ext uri="{FF2B5EF4-FFF2-40B4-BE49-F238E27FC236}">
                  <a16:creationId xmlns:a16="http://schemas.microsoft.com/office/drawing/2014/main" xmlns="" id="{112B3C15-0AAD-4453-99A4-0CA121256A65}"/>
                </a:ext>
              </a:extLst>
            </p:cNvPr>
            <p:cNvSpPr/>
            <p:nvPr/>
          </p:nvSpPr>
          <p:spPr bwMode="auto">
            <a:xfrm>
              <a:off x="829619" y="4612728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9" name="íŝľîďè">
              <a:extLst>
                <a:ext uri="{FF2B5EF4-FFF2-40B4-BE49-F238E27FC236}">
                  <a16:creationId xmlns:a16="http://schemas.microsoft.com/office/drawing/2014/main" xmlns="" id="{8820A8B4-132F-4FC1-976F-6763D5154D25}"/>
                </a:ext>
              </a:extLst>
            </p:cNvPr>
            <p:cNvSpPr txBox="1"/>
            <p:nvPr/>
          </p:nvSpPr>
          <p:spPr bwMode="auto">
            <a:xfrm>
              <a:off x="829619" y="4261589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" name="işḻîḓé">
              <a:extLst>
                <a:ext uri="{FF2B5EF4-FFF2-40B4-BE49-F238E27FC236}">
                  <a16:creationId xmlns:a16="http://schemas.microsoft.com/office/drawing/2014/main" xmlns="" id="{F7684C26-7809-46EB-B8CE-15643BA409F7}"/>
                </a:ext>
              </a:extLst>
            </p:cNvPr>
            <p:cNvSpPr/>
            <p:nvPr/>
          </p:nvSpPr>
          <p:spPr bwMode="auto">
            <a:xfrm>
              <a:off x="3643593" y="4612728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1" name="iṥḻíḓê">
              <a:extLst>
                <a:ext uri="{FF2B5EF4-FFF2-40B4-BE49-F238E27FC236}">
                  <a16:creationId xmlns:a16="http://schemas.microsoft.com/office/drawing/2014/main" xmlns="" id="{2719EBEF-F707-4DDD-BF21-A75E7F1F33EE}"/>
                </a:ext>
              </a:extLst>
            </p:cNvPr>
            <p:cNvSpPr txBox="1"/>
            <p:nvPr/>
          </p:nvSpPr>
          <p:spPr bwMode="auto">
            <a:xfrm>
              <a:off x="3643593" y="4261589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îs1îḓè">
              <a:extLst>
                <a:ext uri="{FF2B5EF4-FFF2-40B4-BE49-F238E27FC236}">
                  <a16:creationId xmlns:a16="http://schemas.microsoft.com/office/drawing/2014/main" xmlns="" id="{002DB6DE-CF97-45F4-9C33-C7739FF83B92}"/>
                </a:ext>
              </a:extLst>
            </p:cNvPr>
            <p:cNvSpPr/>
            <p:nvPr/>
          </p:nvSpPr>
          <p:spPr bwMode="auto">
            <a:xfrm>
              <a:off x="6457567" y="4612728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3" name="íś1ïḑê">
              <a:extLst>
                <a:ext uri="{FF2B5EF4-FFF2-40B4-BE49-F238E27FC236}">
                  <a16:creationId xmlns:a16="http://schemas.microsoft.com/office/drawing/2014/main" xmlns="" id="{72906A5B-A44A-478F-A5BD-BDF17304ACA7}"/>
                </a:ext>
              </a:extLst>
            </p:cNvPr>
            <p:cNvSpPr txBox="1"/>
            <p:nvPr/>
          </p:nvSpPr>
          <p:spPr bwMode="auto">
            <a:xfrm>
              <a:off x="6457567" y="4261589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ïṧḻïḑé">
              <a:extLst>
                <a:ext uri="{FF2B5EF4-FFF2-40B4-BE49-F238E27FC236}">
                  <a16:creationId xmlns:a16="http://schemas.microsoft.com/office/drawing/2014/main" xmlns="" id="{AF556BD4-359D-474E-9FAB-F951831E6A29}"/>
                </a:ext>
              </a:extLst>
            </p:cNvPr>
            <p:cNvSpPr/>
            <p:nvPr/>
          </p:nvSpPr>
          <p:spPr bwMode="auto">
            <a:xfrm>
              <a:off x="9271543" y="4612728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5" name="îṣ1ídê">
              <a:extLst>
                <a:ext uri="{FF2B5EF4-FFF2-40B4-BE49-F238E27FC236}">
                  <a16:creationId xmlns:a16="http://schemas.microsoft.com/office/drawing/2014/main" xmlns="" id="{EFCA73CB-F649-4E60-B74E-9BAA065112C9}"/>
                </a:ext>
              </a:extLst>
            </p:cNvPr>
            <p:cNvSpPr txBox="1"/>
            <p:nvPr/>
          </p:nvSpPr>
          <p:spPr bwMode="auto">
            <a:xfrm>
              <a:off x="9271543" y="4261589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036E33D-7105-4DCD-B36A-BEE98EFA41C1}"/>
                </a:ext>
              </a:extLst>
            </p:cNvPr>
            <p:cNvCxnSpPr/>
            <p:nvPr/>
          </p:nvCxnSpPr>
          <p:spPr>
            <a:xfrm>
              <a:off x="3282025" y="4149080"/>
              <a:ext cx="0" cy="10210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B6D473D-E2BC-43BC-9358-6872D86C0037}"/>
                </a:ext>
              </a:extLst>
            </p:cNvPr>
            <p:cNvCxnSpPr/>
            <p:nvPr/>
          </p:nvCxnSpPr>
          <p:spPr>
            <a:xfrm>
              <a:off x="6095999" y="4149080"/>
              <a:ext cx="0" cy="10210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B0639DD-DA5E-49E4-A47F-C712D077652C}"/>
                </a:ext>
              </a:extLst>
            </p:cNvPr>
            <p:cNvCxnSpPr/>
            <p:nvPr/>
          </p:nvCxnSpPr>
          <p:spPr>
            <a:xfrm>
              <a:off x="8909973" y="4149080"/>
              <a:ext cx="0" cy="10210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ṡľíḓe">
              <a:extLst>
                <a:ext uri="{FF2B5EF4-FFF2-40B4-BE49-F238E27FC236}">
                  <a16:creationId xmlns:a16="http://schemas.microsoft.com/office/drawing/2014/main" xmlns="" id="{A1C1CC93-10EC-40B8-95FB-D898C5FD60F8}"/>
                </a:ext>
              </a:extLst>
            </p:cNvPr>
            <p:cNvSpPr/>
            <p:nvPr/>
          </p:nvSpPr>
          <p:spPr bwMode="auto">
            <a:xfrm>
              <a:off x="4511824" y="1844824"/>
              <a:ext cx="2230719" cy="1224136"/>
            </a:xfrm>
            <a:prstGeom prst="wedgeRectCallout">
              <a:avLst>
                <a:gd name="adj1" fmla="val 60348"/>
                <a:gd name="adj2" fmla="val 3489"/>
              </a:avLst>
            </a:prstGeom>
            <a:blipFill>
              <a:blip r:embed="rId4"/>
              <a:stretch>
                <a:fillRect l="4689" t="-10758" r="4689" b="-10538"/>
              </a:stretch>
            </a:blip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islïḑè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7131000" y="2204108"/>
              <a:ext cx="3878721" cy="1093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Theme color makes PPT more convenient to change.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21" name="ïṧḻidé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7131000" y="1762303"/>
              <a:ext cx="38787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83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210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9DD1DF-78F3-4B86-AF26-B855A09D29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9131" y="1269000"/>
            <a:ext cx="9413738" cy="4847638"/>
            <a:chOff x="1389131" y="1269000"/>
            <a:chExt cx="9413738" cy="484763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BA3939D9-0FD0-4DB6-A486-120C80D0F810}"/>
                </a:ext>
              </a:extLst>
            </p:cNvPr>
            <p:cNvCxnSpPr>
              <a:cxnSpLocks/>
            </p:cNvCxnSpPr>
            <p:nvPr/>
          </p:nvCxnSpPr>
          <p:spPr>
            <a:xfrm>
              <a:off x="1389131" y="3212976"/>
              <a:ext cx="9413738" cy="0"/>
            </a:xfrm>
            <a:prstGeom prst="straightConnector1">
              <a:avLst/>
            </a:prstGeom>
            <a:ln w="152400" cap="rnd">
              <a:solidFill>
                <a:schemeClr val="bg1">
                  <a:lumMod val="75000"/>
                </a:schemeClr>
              </a:solidFill>
              <a:round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$ľiḓê">
              <a:extLst>
                <a:ext uri="{FF2B5EF4-FFF2-40B4-BE49-F238E27FC236}">
                  <a16:creationId xmlns:a16="http://schemas.microsoft.com/office/drawing/2014/main" xmlns="" id="{3CB174B8-2E3B-402C-91C5-F664DFD9F011}"/>
                </a:ext>
              </a:extLst>
            </p:cNvPr>
            <p:cNvSpPr/>
            <p:nvPr/>
          </p:nvSpPr>
          <p:spPr>
            <a:xfrm>
              <a:off x="5447928" y="2348880"/>
              <a:ext cx="1296144" cy="1728192"/>
            </a:xfrm>
            <a:prstGeom prst="diamond">
              <a:avLst/>
            </a:prstGeom>
            <a:blipFill>
              <a:blip r:embed="rId3"/>
              <a:stretch>
                <a:fillRect l="-69189" r="-67848"/>
              </a:stretch>
            </a:blip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4C6B0A5F-0E09-4C1A-A521-F4A2A8170450}"/>
                </a:ext>
              </a:extLst>
            </p:cNvPr>
            <p:cNvCxnSpPr>
              <a:cxnSpLocks/>
            </p:cNvCxnSpPr>
            <p:nvPr/>
          </p:nvCxnSpPr>
          <p:spPr>
            <a:xfrm>
              <a:off x="6109847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1íḓe">
              <a:extLst>
                <a:ext uri="{FF2B5EF4-FFF2-40B4-BE49-F238E27FC236}">
                  <a16:creationId xmlns:a16="http://schemas.microsoft.com/office/drawing/2014/main" xmlns="" id="{1AAA46B0-D14A-422B-9E33-C22B93CD0827}"/>
                </a:ext>
              </a:extLst>
            </p:cNvPr>
            <p:cNvSpPr/>
            <p:nvPr/>
          </p:nvSpPr>
          <p:spPr>
            <a:xfrm>
              <a:off x="2333582" y="2348880"/>
              <a:ext cx="1296144" cy="1728192"/>
            </a:xfrm>
            <a:prstGeom prst="diamond">
              <a:avLst/>
            </a:prstGeom>
            <a:blipFill>
              <a:blip r:embed="rId4"/>
              <a:stretch>
                <a:fillRect l="-50886" r="-49898"/>
              </a:stretch>
            </a:blipFill>
            <a:ln w="762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ḻíḋè">
              <a:extLst>
                <a:ext uri="{FF2B5EF4-FFF2-40B4-BE49-F238E27FC236}">
                  <a16:creationId xmlns:a16="http://schemas.microsoft.com/office/drawing/2014/main" xmlns="" id="{20694979-F1D1-4FB2-8276-B2ACFCD9F57B}"/>
                </a:ext>
              </a:extLst>
            </p:cNvPr>
            <p:cNvSpPr/>
            <p:nvPr/>
          </p:nvSpPr>
          <p:spPr>
            <a:xfrm>
              <a:off x="8562274" y="2348880"/>
              <a:ext cx="1296144" cy="1728192"/>
            </a:xfrm>
            <a:prstGeom prst="diamond">
              <a:avLst/>
            </a:prstGeom>
            <a:blipFill>
              <a:blip r:embed="rId5"/>
              <a:stretch>
                <a:fillRect l="-50490" r="-49510"/>
              </a:stretch>
            </a:blip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D72AD2DF-B0BC-4887-838F-A99E6E1B0A3E}"/>
                </a:ext>
              </a:extLst>
            </p:cNvPr>
            <p:cNvCxnSpPr>
              <a:cxnSpLocks/>
            </p:cNvCxnSpPr>
            <p:nvPr/>
          </p:nvCxnSpPr>
          <p:spPr>
            <a:xfrm>
              <a:off x="9336360" y="3212976"/>
              <a:ext cx="648072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3A60514B-666B-48B1-BCD5-8273E2B6E480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64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EF8C11AF-79E7-422E-84F0-65846CA10C94}"/>
                </a:ext>
              </a:extLst>
            </p:cNvPr>
            <p:cNvCxnSpPr>
              <a:stCxn id="9" idx="2"/>
            </p:cNvCxnSpPr>
            <p:nvPr/>
          </p:nvCxnSpPr>
          <p:spPr>
            <a:xfrm rot="5400000">
              <a:off x="2281543" y="4255125"/>
              <a:ext cx="878164" cy="522058"/>
            </a:xfrm>
            <a:prstGeom prst="bentConnector3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0">
              <a:extLst>
                <a:ext uri="{FF2B5EF4-FFF2-40B4-BE49-F238E27FC236}">
                  <a16:creationId xmlns:a16="http://schemas.microsoft.com/office/drawing/2014/main" xmlns="" id="{E90C3F3D-D5EA-4B19-8A01-AEF3A6BCB806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 rot="16200000" flipV="1">
              <a:off x="9032293" y="4255125"/>
              <a:ext cx="878164" cy="522058"/>
            </a:xfrm>
            <a:prstGeom prst="bentConnector3">
              <a:avLst>
                <a:gd name="adj1" fmla="val 50000"/>
              </a:avLst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2ADF767-3318-4FFE-BB93-4F1360130871}"/>
                </a:ext>
              </a:extLst>
            </p:cNvPr>
            <p:cNvCxnSpPr>
              <a:stCxn id="7" idx="2"/>
            </p:cNvCxnSpPr>
            <p:nvPr/>
          </p:nvCxnSpPr>
          <p:spPr>
            <a:xfrm>
              <a:off x="6096000" y="4077072"/>
              <a:ext cx="0" cy="89933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iśľíďè">
              <a:extLst>
                <a:ext uri="{FF2B5EF4-FFF2-40B4-BE49-F238E27FC236}">
                  <a16:creationId xmlns:a16="http://schemas.microsoft.com/office/drawing/2014/main" xmlns="" id="{B2B4881B-4FEC-40A0-9B39-DB269440E587}"/>
                </a:ext>
              </a:extLst>
            </p:cNvPr>
            <p:cNvGrpSpPr/>
            <p:nvPr/>
          </p:nvGrpSpPr>
          <p:grpSpPr>
            <a:xfrm>
              <a:off x="2252035" y="4353967"/>
              <a:ext cx="396156" cy="396156"/>
              <a:chOff x="4792557" y="2249137"/>
              <a:chExt cx="648072" cy="648072"/>
            </a:xfrm>
          </p:grpSpPr>
          <p:sp>
            <p:nvSpPr>
              <p:cNvPr id="37" name="i$ļïḓè">
                <a:extLst>
                  <a:ext uri="{FF2B5EF4-FFF2-40B4-BE49-F238E27FC236}">
                    <a16:creationId xmlns:a16="http://schemas.microsoft.com/office/drawing/2014/main" xmlns="" id="{5F483BB0-8C48-46E5-B6F9-48B84B9EDB8B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lîdê">
                <a:extLst>
                  <a:ext uri="{FF2B5EF4-FFF2-40B4-BE49-F238E27FC236}">
                    <a16:creationId xmlns:a16="http://schemas.microsoft.com/office/drawing/2014/main" xmlns="" id="{15CC07B6-AAA0-47D6-A080-2FBA52CAA0AA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ísļîḓê">
              <a:extLst>
                <a:ext uri="{FF2B5EF4-FFF2-40B4-BE49-F238E27FC236}">
                  <a16:creationId xmlns:a16="http://schemas.microsoft.com/office/drawing/2014/main" xmlns="" id="{6042D9FA-9D8D-4FA7-B600-C4A3F0842437}"/>
                </a:ext>
              </a:extLst>
            </p:cNvPr>
            <p:cNvGrpSpPr/>
            <p:nvPr/>
          </p:nvGrpSpPr>
          <p:grpSpPr>
            <a:xfrm>
              <a:off x="5897921" y="4353967"/>
              <a:ext cx="396156" cy="396156"/>
              <a:chOff x="3909160" y="2249137"/>
              <a:chExt cx="648072" cy="648072"/>
            </a:xfrm>
          </p:grpSpPr>
          <p:sp>
            <p:nvSpPr>
              <p:cNvPr id="35" name="îṣļídê">
                <a:extLst>
                  <a:ext uri="{FF2B5EF4-FFF2-40B4-BE49-F238E27FC236}">
                    <a16:creationId xmlns:a16="http://schemas.microsoft.com/office/drawing/2014/main" xmlns="" id="{C4576897-51C3-490A-8F58-7AA7E291575E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ḷíḑé">
                <a:extLst>
                  <a:ext uri="{FF2B5EF4-FFF2-40B4-BE49-F238E27FC236}">
                    <a16:creationId xmlns:a16="http://schemas.microsoft.com/office/drawing/2014/main" xmlns="" id="{5CC22CE6-5278-45B9-B60F-0CF7F8E28978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îŝļidè">
              <a:extLst>
                <a:ext uri="{FF2B5EF4-FFF2-40B4-BE49-F238E27FC236}">
                  <a16:creationId xmlns:a16="http://schemas.microsoft.com/office/drawing/2014/main" xmlns="" id="{61358824-A3A2-4386-B5AF-3FA7A01962C3}"/>
                </a:ext>
              </a:extLst>
            </p:cNvPr>
            <p:cNvGrpSpPr>
              <a:grpSpLocks/>
            </p:cNvGrpSpPr>
            <p:nvPr/>
          </p:nvGrpSpPr>
          <p:grpSpPr>
            <a:xfrm>
              <a:off x="9543809" y="4353967"/>
              <a:ext cx="396156" cy="396156"/>
              <a:chOff x="5675954" y="2249137"/>
              <a:chExt cx="648072" cy="648072"/>
            </a:xfrm>
          </p:grpSpPr>
          <p:sp>
            <p:nvSpPr>
              <p:cNvPr id="33" name="išľidè">
                <a:extLst>
                  <a:ext uri="{FF2B5EF4-FFF2-40B4-BE49-F238E27FC236}">
                    <a16:creationId xmlns:a16="http://schemas.microsoft.com/office/drawing/2014/main" xmlns="" id="{D19EE5B7-540F-4644-8BE0-E152D0218F10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ṩļîďê">
                <a:extLst>
                  <a:ext uri="{FF2B5EF4-FFF2-40B4-BE49-F238E27FC236}">
                    <a16:creationId xmlns:a16="http://schemas.microsoft.com/office/drawing/2014/main" xmlns="" id="{DEA690FB-8025-419E-B2D9-B24726E22C4C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2ABB416-977C-4F57-8663-048A817B8109}"/>
                </a:ext>
              </a:extLst>
            </p:cNvPr>
            <p:cNvCxnSpPr/>
            <p:nvPr/>
          </p:nvCxnSpPr>
          <p:spPr>
            <a:xfrm>
              <a:off x="4274490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6FDE2B9-20E6-4360-99FB-D3A69AED6122}"/>
                </a:ext>
              </a:extLst>
            </p:cNvPr>
            <p:cNvCxnSpPr/>
            <p:nvPr/>
          </p:nvCxnSpPr>
          <p:spPr>
            <a:xfrm>
              <a:off x="7923245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íS1îḑè">
              <a:extLst>
                <a:ext uri="{FF2B5EF4-FFF2-40B4-BE49-F238E27FC236}">
                  <a16:creationId xmlns:a16="http://schemas.microsoft.com/office/drawing/2014/main" xmlns="" id="{9823CD5D-A602-4F53-865F-503D47CF2D10}"/>
                </a:ext>
              </a:extLst>
            </p:cNvPr>
            <p:cNvGrpSpPr/>
            <p:nvPr/>
          </p:nvGrpSpPr>
          <p:grpSpPr>
            <a:xfrm>
              <a:off x="1396081" y="5094000"/>
              <a:ext cx="2108063" cy="944997"/>
              <a:chOff x="1764076" y="5149210"/>
              <a:chExt cx="2108063" cy="944997"/>
            </a:xfrm>
          </p:grpSpPr>
          <p:sp>
            <p:nvSpPr>
              <p:cNvPr id="31" name="iṩļï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şḻí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2" name="íŝḷïḋe">
              <a:extLst>
                <a:ext uri="{FF2B5EF4-FFF2-40B4-BE49-F238E27FC236}">
                  <a16:creationId xmlns:a16="http://schemas.microsoft.com/office/drawing/2014/main" xmlns="" id="{72EAA96C-D1F2-4607-9E82-8D576B99C90E}"/>
                </a:ext>
              </a:extLst>
            </p:cNvPr>
            <p:cNvGrpSpPr/>
            <p:nvPr/>
          </p:nvGrpSpPr>
          <p:grpSpPr>
            <a:xfrm>
              <a:off x="5044836" y="5094000"/>
              <a:ext cx="2108063" cy="944997"/>
              <a:chOff x="1764076" y="5149210"/>
              <a:chExt cx="2108063" cy="944997"/>
            </a:xfrm>
          </p:grpSpPr>
          <p:sp>
            <p:nvSpPr>
              <p:cNvPr id="29" name="îṩ1i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ṣļ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îŝ1íḓe">
              <a:extLst>
                <a:ext uri="{FF2B5EF4-FFF2-40B4-BE49-F238E27FC236}">
                  <a16:creationId xmlns:a16="http://schemas.microsoft.com/office/drawing/2014/main" xmlns="" id="{88514D22-81F5-4AEA-95BC-0670284377ED}"/>
                </a:ext>
              </a:extLst>
            </p:cNvPr>
            <p:cNvGrpSpPr/>
            <p:nvPr/>
          </p:nvGrpSpPr>
          <p:grpSpPr>
            <a:xfrm>
              <a:off x="8693591" y="5094000"/>
              <a:ext cx="2108063" cy="944997"/>
              <a:chOff x="1764076" y="5149210"/>
              <a:chExt cx="2108063" cy="944997"/>
            </a:xfrm>
          </p:grpSpPr>
          <p:sp>
            <p:nvSpPr>
              <p:cNvPr id="27" name="iṥḻï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sḷ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iṧlíḋè">
              <a:extLst>
                <a:ext uri="{FF2B5EF4-FFF2-40B4-BE49-F238E27FC236}">
                  <a16:creationId xmlns:a16="http://schemas.microsoft.com/office/drawing/2014/main" xmlns="" id="{E254A9C3-A6B5-4DD8-AC00-801E16A6A3F9}"/>
                </a:ext>
              </a:extLst>
            </p:cNvPr>
            <p:cNvGrpSpPr/>
            <p:nvPr/>
          </p:nvGrpSpPr>
          <p:grpSpPr>
            <a:xfrm>
              <a:off x="4173030" y="1269000"/>
              <a:ext cx="3845940" cy="963597"/>
              <a:chOff x="4521000" y="1312069"/>
              <a:chExt cx="3845940" cy="963597"/>
            </a:xfrm>
          </p:grpSpPr>
          <p:sp>
            <p:nvSpPr>
              <p:cNvPr id="25" name="íṥḷïḓ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4521000" y="170362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6" name="îṧlíḍé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4521000" y="131206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55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833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C249F1-C63D-4C20-9D6D-2A54495E05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614" y="1193860"/>
            <a:ext cx="10853874" cy="4971437"/>
            <a:chOff x="666614" y="1193860"/>
            <a:chExt cx="10853874" cy="4971437"/>
          </a:xfrm>
        </p:grpSpPr>
        <p:sp>
          <p:nvSpPr>
            <p:cNvPr id="6" name="iṧḷïḋe">
              <a:extLst>
                <a:ext uri="{FF2B5EF4-FFF2-40B4-BE49-F238E27FC236}">
                  <a16:creationId xmlns:a16="http://schemas.microsoft.com/office/drawing/2014/main" xmlns="" id="{135280DC-6A1A-4E77-A946-1418367EE190}"/>
                </a:ext>
              </a:extLst>
            </p:cNvPr>
            <p:cNvSpPr/>
            <p:nvPr/>
          </p:nvSpPr>
          <p:spPr bwMode="auto">
            <a:xfrm>
              <a:off x="4474465" y="4341138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ṥḷïdè">
              <a:extLst>
                <a:ext uri="{FF2B5EF4-FFF2-40B4-BE49-F238E27FC236}">
                  <a16:creationId xmlns:a16="http://schemas.microsoft.com/office/drawing/2014/main" xmlns="" id="{AED282B8-15E2-44B4-AE3E-43D826F9B0F9}"/>
                </a:ext>
              </a:extLst>
            </p:cNvPr>
            <p:cNvSpPr/>
            <p:nvPr/>
          </p:nvSpPr>
          <p:spPr bwMode="auto">
            <a:xfrm>
              <a:off x="4474465" y="3830655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ļïḋe">
              <a:extLst>
                <a:ext uri="{FF2B5EF4-FFF2-40B4-BE49-F238E27FC236}">
                  <a16:creationId xmlns:a16="http://schemas.microsoft.com/office/drawing/2014/main" xmlns="" id="{9A9A15BD-ABEB-41C1-9775-A6203FE0D65B}"/>
                </a:ext>
              </a:extLst>
            </p:cNvPr>
            <p:cNvSpPr/>
            <p:nvPr/>
          </p:nvSpPr>
          <p:spPr bwMode="auto">
            <a:xfrm>
              <a:off x="4474465" y="3320172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ṩḻîde">
              <a:extLst>
                <a:ext uri="{FF2B5EF4-FFF2-40B4-BE49-F238E27FC236}">
                  <a16:creationId xmlns:a16="http://schemas.microsoft.com/office/drawing/2014/main" xmlns="" id="{5BA5BF56-D84F-4F4D-A723-0701BDC205AC}"/>
                </a:ext>
              </a:extLst>
            </p:cNvPr>
            <p:cNvSpPr/>
            <p:nvPr/>
          </p:nvSpPr>
          <p:spPr bwMode="auto">
            <a:xfrm>
              <a:off x="4474465" y="2809689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şļíďe">
              <a:extLst>
                <a:ext uri="{FF2B5EF4-FFF2-40B4-BE49-F238E27FC236}">
                  <a16:creationId xmlns:a16="http://schemas.microsoft.com/office/drawing/2014/main" xmlns="" id="{D45AC08D-3D05-4C5C-98B0-9C8BACD999DF}"/>
                </a:ext>
              </a:extLst>
            </p:cNvPr>
            <p:cNvGrpSpPr/>
            <p:nvPr/>
          </p:nvGrpSpPr>
          <p:grpSpPr>
            <a:xfrm>
              <a:off x="4236720" y="3484024"/>
              <a:ext cx="475490" cy="475488"/>
              <a:chOff x="5839622" y="2191652"/>
              <a:chExt cx="522378" cy="522378"/>
            </a:xfrm>
          </p:grpSpPr>
          <p:sp>
            <p:nvSpPr>
              <p:cNvPr id="38" name="ïṡḻíďè">
                <a:extLst>
                  <a:ext uri="{FF2B5EF4-FFF2-40B4-BE49-F238E27FC236}">
                    <a16:creationId xmlns:a16="http://schemas.microsoft.com/office/drawing/2014/main" xmlns="" id="{00609225-2409-43F0-8141-CE1FA62B80F5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" name="iṧḻïḍê">
                <a:extLst>
                  <a:ext uri="{FF2B5EF4-FFF2-40B4-BE49-F238E27FC236}">
                    <a16:creationId xmlns:a16="http://schemas.microsoft.com/office/drawing/2014/main" xmlns="" id="{4E046D5D-D872-404E-B57A-2F095F282EF0}"/>
                  </a:ext>
                </a:extLst>
              </p:cNvPr>
              <p:cNvSpPr/>
              <p:nvPr/>
            </p:nvSpPr>
            <p:spPr bwMode="auto">
              <a:xfrm>
                <a:off x="5954522" y="2306742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îṩḷîḍè">
              <a:extLst>
                <a:ext uri="{FF2B5EF4-FFF2-40B4-BE49-F238E27FC236}">
                  <a16:creationId xmlns:a16="http://schemas.microsoft.com/office/drawing/2014/main" xmlns="" id="{F4211C1A-B5C6-48D8-915F-DB97124BD9B6}"/>
                </a:ext>
              </a:extLst>
            </p:cNvPr>
            <p:cNvGrpSpPr/>
            <p:nvPr/>
          </p:nvGrpSpPr>
          <p:grpSpPr>
            <a:xfrm>
              <a:off x="7479790" y="3985850"/>
              <a:ext cx="475490" cy="475488"/>
              <a:chOff x="5839622" y="2191652"/>
              <a:chExt cx="522378" cy="522378"/>
            </a:xfrm>
          </p:grpSpPr>
          <p:sp>
            <p:nvSpPr>
              <p:cNvPr id="36" name="îṡľîďé">
                <a:extLst>
                  <a:ext uri="{FF2B5EF4-FFF2-40B4-BE49-F238E27FC236}">
                    <a16:creationId xmlns:a16="http://schemas.microsoft.com/office/drawing/2014/main" xmlns="" id="{0B88AEB2-43B4-4A97-A4C9-284719F9045A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7" name="íŝḷîḓe">
                <a:extLst>
                  <a:ext uri="{FF2B5EF4-FFF2-40B4-BE49-F238E27FC236}">
                    <a16:creationId xmlns:a16="http://schemas.microsoft.com/office/drawing/2014/main" xmlns="" id="{E34071D6-2DFF-4391-AE6B-108184D46469}"/>
                  </a:ext>
                </a:extLst>
              </p:cNvPr>
              <p:cNvSpPr/>
              <p:nvPr/>
            </p:nvSpPr>
            <p:spPr bwMode="auto">
              <a:xfrm>
                <a:off x="5956802" y="2306549"/>
                <a:ext cx="288018" cy="292579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ïśḻiďé">
              <a:extLst>
                <a:ext uri="{FF2B5EF4-FFF2-40B4-BE49-F238E27FC236}">
                  <a16:creationId xmlns:a16="http://schemas.microsoft.com/office/drawing/2014/main" xmlns="" id="{E450DC70-2A80-4E19-8128-69B44C3FAE2C}"/>
                </a:ext>
              </a:extLst>
            </p:cNvPr>
            <p:cNvGrpSpPr/>
            <p:nvPr/>
          </p:nvGrpSpPr>
          <p:grpSpPr>
            <a:xfrm>
              <a:off x="4236720" y="4556490"/>
              <a:ext cx="475490" cy="475488"/>
              <a:chOff x="5839622" y="2191652"/>
              <a:chExt cx="522378" cy="522378"/>
            </a:xfrm>
          </p:grpSpPr>
          <p:sp>
            <p:nvSpPr>
              <p:cNvPr id="34" name="íśļidé">
                <a:extLst>
                  <a:ext uri="{FF2B5EF4-FFF2-40B4-BE49-F238E27FC236}">
                    <a16:creationId xmlns:a16="http://schemas.microsoft.com/office/drawing/2014/main" xmlns="" id="{2F3BC5C1-A292-4C88-81E0-51129F05A4B7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5" name="íṥḷîďê">
                <a:extLst>
                  <a:ext uri="{FF2B5EF4-FFF2-40B4-BE49-F238E27FC236}">
                    <a16:creationId xmlns:a16="http://schemas.microsoft.com/office/drawing/2014/main" xmlns="" id="{4E614BBC-F5D7-47BB-89FA-A6B30B989A17}"/>
                  </a:ext>
                </a:extLst>
              </p:cNvPr>
              <p:cNvSpPr/>
              <p:nvPr/>
            </p:nvSpPr>
            <p:spPr bwMode="auto">
              <a:xfrm>
                <a:off x="5954522" y="2347271"/>
                <a:ext cx="292579" cy="21113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ŝḷïḍè">
              <a:extLst>
                <a:ext uri="{FF2B5EF4-FFF2-40B4-BE49-F238E27FC236}">
                  <a16:creationId xmlns:a16="http://schemas.microsoft.com/office/drawing/2014/main" xmlns="" id="{91EC9A18-A500-4987-98E9-FF29A1DFFE37}"/>
                </a:ext>
              </a:extLst>
            </p:cNvPr>
            <p:cNvGrpSpPr/>
            <p:nvPr/>
          </p:nvGrpSpPr>
          <p:grpSpPr>
            <a:xfrm>
              <a:off x="7479790" y="5058316"/>
              <a:ext cx="475490" cy="475488"/>
              <a:chOff x="5839622" y="2191652"/>
              <a:chExt cx="522378" cy="522378"/>
            </a:xfrm>
          </p:grpSpPr>
          <p:sp>
            <p:nvSpPr>
              <p:cNvPr id="32" name="iṥļîḓe">
                <a:extLst>
                  <a:ext uri="{FF2B5EF4-FFF2-40B4-BE49-F238E27FC236}">
                    <a16:creationId xmlns:a16="http://schemas.microsoft.com/office/drawing/2014/main" xmlns="" id="{03940F29-2724-414F-A683-6E39660A73DA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ṧlïḋê">
                <a:extLst>
                  <a:ext uri="{FF2B5EF4-FFF2-40B4-BE49-F238E27FC236}">
                    <a16:creationId xmlns:a16="http://schemas.microsoft.com/office/drawing/2014/main" xmlns="" id="{040C137C-B07C-4B0C-B6BC-1212618B1B51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4" name="i$lîḋè">
              <a:extLst>
                <a:ext uri="{FF2B5EF4-FFF2-40B4-BE49-F238E27FC236}">
                  <a16:creationId xmlns:a16="http://schemas.microsoft.com/office/drawing/2014/main" xmlns="" id="{7CFD7310-F079-4C63-AE94-A68A0A962AA6}"/>
                </a:ext>
              </a:extLst>
            </p:cNvPr>
            <p:cNvGrpSpPr/>
            <p:nvPr/>
          </p:nvGrpSpPr>
          <p:grpSpPr>
            <a:xfrm>
              <a:off x="666614" y="3057423"/>
              <a:ext cx="3389923" cy="1062720"/>
              <a:chOff x="831802" y="3912072"/>
              <a:chExt cx="2474198" cy="1062720"/>
            </a:xfrm>
          </p:grpSpPr>
          <p:sp>
            <p:nvSpPr>
              <p:cNvPr id="30" name="îṧľiḋè">
                <a:extLst>
                  <a:ext uri="{FF2B5EF4-FFF2-40B4-BE49-F238E27FC236}">
                    <a16:creationId xmlns:a16="http://schemas.microsoft.com/office/drawing/2014/main" xmlns="" id="{BA76AD10-BCE9-4A6E-B96D-77771E0DB74B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31" name="í$ļïďé">
                <a:extLst>
                  <a:ext uri="{FF2B5EF4-FFF2-40B4-BE49-F238E27FC236}">
                    <a16:creationId xmlns:a16="http://schemas.microsoft.com/office/drawing/2014/main" xmlns="" id="{FE07400B-9ECC-40BF-811E-9ED8AF0AFFF5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îṥľidê">
              <a:extLst>
                <a:ext uri="{FF2B5EF4-FFF2-40B4-BE49-F238E27FC236}">
                  <a16:creationId xmlns:a16="http://schemas.microsoft.com/office/drawing/2014/main" xmlns="" id="{3FD5CAF5-815B-43BC-8C5A-C4BD86D201AC}"/>
                </a:ext>
              </a:extLst>
            </p:cNvPr>
            <p:cNvGrpSpPr/>
            <p:nvPr/>
          </p:nvGrpSpPr>
          <p:grpSpPr>
            <a:xfrm>
              <a:off x="666614" y="4461338"/>
              <a:ext cx="3389923" cy="1062720"/>
              <a:chOff x="831802" y="3912072"/>
              <a:chExt cx="2474198" cy="1062720"/>
            </a:xfrm>
          </p:grpSpPr>
          <p:sp>
            <p:nvSpPr>
              <p:cNvPr id="28" name="îşḷiḍê">
                <a:extLst>
                  <a:ext uri="{FF2B5EF4-FFF2-40B4-BE49-F238E27FC236}">
                    <a16:creationId xmlns:a16="http://schemas.microsoft.com/office/drawing/2014/main" xmlns="" id="{DAADD621-4258-487D-86E9-1EB0AE2437CE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9" name="ïSľîḑè">
                <a:extLst>
                  <a:ext uri="{FF2B5EF4-FFF2-40B4-BE49-F238E27FC236}">
                    <a16:creationId xmlns:a16="http://schemas.microsoft.com/office/drawing/2014/main" xmlns="" id="{2B7EF546-63B9-4A4F-B122-753AB974D166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işļiḑè">
              <a:extLst>
                <a:ext uri="{FF2B5EF4-FFF2-40B4-BE49-F238E27FC236}">
                  <a16:creationId xmlns:a16="http://schemas.microsoft.com/office/drawing/2014/main" xmlns="" id="{AA82E4CF-0D8C-43D9-BE71-049682F94858}"/>
                </a:ext>
              </a:extLst>
            </p:cNvPr>
            <p:cNvGrpSpPr/>
            <p:nvPr/>
          </p:nvGrpSpPr>
          <p:grpSpPr>
            <a:xfrm>
              <a:off x="8130565" y="3809778"/>
              <a:ext cx="3389923" cy="1062720"/>
              <a:chOff x="831802" y="3912072"/>
              <a:chExt cx="2474198" cy="1062720"/>
            </a:xfrm>
          </p:grpSpPr>
          <p:sp>
            <p:nvSpPr>
              <p:cNvPr id="26" name="iŝḻídê">
                <a:extLst>
                  <a:ext uri="{FF2B5EF4-FFF2-40B4-BE49-F238E27FC236}">
                    <a16:creationId xmlns:a16="http://schemas.microsoft.com/office/drawing/2014/main" xmlns="" id="{FC806ADC-3DD5-4981-8905-3E420399C263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7" name="ïṣ1îḍè">
                <a:extLst>
                  <a:ext uri="{FF2B5EF4-FFF2-40B4-BE49-F238E27FC236}">
                    <a16:creationId xmlns:a16="http://schemas.microsoft.com/office/drawing/2014/main" xmlns="" id="{6AE2C3AA-185E-46C5-AF7E-3CA9F394C067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íŝḷïḋé">
              <a:extLst>
                <a:ext uri="{FF2B5EF4-FFF2-40B4-BE49-F238E27FC236}">
                  <a16:creationId xmlns:a16="http://schemas.microsoft.com/office/drawing/2014/main" xmlns="" id="{56CEF29A-E0DE-4AB4-B0AC-EC42FFD5945F}"/>
                </a:ext>
              </a:extLst>
            </p:cNvPr>
            <p:cNvGrpSpPr/>
            <p:nvPr/>
          </p:nvGrpSpPr>
          <p:grpSpPr>
            <a:xfrm>
              <a:off x="8130565" y="5031978"/>
              <a:ext cx="3389923" cy="1062720"/>
              <a:chOff x="831802" y="3912072"/>
              <a:chExt cx="2474198" cy="1062720"/>
            </a:xfrm>
          </p:grpSpPr>
          <p:sp>
            <p:nvSpPr>
              <p:cNvPr id="24" name="í$lîḋé">
                <a:extLst>
                  <a:ext uri="{FF2B5EF4-FFF2-40B4-BE49-F238E27FC236}">
                    <a16:creationId xmlns:a16="http://schemas.microsoft.com/office/drawing/2014/main" xmlns="" id="{BA2CB640-FD64-4D1D-AEC3-09B7872CF5DA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5" name="iśļïḓê">
                <a:extLst>
                  <a:ext uri="{FF2B5EF4-FFF2-40B4-BE49-F238E27FC236}">
                    <a16:creationId xmlns:a16="http://schemas.microsoft.com/office/drawing/2014/main" xmlns="" id="{B3182840-E7D1-47D5-AEDF-1703E5E16719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99CA59A-BB71-4F3E-972F-D8D3D1BAF9AD}"/>
                </a:ext>
              </a:extLst>
            </p:cNvPr>
            <p:cNvCxnSpPr/>
            <p:nvPr/>
          </p:nvCxnSpPr>
          <p:spPr>
            <a:xfrm>
              <a:off x="669925" y="4341138"/>
              <a:ext cx="356679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2840C9A-A81B-4730-9347-0068E7A25B77}"/>
                </a:ext>
              </a:extLst>
            </p:cNvPr>
            <p:cNvCxnSpPr>
              <a:cxnSpLocks/>
            </p:cNvCxnSpPr>
            <p:nvPr/>
          </p:nvCxnSpPr>
          <p:spPr>
            <a:xfrm>
              <a:off x="8130565" y="4950373"/>
              <a:ext cx="33899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íṩľiďe">
              <a:extLst>
                <a:ext uri="{FF2B5EF4-FFF2-40B4-BE49-F238E27FC236}">
                  <a16:creationId xmlns:a16="http://schemas.microsoft.com/office/drawing/2014/main" xmlns="" id="{C0371EAD-764E-4A4B-BF86-80A6CF9FCF96}"/>
                </a:ext>
              </a:extLst>
            </p:cNvPr>
            <p:cNvSpPr/>
            <p:nvPr/>
          </p:nvSpPr>
          <p:spPr bwMode="auto">
            <a:xfrm>
              <a:off x="4474465" y="2226592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blipFill>
              <a:blip r:embed="rId3"/>
              <a:stretch>
                <a:fillRect t="-4990" b="-4922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grpSp>
          <p:nvGrpSpPr>
            <p:cNvPr id="21" name="îSḻîde">
              <a:extLst>
                <a:ext uri="{FF2B5EF4-FFF2-40B4-BE49-F238E27FC236}">
                  <a16:creationId xmlns:a16="http://schemas.microsoft.com/office/drawing/2014/main" xmlns="" id="{FED84F05-944B-49F9-8EB2-795FCBD08E41}"/>
                </a:ext>
              </a:extLst>
            </p:cNvPr>
            <p:cNvGrpSpPr/>
            <p:nvPr/>
          </p:nvGrpSpPr>
          <p:grpSpPr>
            <a:xfrm>
              <a:off x="4401039" y="1193860"/>
              <a:ext cx="3389923" cy="1062720"/>
              <a:chOff x="831802" y="3912072"/>
              <a:chExt cx="2474198" cy="1062720"/>
            </a:xfrm>
          </p:grpSpPr>
          <p:sp>
            <p:nvSpPr>
              <p:cNvPr id="22" name="íslidé">
                <a:extLst>
                  <a:ext uri="{FF2B5EF4-FFF2-40B4-BE49-F238E27FC236}">
                    <a16:creationId xmlns:a16="http://schemas.microsoft.com/office/drawing/2014/main" xmlns="" id="{F281113F-B47D-4831-A8D7-1E6A099782D5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3" name="íšlîďè">
                <a:extLst>
                  <a:ext uri="{FF2B5EF4-FFF2-40B4-BE49-F238E27FC236}">
                    <a16:creationId xmlns:a16="http://schemas.microsoft.com/office/drawing/2014/main" xmlns="" id="{6BCD2995-4D2D-4633-9867-A5DFFF2CC739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480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830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872A64-D988-4376-AAAD-4B6C0F8C6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68760"/>
            <a:ext cx="10848976" cy="4874865"/>
            <a:chOff x="671512" y="1268760"/>
            <a:chExt cx="10848976" cy="4874865"/>
          </a:xfrm>
        </p:grpSpPr>
        <p:sp>
          <p:nvSpPr>
            <p:cNvPr id="6" name="îšļiḍé">
              <a:extLst>
                <a:ext uri="{FF2B5EF4-FFF2-40B4-BE49-F238E27FC236}">
                  <a16:creationId xmlns:a16="http://schemas.microsoft.com/office/drawing/2014/main" xmlns="" id="{776C5820-55CC-4D88-B38B-40453D71445D}"/>
                </a:ext>
              </a:extLst>
            </p:cNvPr>
            <p:cNvSpPr/>
            <p:nvPr/>
          </p:nvSpPr>
          <p:spPr bwMode="auto">
            <a:xfrm>
              <a:off x="2016826" y="2588854"/>
              <a:ext cx="1000812" cy="95446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íšlîdè">
              <a:extLst>
                <a:ext uri="{FF2B5EF4-FFF2-40B4-BE49-F238E27FC236}">
                  <a16:creationId xmlns:a16="http://schemas.microsoft.com/office/drawing/2014/main" xmlns="" id="{36E81804-09F0-4C03-8250-12F17A50C97F}"/>
                </a:ext>
              </a:extLst>
            </p:cNvPr>
            <p:cNvGrpSpPr/>
            <p:nvPr/>
          </p:nvGrpSpPr>
          <p:grpSpPr>
            <a:xfrm>
              <a:off x="671512" y="3664285"/>
              <a:ext cx="3691440" cy="973662"/>
              <a:chOff x="4042446" y="4917293"/>
              <a:chExt cx="3691440" cy="973662"/>
            </a:xfrm>
          </p:grpSpPr>
          <p:sp>
            <p:nvSpPr>
              <p:cNvPr id="26" name="iSlídê">
                <a:extLst>
                  <a:ext uri="{FF2B5EF4-FFF2-40B4-BE49-F238E27FC236}">
                    <a16:creationId xmlns:a16="http://schemas.microsoft.com/office/drawing/2014/main" xmlns="" id="{CE7017F5-680D-4C60-9595-E933687A5BEF}"/>
                  </a:ext>
                </a:extLst>
              </p:cNvPr>
              <p:cNvSpPr/>
              <p:nvPr/>
            </p:nvSpPr>
            <p:spPr bwMode="auto">
              <a:xfrm>
                <a:off x="4042446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7" name="ïŝlide">
                <a:extLst>
                  <a:ext uri="{FF2B5EF4-FFF2-40B4-BE49-F238E27FC236}">
                    <a16:creationId xmlns:a16="http://schemas.microsoft.com/office/drawing/2014/main" xmlns="" id="{9B357E9C-15C5-4726-AED6-E9B5DF26B671}"/>
                  </a:ext>
                </a:extLst>
              </p:cNvPr>
              <p:cNvSpPr txBox="1"/>
              <p:nvPr/>
            </p:nvSpPr>
            <p:spPr bwMode="auto">
              <a:xfrm>
                <a:off x="4042446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xmlns="" id="{DDEC0B0F-4560-4328-9814-495A75C2B6A9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 flipV="1">
              <a:off x="3719753" y="1980343"/>
              <a:ext cx="3298646" cy="159306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45CE9FAB-E2C4-48EA-9C94-12ABA89198AD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>
              <a:off x="3719748" y="3573415"/>
              <a:ext cx="3298654" cy="2386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5F9AE78A-44D7-43FA-B88A-4C30B060D322}"/>
                </a:ext>
              </a:extLst>
            </p:cNvPr>
            <p:cNvCxnSpPr>
              <a:cxnSpLocks/>
              <a:stCxn id="19" idx="1"/>
            </p:cNvCxnSpPr>
            <p:nvPr/>
          </p:nvCxnSpPr>
          <p:spPr>
            <a:xfrm rot="10800000">
              <a:off x="3719747" y="3573417"/>
              <a:ext cx="3298655" cy="162119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ṣlîďè">
              <a:extLst>
                <a:ext uri="{FF2B5EF4-FFF2-40B4-BE49-F238E27FC236}">
                  <a16:creationId xmlns:a16="http://schemas.microsoft.com/office/drawing/2014/main" xmlns="" id="{CFB23F9B-5041-41C5-8FA2-B43E13448B1F}"/>
                </a:ext>
              </a:extLst>
            </p:cNvPr>
            <p:cNvGrpSpPr/>
            <p:nvPr/>
          </p:nvGrpSpPr>
          <p:grpSpPr>
            <a:xfrm>
              <a:off x="7018399" y="1268760"/>
              <a:ext cx="4502089" cy="4874865"/>
              <a:chOff x="7495726" y="1268760"/>
              <a:chExt cx="4502089" cy="4874865"/>
            </a:xfrm>
          </p:grpSpPr>
          <p:grpSp>
            <p:nvGrpSpPr>
              <p:cNvPr id="12" name="iṣ1ïḍe">
                <a:extLst>
                  <a:ext uri="{FF2B5EF4-FFF2-40B4-BE49-F238E27FC236}">
                    <a16:creationId xmlns:a16="http://schemas.microsoft.com/office/drawing/2014/main" xmlns="" id="{011344CE-AE25-4296-BD4F-F5E54CA28832}"/>
                  </a:ext>
                </a:extLst>
              </p:cNvPr>
              <p:cNvGrpSpPr/>
              <p:nvPr/>
            </p:nvGrpSpPr>
            <p:grpSpPr>
              <a:xfrm>
                <a:off x="7495726" y="1268760"/>
                <a:ext cx="4502088" cy="1660602"/>
                <a:chOff x="7495726" y="1624991"/>
                <a:chExt cx="4502088" cy="1660602"/>
              </a:xfrm>
            </p:grpSpPr>
            <p:sp>
              <p:nvSpPr>
                <p:cNvPr id="23" name="ïṩlíḍé">
                  <a:extLst>
                    <a:ext uri="{FF2B5EF4-FFF2-40B4-BE49-F238E27FC236}">
                      <a16:creationId xmlns:a16="http://schemas.microsoft.com/office/drawing/2014/main" xmlns="" id="{47D7B02E-369A-40D6-864A-15A264C80536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4" name="î$1íde">
                  <a:extLst>
                    <a:ext uri="{FF2B5EF4-FFF2-40B4-BE49-F238E27FC236}">
                      <a16:creationId xmlns:a16="http://schemas.microsoft.com/office/drawing/2014/main" xmlns="" id="{7441CC8E-562E-4B11-BFA1-0508D19D7810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5" name="îšľíḑe">
                  <a:extLst>
                    <a:ext uri="{FF2B5EF4-FFF2-40B4-BE49-F238E27FC236}">
                      <a16:creationId xmlns:a16="http://schemas.microsoft.com/office/drawing/2014/main" xmlns="" id="{5F280EAB-DF57-49D4-B80F-517FC0ED81AB}"/>
                    </a:ext>
                  </a:extLst>
                </p:cNvPr>
                <p:cNvSpPr/>
                <p:nvPr/>
              </p:nvSpPr>
              <p:spPr bwMode="auto">
                <a:xfrm>
                  <a:off x="7495726" y="2166314"/>
                  <a:ext cx="994459" cy="340519"/>
                </a:xfrm>
                <a:prstGeom prst="roundRect">
                  <a:avLst/>
                </a:prstGeom>
                <a:solidFill>
                  <a:schemeClr val="accent1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ï$líḍé">
                <a:extLst>
                  <a:ext uri="{FF2B5EF4-FFF2-40B4-BE49-F238E27FC236}">
                    <a16:creationId xmlns:a16="http://schemas.microsoft.com/office/drawing/2014/main" xmlns="" id="{6AD1ADAC-C489-4EC9-B148-1C19F6A8CE7D}"/>
                  </a:ext>
                </a:extLst>
              </p:cNvPr>
              <p:cNvGrpSpPr/>
              <p:nvPr/>
            </p:nvGrpSpPr>
            <p:grpSpPr>
              <a:xfrm>
                <a:off x="7495729" y="2864218"/>
                <a:ext cx="4502085" cy="1660602"/>
                <a:chOff x="7495729" y="1624991"/>
                <a:chExt cx="4502085" cy="1660602"/>
              </a:xfrm>
            </p:grpSpPr>
            <p:sp>
              <p:nvSpPr>
                <p:cNvPr id="20" name="işļïdè">
                  <a:extLst>
                    <a:ext uri="{FF2B5EF4-FFF2-40B4-BE49-F238E27FC236}">
                      <a16:creationId xmlns:a16="http://schemas.microsoft.com/office/drawing/2014/main" xmlns="" id="{54FBDEDA-F234-45AB-B33F-44FD39F72A61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1" name="isļïdè">
                  <a:extLst>
                    <a:ext uri="{FF2B5EF4-FFF2-40B4-BE49-F238E27FC236}">
                      <a16:creationId xmlns:a16="http://schemas.microsoft.com/office/drawing/2014/main" xmlns="" id="{EA3C36F2-6CAC-4910-8415-DA3C3D645EF8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2" name="íṥḻïḓé">
                  <a:extLst>
                    <a:ext uri="{FF2B5EF4-FFF2-40B4-BE49-F238E27FC236}">
                      <a16:creationId xmlns:a16="http://schemas.microsoft.com/office/drawing/2014/main" xmlns="" id="{D36FD721-CC64-4EB4-920D-768643ECE567}"/>
                    </a:ext>
                  </a:extLst>
                </p:cNvPr>
                <p:cNvSpPr/>
                <p:nvPr/>
              </p:nvSpPr>
              <p:spPr bwMode="auto">
                <a:xfrm>
                  <a:off x="7495729" y="2166314"/>
                  <a:ext cx="994459" cy="340519"/>
                </a:xfrm>
                <a:prstGeom prst="roundRect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íślíḑè">
                <a:extLst>
                  <a:ext uri="{FF2B5EF4-FFF2-40B4-BE49-F238E27FC236}">
                    <a16:creationId xmlns:a16="http://schemas.microsoft.com/office/drawing/2014/main" xmlns="" id="{BFCFD7EC-7B86-4759-BDCC-5217DBE242E6}"/>
                  </a:ext>
                </a:extLst>
              </p:cNvPr>
              <p:cNvGrpSpPr/>
              <p:nvPr/>
            </p:nvGrpSpPr>
            <p:grpSpPr>
              <a:xfrm>
                <a:off x="7495728" y="4483023"/>
                <a:ext cx="4502086" cy="1660602"/>
                <a:chOff x="7495728" y="1624991"/>
                <a:chExt cx="4502086" cy="1660602"/>
              </a:xfrm>
            </p:grpSpPr>
            <p:sp>
              <p:nvSpPr>
                <p:cNvPr id="17" name="ïśľiḓe">
                  <a:extLst>
                    <a:ext uri="{FF2B5EF4-FFF2-40B4-BE49-F238E27FC236}">
                      <a16:creationId xmlns:a16="http://schemas.microsoft.com/office/drawing/2014/main" xmlns="" id="{99887496-6CBF-4262-8362-D62EE472F4FE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8" name="îṥḻïḓè">
                  <a:extLst>
                    <a:ext uri="{FF2B5EF4-FFF2-40B4-BE49-F238E27FC236}">
                      <a16:creationId xmlns:a16="http://schemas.microsoft.com/office/drawing/2014/main" xmlns="" id="{818FB3F3-704F-493F-9F00-53888761471A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9" name="íṥlïďe">
                  <a:extLst>
                    <a:ext uri="{FF2B5EF4-FFF2-40B4-BE49-F238E27FC236}">
                      <a16:creationId xmlns:a16="http://schemas.microsoft.com/office/drawing/2014/main" xmlns="" id="{8330971E-8E88-48FA-A43D-E1E42F34C84E}"/>
                    </a:ext>
                  </a:extLst>
                </p:cNvPr>
                <p:cNvSpPr/>
                <p:nvPr/>
              </p:nvSpPr>
              <p:spPr bwMode="auto">
                <a:xfrm>
                  <a:off x="7495728" y="2166315"/>
                  <a:ext cx="994459" cy="340519"/>
                </a:xfrm>
                <a:prstGeom prst="roundRect">
                  <a:avLst/>
                </a:prstGeom>
                <a:solidFill>
                  <a:schemeClr val="accent3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2515129-D3DF-4006-AE09-C71AF32A246F}"/>
                  </a:ext>
                </a:extLst>
              </p:cNvPr>
              <p:cNvCxnSpPr/>
              <p:nvPr/>
            </p:nvCxnSpPr>
            <p:spPr>
              <a:xfrm>
                <a:off x="8074238" y="29118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3506D67B-2CED-4381-B5D9-C379862A37EB}"/>
                  </a:ext>
                </a:extLst>
              </p:cNvPr>
              <p:cNvCxnSpPr/>
              <p:nvPr/>
            </p:nvCxnSpPr>
            <p:spPr>
              <a:xfrm>
                <a:off x="8074238" y="45501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2324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830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D693EB-B611-4031-A6ED-CA7E88D0ED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96964"/>
            <a:ext cx="12191999" cy="4947566"/>
            <a:chOff x="0" y="1096964"/>
            <a:chExt cx="12191999" cy="4947566"/>
          </a:xfrm>
        </p:grpSpPr>
        <p:grpSp>
          <p:nvGrpSpPr>
            <p:cNvPr id="6" name="işḻïďé">
              <a:extLst>
                <a:ext uri="{FF2B5EF4-FFF2-40B4-BE49-F238E27FC236}">
                  <a16:creationId xmlns:a16="http://schemas.microsoft.com/office/drawing/2014/main" xmlns="" id="{6F224CAB-E430-447A-A066-F0F03E4D82DF}"/>
                </a:ext>
              </a:extLst>
            </p:cNvPr>
            <p:cNvGrpSpPr/>
            <p:nvPr/>
          </p:nvGrpSpPr>
          <p:grpSpPr>
            <a:xfrm>
              <a:off x="650427" y="3607325"/>
              <a:ext cx="3343516" cy="1915532"/>
              <a:chOff x="650427" y="3607325"/>
              <a:chExt cx="3343516" cy="1915532"/>
            </a:xfrm>
          </p:grpSpPr>
          <p:sp>
            <p:nvSpPr>
              <p:cNvPr id="20" name="íṥḷïḍê">
                <a:extLst>
                  <a:ext uri="{FF2B5EF4-FFF2-40B4-BE49-F238E27FC236}">
                    <a16:creationId xmlns:a16="http://schemas.microsoft.com/office/drawing/2014/main" xmlns="" id="{37956259-709C-4344-B779-D7D645B63E66}"/>
                  </a:ext>
                </a:extLst>
              </p:cNvPr>
              <p:cNvSpPr/>
              <p:nvPr/>
            </p:nvSpPr>
            <p:spPr bwMode="auto">
              <a:xfrm>
                <a:off x="786000" y="3607325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$liďe">
                <a:extLst>
                  <a:ext uri="{FF2B5EF4-FFF2-40B4-BE49-F238E27FC236}">
                    <a16:creationId xmlns:a16="http://schemas.microsoft.com/office/drawing/2014/main" xmlns="" id="{B0DBB2A7-6302-425F-B61D-272E499F69AF}"/>
                  </a:ext>
                </a:extLst>
              </p:cNvPr>
              <p:cNvSpPr txBox="1"/>
              <p:nvPr/>
            </p:nvSpPr>
            <p:spPr bwMode="auto">
              <a:xfrm>
                <a:off x="650427" y="4056642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22" name="isļîḓe">
                <a:extLst>
                  <a:ext uri="{FF2B5EF4-FFF2-40B4-BE49-F238E27FC236}">
                    <a16:creationId xmlns:a16="http://schemas.microsoft.com/office/drawing/2014/main" xmlns="" id="{CB408376-7B4F-4C19-877E-F2A5B5C7CC07}"/>
                  </a:ext>
                </a:extLst>
              </p:cNvPr>
              <p:cNvSpPr/>
              <p:nvPr/>
            </p:nvSpPr>
            <p:spPr bwMode="auto">
              <a:xfrm>
                <a:off x="650427" y="455346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sp>
          <p:nvSpPr>
            <p:cNvPr id="7" name="iṩlïḋé">
              <a:extLst>
                <a:ext uri="{FF2B5EF4-FFF2-40B4-BE49-F238E27FC236}">
                  <a16:creationId xmlns:a16="http://schemas.microsoft.com/office/drawing/2014/main" xmlns="" id="{7FBA3DB4-940E-413D-8378-25EB78E6248B}"/>
                </a:ext>
              </a:extLst>
            </p:cNvPr>
            <p:cNvSpPr/>
            <p:nvPr/>
          </p:nvSpPr>
          <p:spPr bwMode="auto">
            <a:xfrm>
              <a:off x="0" y="1096964"/>
              <a:ext cx="12191999" cy="2116336"/>
            </a:xfrm>
            <a:prstGeom prst="rect">
              <a:avLst/>
            </a:prstGeom>
            <a:blipFill>
              <a:blip r:embed="rId3"/>
              <a:stretch>
                <a:fillRect t="-142128" b="-140432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400"/>
              <a:endParaRPr lang="zh-CN" altLang="en-US" sz="2800" b="1"/>
            </a:p>
          </p:txBody>
        </p:sp>
        <p:sp>
          <p:nvSpPr>
            <p:cNvPr id="8" name="ïSļîḋê">
              <a:extLst>
                <a:ext uri="{FF2B5EF4-FFF2-40B4-BE49-F238E27FC236}">
                  <a16:creationId xmlns:a16="http://schemas.microsoft.com/office/drawing/2014/main" xmlns="" id="{E8974D0D-E85F-4939-8C68-CDDF30E8511A}"/>
                </a:ext>
              </a:extLst>
            </p:cNvPr>
            <p:cNvSpPr/>
            <p:nvPr/>
          </p:nvSpPr>
          <p:spPr bwMode="auto">
            <a:xfrm>
              <a:off x="669925" y="1096964"/>
              <a:ext cx="4078910" cy="2116336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ṧ1îḋè">
              <a:extLst>
                <a:ext uri="{FF2B5EF4-FFF2-40B4-BE49-F238E27FC236}">
                  <a16:creationId xmlns:a16="http://schemas.microsoft.com/office/drawing/2014/main" xmlns="" id="{272D8350-C262-4234-B2E1-D7EC97D4768E}"/>
                </a:ext>
              </a:extLst>
            </p:cNvPr>
            <p:cNvSpPr txBox="1"/>
            <p:nvPr/>
          </p:nvSpPr>
          <p:spPr>
            <a:xfrm>
              <a:off x="669925" y="1096964"/>
              <a:ext cx="4078910" cy="211633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Unified fonts make reading smoother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colors make ppt more easy to change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line spacing to fit in Chinese, use guides in PPT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F0EEBF3-DE7F-446A-BBAE-4C46AB8914EC}"/>
                </a:ext>
              </a:extLst>
            </p:cNvPr>
            <p:cNvCxnSpPr>
              <a:cxnSpLocks/>
            </p:cNvCxnSpPr>
            <p:nvPr/>
          </p:nvCxnSpPr>
          <p:spPr>
            <a:xfrm>
              <a:off x="4071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796BEF1-4CCF-428B-9985-7EEE7CD5B123}"/>
                </a:ext>
              </a:extLst>
            </p:cNvPr>
            <p:cNvCxnSpPr>
              <a:cxnSpLocks/>
            </p:cNvCxnSpPr>
            <p:nvPr/>
          </p:nvCxnSpPr>
          <p:spPr>
            <a:xfrm>
              <a:off x="7896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ṩļíḑè">
              <a:extLst>
                <a:ext uri="{FF2B5EF4-FFF2-40B4-BE49-F238E27FC236}">
                  <a16:creationId xmlns:a16="http://schemas.microsoft.com/office/drawing/2014/main" xmlns="" id="{BB6CBEA2-C2E3-4950-B658-5C0D126A3CEF}"/>
                </a:ext>
              </a:extLst>
            </p:cNvPr>
            <p:cNvGrpSpPr/>
            <p:nvPr/>
          </p:nvGrpSpPr>
          <p:grpSpPr>
            <a:xfrm>
              <a:off x="4410223" y="3669134"/>
              <a:ext cx="3350468" cy="1853683"/>
              <a:chOff x="4137075" y="3669134"/>
              <a:chExt cx="3350468" cy="1853683"/>
            </a:xfrm>
          </p:grpSpPr>
          <p:sp>
            <p:nvSpPr>
              <p:cNvPr id="17" name="ïś1iḑe">
                <a:extLst>
                  <a:ext uri="{FF2B5EF4-FFF2-40B4-BE49-F238E27FC236}">
                    <a16:creationId xmlns:a16="http://schemas.microsoft.com/office/drawing/2014/main" xmlns="" id="{87FA335C-CA9F-47B7-9482-08D456110EF8}"/>
                  </a:ext>
                </a:extLst>
              </p:cNvPr>
              <p:cNvSpPr/>
              <p:nvPr/>
            </p:nvSpPr>
            <p:spPr bwMode="auto">
              <a:xfrm>
                <a:off x="4244843" y="3669134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8" name="iṥlíḍe">
                <a:extLst>
                  <a:ext uri="{FF2B5EF4-FFF2-40B4-BE49-F238E27FC236}">
                    <a16:creationId xmlns:a16="http://schemas.microsoft.com/office/drawing/2014/main" xmlns="" id="{22668DDA-DD89-4CE5-B583-970278F8C6EE}"/>
                  </a:ext>
                </a:extLst>
              </p:cNvPr>
              <p:cNvSpPr txBox="1"/>
              <p:nvPr/>
            </p:nvSpPr>
            <p:spPr bwMode="auto">
              <a:xfrm>
                <a:off x="4137075" y="4060555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9" name="işļide">
                <a:extLst>
                  <a:ext uri="{FF2B5EF4-FFF2-40B4-BE49-F238E27FC236}">
                    <a16:creationId xmlns:a16="http://schemas.microsoft.com/office/drawing/2014/main" xmlns="" id="{A588F3CA-AC76-4D0B-A0C4-2BD1D93026BC}"/>
                  </a:ext>
                </a:extLst>
              </p:cNvPr>
              <p:cNvSpPr/>
              <p:nvPr/>
            </p:nvSpPr>
            <p:spPr bwMode="auto">
              <a:xfrm>
                <a:off x="4144027" y="455342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13" name="íṧḷïḍe">
              <a:extLst>
                <a:ext uri="{FF2B5EF4-FFF2-40B4-BE49-F238E27FC236}">
                  <a16:creationId xmlns:a16="http://schemas.microsoft.com/office/drawing/2014/main" xmlns="" id="{CE749CC1-CD8F-434A-BBA5-75DDA6D1770B}"/>
                </a:ext>
              </a:extLst>
            </p:cNvPr>
            <p:cNvGrpSpPr/>
            <p:nvPr/>
          </p:nvGrpSpPr>
          <p:grpSpPr>
            <a:xfrm>
              <a:off x="8176971" y="3559820"/>
              <a:ext cx="3343517" cy="1958036"/>
              <a:chOff x="8017484" y="3559820"/>
              <a:chExt cx="3343517" cy="1958036"/>
            </a:xfrm>
          </p:grpSpPr>
          <p:sp>
            <p:nvSpPr>
              <p:cNvPr id="14" name="íśliḋè">
                <a:extLst>
                  <a:ext uri="{FF2B5EF4-FFF2-40B4-BE49-F238E27FC236}">
                    <a16:creationId xmlns:a16="http://schemas.microsoft.com/office/drawing/2014/main" xmlns="" id="{684F367E-9666-4FB8-8F17-4BCC1BEDE028}"/>
                  </a:ext>
                </a:extLst>
              </p:cNvPr>
              <p:cNvSpPr/>
              <p:nvPr/>
            </p:nvSpPr>
            <p:spPr bwMode="auto">
              <a:xfrm>
                <a:off x="8148427" y="3559820"/>
                <a:ext cx="461080" cy="460384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" name="íṣḻíḋe">
                <a:extLst>
                  <a:ext uri="{FF2B5EF4-FFF2-40B4-BE49-F238E27FC236}">
                    <a16:creationId xmlns:a16="http://schemas.microsoft.com/office/drawing/2014/main" xmlns="" id="{84EC2833-3A3D-4DEA-85F2-345A935E2A85}"/>
                  </a:ext>
                </a:extLst>
              </p:cNvPr>
              <p:cNvSpPr txBox="1"/>
              <p:nvPr/>
            </p:nvSpPr>
            <p:spPr bwMode="auto">
              <a:xfrm>
                <a:off x="8017484" y="4079301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6" name="ïśḷiḓè">
                <a:extLst>
                  <a:ext uri="{FF2B5EF4-FFF2-40B4-BE49-F238E27FC236}">
                    <a16:creationId xmlns:a16="http://schemas.microsoft.com/office/drawing/2014/main" xmlns="" id="{9E8BFD04-1DA3-4E22-809A-A83F77A3C37E}"/>
                  </a:ext>
                </a:extLst>
              </p:cNvPr>
              <p:cNvSpPr/>
              <p:nvPr/>
            </p:nvSpPr>
            <p:spPr bwMode="auto">
              <a:xfrm>
                <a:off x="8017485" y="4548463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816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73172" y="21871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39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72239ab1-e02f-4e1b-992b-7e768862032d" descr="RxMAAB+LCAAAAAAABADlVltv2jAU/i/e9hah3AQjb3QVG9q6IkDdw8SDmxwSb4mDHFPRovz32WkudgNd2AsriBc4PrfP5zuf2aH3/HENyEPzBDN+TXDIcDLhkCADTQLk0U0cG+iK0IDQ8DNLN+sMeT93dZh68oPw6FMap+wOxxuQCSjhBMfPP71WkOY7ZUR08FjYDvkKt1au29WK+LCIIIHKZ0EoH9FgHuFAeJg9UwBgJIw4hSwrDbf3v8DnSpg3kF6bLBI5343HznjUH9oyWVHGzHMDzcFPafDvTc7AB8orp1l4jzzLtQcD86Ol1b4eyk9d25K1D91hdX03hJJkk5RuBcQbvFVMlvlsJEEQg+o2oRzYQz0lS9qK73PORIFxyhLMRcGdmX9osLlOr7iTCQ1gK6KqZpE21LJJyae9tJEHNWsKDjVBUyyYCKK3PajbcY23gUY0jIWzPSjwVQOsEwterOG78JYtlVClyUJLHUXVkMgt5tbGlxsHG1vAlh8HRUaoIPbd/qsYZAIVQtmC1vxf+67IeewM1M4F2TPgI78he7lyhb21iV3mc4X9363x7J0Mypd74NXy1FGZTrZVw57ZLJVd4z12n6ZpxklKjxtkGaSO8g4YJz6ORzEJaSKuWj4UnAH3I3H6JWXkKaVcP/8GK8m7rwDr8vrm5EmUW+E4A0PZNzniClthkHI7gxhz8qB5aDb74Ba8cDO0zA13mrs5bjVOtNJ2t5V+lfXVunR5j0/8xrao/0KRuj0l/5+C1aSciP8QLU6eq571+6qeORemZ04XPXO66Zmj6ZnzdvXMuUg9c85SzxxVz5wL0DP9/5l7YXrmdtEzt5ueuZqeuW9Xz9yL1DP3LPXMVfXM7axny/wPMXnkPEcTAAA=">
            <a:extLst>
              <a:ext uri="{FF2B5EF4-FFF2-40B4-BE49-F238E27FC236}">
                <a16:creationId xmlns:a16="http://schemas.microsoft.com/office/drawing/2014/main" xmlns="" id="{990D925A-31F4-4221-B89F-BFF54DA109B8}"/>
              </a:ext>
            </a:extLst>
          </p:cNvPr>
          <p:cNvGrpSpPr>
            <a:grpSpLocks noChangeAspect="1"/>
          </p:cNvGrpSpPr>
          <p:nvPr/>
        </p:nvGrpSpPr>
        <p:grpSpPr>
          <a:xfrm>
            <a:off x="2883792" y="2098673"/>
            <a:ext cx="6424416" cy="2660654"/>
            <a:chOff x="2883792" y="2161810"/>
            <a:chExt cx="6424416" cy="2660654"/>
          </a:xfrm>
        </p:grpSpPr>
        <p:sp>
          <p:nvSpPr>
            <p:cNvPr id="6" name="ValueShape1">
              <a:extLst>
                <a:ext uri="{FF2B5EF4-FFF2-40B4-BE49-F238E27FC236}">
                  <a16:creationId xmlns:a16="http://schemas.microsoft.com/office/drawing/2014/main" xmlns="" id="{57BA19B5-B501-425F-91B6-2D2F9343F0FE}"/>
                </a:ext>
              </a:extLst>
            </p:cNvPr>
            <p:cNvSpPr/>
            <p:nvPr/>
          </p:nvSpPr>
          <p:spPr bwMode="auto">
            <a:xfrm>
              <a:off x="2924015" y="2202033"/>
              <a:ext cx="1742616" cy="2079782"/>
            </a:xfrm>
            <a:custGeom>
              <a:avLst/>
              <a:gdLst>
                <a:gd name="T0" fmla="*/ 0 w 1341"/>
                <a:gd name="T1" fmla="*/ 1602 h 1602"/>
                <a:gd name="T2" fmla="*/ 0 w 1341"/>
                <a:gd name="T3" fmla="*/ 152 h 1602"/>
                <a:gd name="T4" fmla="*/ 152 w 1341"/>
                <a:gd name="T5" fmla="*/ 0 h 1602"/>
                <a:gd name="T6" fmla="*/ 1341 w 1341"/>
                <a:gd name="T7" fmla="*/ 0 h 1602"/>
                <a:gd name="T8" fmla="*/ 1341 w 1341"/>
                <a:gd name="T9" fmla="*/ 1602 h 1602"/>
                <a:gd name="T10" fmla="*/ 0 w 1341"/>
                <a:gd name="T11" fmla="*/ 160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1" h="1602">
                  <a:moveTo>
                    <a:pt x="0" y="160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602"/>
                    <a:pt x="1341" y="1602"/>
                    <a:pt x="1341" y="1602"/>
                  </a:cubicBezTo>
                  <a:cubicBezTo>
                    <a:pt x="0" y="1602"/>
                    <a:pt x="0" y="1602"/>
                    <a:pt x="0" y="16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D9D9D9"/>
                </a:gs>
                <a:gs pos="43000">
                  <a:schemeClr val="accent3">
                    <a:lumMod val="100000"/>
                  </a:schemeClr>
                </a:gs>
                <a:gs pos="43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ValueText1">
              <a:extLst>
                <a:ext uri="{FF2B5EF4-FFF2-40B4-BE49-F238E27FC236}">
                  <a16:creationId xmlns:a16="http://schemas.microsoft.com/office/drawing/2014/main" xmlns="" id="{21637325-939F-4ED7-B86F-62F9E0588114}"/>
                </a:ext>
              </a:extLst>
            </p:cNvPr>
            <p:cNvSpPr txBox="1"/>
            <p:nvPr/>
          </p:nvSpPr>
          <p:spPr>
            <a:xfrm>
              <a:off x="3411725" y="2978645"/>
              <a:ext cx="767196" cy="6256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70000" lnSpcReduction="20000"/>
            </a:bodyPr>
            <a:lstStyle/>
            <a:p>
              <a:r>
                <a:rPr lang="en-US" sz="6000">
                  <a:solidFill>
                    <a:srgbClr val="000000"/>
                  </a:solidFill>
                  <a:latin typeface="Impact" panose="020B0806030902050204" pitchFamily="34" charset="0"/>
                </a:rPr>
                <a:t>43%</a:t>
              </a:r>
              <a:endParaRPr lang="en-US" sz="6000" dirty="0">
                <a:solidFill>
                  <a:srgbClr val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5F1DC180-9703-4CEF-9B24-BD47800BA75A}"/>
                </a:ext>
              </a:extLst>
            </p:cNvPr>
            <p:cNvSpPr/>
            <p:nvPr/>
          </p:nvSpPr>
          <p:spPr bwMode="auto">
            <a:xfrm>
              <a:off x="2924015" y="2202033"/>
              <a:ext cx="1742616" cy="2079782"/>
            </a:xfrm>
            <a:custGeom>
              <a:avLst/>
              <a:gdLst>
                <a:gd name="T0" fmla="*/ 168 w 1341"/>
                <a:gd name="T1" fmla="*/ 1343 h 1602"/>
                <a:gd name="T2" fmla="*/ 168 w 1341"/>
                <a:gd name="T3" fmla="*/ 0 h 1602"/>
                <a:gd name="T4" fmla="*/ 152 w 1341"/>
                <a:gd name="T5" fmla="*/ 0 h 1602"/>
                <a:gd name="T6" fmla="*/ 0 w 1341"/>
                <a:gd name="T7" fmla="*/ 152 h 1602"/>
                <a:gd name="T8" fmla="*/ 0 w 1341"/>
                <a:gd name="T9" fmla="*/ 1602 h 1602"/>
                <a:gd name="T10" fmla="*/ 1341 w 1341"/>
                <a:gd name="T11" fmla="*/ 1602 h 1602"/>
                <a:gd name="T12" fmla="*/ 1341 w 1341"/>
                <a:gd name="T13" fmla="*/ 1343 h 1602"/>
                <a:gd name="T14" fmla="*/ 168 w 1341"/>
                <a:gd name="T15" fmla="*/ 1343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1" h="1602">
                  <a:moveTo>
                    <a:pt x="168" y="1343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68" y="0"/>
                    <a:pt x="0" y="68"/>
                    <a:pt x="0" y="152"/>
                  </a:cubicBezTo>
                  <a:cubicBezTo>
                    <a:pt x="0" y="1602"/>
                    <a:pt x="0" y="1602"/>
                    <a:pt x="0" y="1602"/>
                  </a:cubicBezTo>
                  <a:cubicBezTo>
                    <a:pt x="1341" y="1602"/>
                    <a:pt x="1341" y="1602"/>
                    <a:pt x="1341" y="1602"/>
                  </a:cubicBezTo>
                  <a:cubicBezTo>
                    <a:pt x="1341" y="1343"/>
                    <a:pt x="1341" y="1343"/>
                    <a:pt x="1341" y="1343"/>
                  </a:cubicBezTo>
                  <a:cubicBezTo>
                    <a:pt x="168" y="1343"/>
                    <a:pt x="168" y="1343"/>
                    <a:pt x="168" y="134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DCAE9887-578E-4093-B933-96F924BE787D}"/>
                </a:ext>
              </a:extLst>
            </p:cNvPr>
            <p:cNvSpPr/>
            <p:nvPr/>
          </p:nvSpPr>
          <p:spPr bwMode="auto">
            <a:xfrm>
              <a:off x="2924015" y="4085431"/>
              <a:ext cx="1742616" cy="395135"/>
            </a:xfrm>
            <a:custGeom>
              <a:avLst/>
              <a:gdLst>
                <a:gd name="T0" fmla="*/ 1341 w 1341"/>
                <a:gd name="T1" fmla="*/ 305 h 305"/>
                <a:gd name="T2" fmla="*/ 152 w 1341"/>
                <a:gd name="T3" fmla="*/ 305 h 305"/>
                <a:gd name="T4" fmla="*/ 0 w 1341"/>
                <a:gd name="T5" fmla="*/ 152 h 305"/>
                <a:gd name="T6" fmla="*/ 0 w 1341"/>
                <a:gd name="T7" fmla="*/ 152 h 305"/>
                <a:gd name="T8" fmla="*/ 152 w 1341"/>
                <a:gd name="T9" fmla="*/ 0 h 305"/>
                <a:gd name="T10" fmla="*/ 1341 w 1341"/>
                <a:gd name="T11" fmla="*/ 0 h 305"/>
                <a:gd name="T12" fmla="*/ 1341 w 1341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1" h="305">
                  <a:moveTo>
                    <a:pt x="1341" y="305"/>
                  </a:moveTo>
                  <a:cubicBezTo>
                    <a:pt x="152" y="305"/>
                    <a:pt x="152" y="305"/>
                    <a:pt x="152" y="305"/>
                  </a:cubicBezTo>
                  <a:cubicBezTo>
                    <a:pt x="68" y="305"/>
                    <a:pt x="0" y="23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1341" y="0"/>
                    <a:pt x="1341" y="0"/>
                    <a:pt x="1341" y="0"/>
                  </a:cubicBezTo>
                  <a:lnTo>
                    <a:pt x="1341" y="305"/>
                  </a:lnTo>
                  <a:close/>
                </a:path>
              </a:pathLst>
            </a:custGeom>
            <a:solidFill>
              <a:srgbClr val="E0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50DD2E3A-F4C4-4409-A8D3-9EFBC1F62B7B}"/>
                </a:ext>
              </a:extLst>
            </p:cNvPr>
            <p:cNvSpPr/>
            <p:nvPr/>
          </p:nvSpPr>
          <p:spPr bwMode="auto">
            <a:xfrm>
              <a:off x="2924015" y="4085431"/>
              <a:ext cx="1742616" cy="385671"/>
            </a:xfrm>
            <a:custGeom>
              <a:avLst/>
              <a:gdLst>
                <a:gd name="T0" fmla="*/ 102 w 1341"/>
                <a:gd name="T1" fmla="*/ 266 h 297"/>
                <a:gd name="T2" fmla="*/ 102 w 1341"/>
                <a:gd name="T3" fmla="*/ 266 h 297"/>
                <a:gd name="T4" fmla="*/ 254 w 1341"/>
                <a:gd name="T5" fmla="*/ 114 h 297"/>
                <a:gd name="T6" fmla="*/ 1341 w 1341"/>
                <a:gd name="T7" fmla="*/ 114 h 297"/>
                <a:gd name="T8" fmla="*/ 1341 w 1341"/>
                <a:gd name="T9" fmla="*/ 0 h 297"/>
                <a:gd name="T10" fmla="*/ 152 w 1341"/>
                <a:gd name="T11" fmla="*/ 0 h 297"/>
                <a:gd name="T12" fmla="*/ 0 w 1341"/>
                <a:gd name="T13" fmla="*/ 152 h 297"/>
                <a:gd name="T14" fmla="*/ 0 w 1341"/>
                <a:gd name="T15" fmla="*/ 152 h 297"/>
                <a:gd name="T16" fmla="*/ 105 w 1341"/>
                <a:gd name="T17" fmla="*/ 297 h 297"/>
                <a:gd name="T18" fmla="*/ 102 w 1341"/>
                <a:gd name="T19" fmla="*/ 26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1" h="297">
                  <a:moveTo>
                    <a:pt x="102" y="266"/>
                  </a:moveTo>
                  <a:cubicBezTo>
                    <a:pt x="102" y="266"/>
                    <a:pt x="102" y="266"/>
                    <a:pt x="102" y="266"/>
                  </a:cubicBezTo>
                  <a:cubicBezTo>
                    <a:pt x="102" y="182"/>
                    <a:pt x="170" y="114"/>
                    <a:pt x="254" y="114"/>
                  </a:cubicBezTo>
                  <a:cubicBezTo>
                    <a:pt x="1341" y="114"/>
                    <a:pt x="1341" y="114"/>
                    <a:pt x="1341" y="114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68" y="0"/>
                    <a:pt x="0" y="68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20"/>
                    <a:pt x="44" y="277"/>
                    <a:pt x="105" y="297"/>
                  </a:cubicBezTo>
                  <a:cubicBezTo>
                    <a:pt x="103" y="287"/>
                    <a:pt x="102" y="277"/>
                    <a:pt x="102" y="266"/>
                  </a:cubicBezTo>
                  <a:close/>
                </a:path>
              </a:pathLst>
            </a:custGeom>
            <a:solidFill>
              <a:srgbClr val="D2D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Back1">
              <a:extLst>
                <a:ext uri="{FF2B5EF4-FFF2-40B4-BE49-F238E27FC236}">
                  <a16:creationId xmlns:a16="http://schemas.microsoft.com/office/drawing/2014/main" xmlns="" id="{2E0C73DD-B74E-4048-9719-F40DD8EEA926}"/>
                </a:ext>
              </a:extLst>
            </p:cNvPr>
            <p:cNvSpPr/>
            <p:nvPr/>
          </p:nvSpPr>
          <p:spPr bwMode="auto">
            <a:xfrm>
              <a:off x="4012411" y="4311392"/>
              <a:ext cx="365559" cy="468483"/>
            </a:xfrm>
            <a:custGeom>
              <a:avLst/>
              <a:gdLst>
                <a:gd name="T0" fmla="*/ 309 w 309"/>
                <a:gd name="T1" fmla="*/ 0 h 396"/>
                <a:gd name="T2" fmla="*/ 0 w 309"/>
                <a:gd name="T3" fmla="*/ 0 h 396"/>
                <a:gd name="T4" fmla="*/ 0 w 309"/>
                <a:gd name="T5" fmla="*/ 396 h 396"/>
                <a:gd name="T6" fmla="*/ 155 w 309"/>
                <a:gd name="T7" fmla="*/ 306 h 396"/>
                <a:gd name="T8" fmla="*/ 309 w 309"/>
                <a:gd name="T9" fmla="*/ 396 h 396"/>
                <a:gd name="T10" fmla="*/ 309 w 309"/>
                <a:gd name="T1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" h="396">
                  <a:moveTo>
                    <a:pt x="309" y="0"/>
                  </a:moveTo>
                  <a:lnTo>
                    <a:pt x="0" y="0"/>
                  </a:lnTo>
                  <a:lnTo>
                    <a:pt x="0" y="396"/>
                  </a:lnTo>
                  <a:lnTo>
                    <a:pt x="155" y="306"/>
                  </a:lnTo>
                  <a:lnTo>
                    <a:pt x="309" y="39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D67FEB6A-8ACE-4E2F-BC19-B3823688E91A}"/>
                </a:ext>
              </a:extLst>
            </p:cNvPr>
            <p:cNvSpPr/>
            <p:nvPr/>
          </p:nvSpPr>
          <p:spPr bwMode="auto">
            <a:xfrm>
              <a:off x="2883792" y="2161810"/>
              <a:ext cx="1823063" cy="2660654"/>
            </a:xfrm>
            <a:custGeom>
              <a:avLst/>
              <a:gdLst>
                <a:gd name="T0" fmla="*/ 1403 w 1403"/>
                <a:gd name="T1" fmla="*/ 516 h 2049"/>
                <a:gd name="T2" fmla="*/ 1372 w 1403"/>
                <a:gd name="T3" fmla="*/ 0 h 2049"/>
                <a:gd name="T4" fmla="*/ 0 w 1403"/>
                <a:gd name="T5" fmla="*/ 183 h 2049"/>
                <a:gd name="T6" fmla="*/ 183 w 1403"/>
                <a:gd name="T7" fmla="*/ 1817 h 2049"/>
                <a:gd name="T8" fmla="*/ 444 w 1403"/>
                <a:gd name="T9" fmla="*/ 1786 h 2049"/>
                <a:gd name="T10" fmla="*/ 183 w 1403"/>
                <a:gd name="T11" fmla="*/ 1754 h 2049"/>
                <a:gd name="T12" fmla="*/ 98 w 1403"/>
                <a:gd name="T13" fmla="*/ 1548 h 2049"/>
                <a:gd name="T14" fmla="*/ 1341 w 1403"/>
                <a:gd name="T15" fmla="*/ 1512 h 2049"/>
                <a:gd name="T16" fmla="*/ 1341 w 1403"/>
                <a:gd name="T17" fmla="*/ 1754 h 2049"/>
                <a:gd name="T18" fmla="*/ 1181 w 1403"/>
                <a:gd name="T19" fmla="*/ 1686 h 2049"/>
                <a:gd name="T20" fmla="*/ 1236 w 1403"/>
                <a:gd name="T21" fmla="*/ 1655 h 2049"/>
                <a:gd name="T22" fmla="*/ 292 w 1403"/>
                <a:gd name="T23" fmla="*/ 1624 h 2049"/>
                <a:gd name="T24" fmla="*/ 292 w 1403"/>
                <a:gd name="T25" fmla="*/ 1686 h 2049"/>
                <a:gd name="T26" fmla="*/ 838 w 1403"/>
                <a:gd name="T27" fmla="*/ 1754 h 2049"/>
                <a:gd name="T28" fmla="*/ 531 w 1403"/>
                <a:gd name="T29" fmla="*/ 1786 h 2049"/>
                <a:gd name="T30" fmla="*/ 838 w 1403"/>
                <a:gd name="T31" fmla="*/ 1817 h 2049"/>
                <a:gd name="T32" fmla="*/ 854 w 1403"/>
                <a:gd name="T33" fmla="*/ 2044 h 2049"/>
                <a:gd name="T34" fmla="*/ 1010 w 1403"/>
                <a:gd name="T35" fmla="*/ 1971 h 2049"/>
                <a:gd name="T36" fmla="*/ 1150 w 1403"/>
                <a:gd name="T37" fmla="*/ 2048 h 2049"/>
                <a:gd name="T38" fmla="*/ 1181 w 1403"/>
                <a:gd name="T39" fmla="*/ 2016 h 2049"/>
                <a:gd name="T40" fmla="*/ 1372 w 1403"/>
                <a:gd name="T41" fmla="*/ 1817 h 2049"/>
                <a:gd name="T42" fmla="*/ 1403 w 1403"/>
                <a:gd name="T43" fmla="*/ 1633 h 2049"/>
                <a:gd name="T44" fmla="*/ 1403 w 1403"/>
                <a:gd name="T45" fmla="*/ 657 h 2049"/>
                <a:gd name="T46" fmla="*/ 1341 w 1403"/>
                <a:gd name="T47" fmla="*/ 657 h 2049"/>
                <a:gd name="T48" fmla="*/ 183 w 1403"/>
                <a:gd name="T49" fmla="*/ 1449 h 2049"/>
                <a:gd name="T50" fmla="*/ 62 w 1403"/>
                <a:gd name="T51" fmla="*/ 183 h 2049"/>
                <a:gd name="T52" fmla="*/ 1341 w 1403"/>
                <a:gd name="T53" fmla="*/ 62 h 2049"/>
                <a:gd name="T54" fmla="*/ 1372 w 1403"/>
                <a:gd name="T55" fmla="*/ 547 h 2049"/>
                <a:gd name="T56" fmla="*/ 1119 w 1403"/>
                <a:gd name="T57" fmla="*/ 1786 h 2049"/>
                <a:gd name="T58" fmla="*/ 1119 w 1403"/>
                <a:gd name="T59" fmla="*/ 1962 h 2049"/>
                <a:gd name="T60" fmla="*/ 994 w 1403"/>
                <a:gd name="T61" fmla="*/ 1907 h 2049"/>
                <a:gd name="T62" fmla="*/ 901 w 1403"/>
                <a:gd name="T63" fmla="*/ 1786 h 2049"/>
                <a:gd name="T64" fmla="*/ 901 w 1403"/>
                <a:gd name="T65" fmla="*/ 1785 h 2049"/>
                <a:gd name="T66" fmla="*/ 1115 w 1403"/>
                <a:gd name="T67" fmla="*/ 1686 h 2049"/>
                <a:gd name="T68" fmla="*/ 1119 w 1403"/>
                <a:gd name="T69" fmla="*/ 1786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3" h="2049">
                  <a:moveTo>
                    <a:pt x="1372" y="547"/>
                  </a:moveTo>
                  <a:cubicBezTo>
                    <a:pt x="1389" y="547"/>
                    <a:pt x="1403" y="533"/>
                    <a:pt x="1403" y="516"/>
                  </a:cubicBezTo>
                  <a:cubicBezTo>
                    <a:pt x="1403" y="31"/>
                    <a:pt x="1403" y="31"/>
                    <a:pt x="1403" y="31"/>
                  </a:cubicBezTo>
                  <a:cubicBezTo>
                    <a:pt x="1403" y="14"/>
                    <a:pt x="1389" y="0"/>
                    <a:pt x="1372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82" y="0"/>
                    <a:pt x="0" y="82"/>
                    <a:pt x="0" y="183"/>
                  </a:cubicBezTo>
                  <a:cubicBezTo>
                    <a:pt x="0" y="1633"/>
                    <a:pt x="0" y="1633"/>
                    <a:pt x="0" y="1633"/>
                  </a:cubicBezTo>
                  <a:cubicBezTo>
                    <a:pt x="0" y="1735"/>
                    <a:pt x="82" y="1817"/>
                    <a:pt x="183" y="1817"/>
                  </a:cubicBezTo>
                  <a:cubicBezTo>
                    <a:pt x="413" y="1817"/>
                    <a:pt x="413" y="1817"/>
                    <a:pt x="413" y="1817"/>
                  </a:cubicBezTo>
                  <a:cubicBezTo>
                    <a:pt x="430" y="1817"/>
                    <a:pt x="444" y="1803"/>
                    <a:pt x="444" y="1786"/>
                  </a:cubicBezTo>
                  <a:cubicBezTo>
                    <a:pt x="444" y="1768"/>
                    <a:pt x="430" y="1754"/>
                    <a:pt x="413" y="1754"/>
                  </a:cubicBezTo>
                  <a:cubicBezTo>
                    <a:pt x="183" y="1754"/>
                    <a:pt x="183" y="1754"/>
                    <a:pt x="183" y="1754"/>
                  </a:cubicBezTo>
                  <a:cubicBezTo>
                    <a:pt x="117" y="1754"/>
                    <a:pt x="62" y="1700"/>
                    <a:pt x="62" y="1633"/>
                  </a:cubicBezTo>
                  <a:cubicBezTo>
                    <a:pt x="62" y="1601"/>
                    <a:pt x="75" y="1570"/>
                    <a:pt x="98" y="1548"/>
                  </a:cubicBezTo>
                  <a:cubicBezTo>
                    <a:pt x="121" y="1525"/>
                    <a:pt x="151" y="1512"/>
                    <a:pt x="183" y="1512"/>
                  </a:cubicBezTo>
                  <a:cubicBezTo>
                    <a:pt x="1341" y="1512"/>
                    <a:pt x="1341" y="1512"/>
                    <a:pt x="1341" y="1512"/>
                  </a:cubicBezTo>
                  <a:cubicBezTo>
                    <a:pt x="1341" y="1633"/>
                    <a:pt x="1341" y="1633"/>
                    <a:pt x="1341" y="1633"/>
                  </a:cubicBezTo>
                  <a:cubicBezTo>
                    <a:pt x="1341" y="1754"/>
                    <a:pt x="1341" y="1754"/>
                    <a:pt x="1341" y="1754"/>
                  </a:cubicBezTo>
                  <a:cubicBezTo>
                    <a:pt x="1181" y="1754"/>
                    <a:pt x="1181" y="1754"/>
                    <a:pt x="1181" y="1754"/>
                  </a:cubicBezTo>
                  <a:cubicBezTo>
                    <a:pt x="1181" y="1686"/>
                    <a:pt x="1181" y="1686"/>
                    <a:pt x="1181" y="1686"/>
                  </a:cubicBezTo>
                  <a:cubicBezTo>
                    <a:pt x="1204" y="1686"/>
                    <a:pt x="1204" y="1686"/>
                    <a:pt x="1204" y="1686"/>
                  </a:cubicBezTo>
                  <a:cubicBezTo>
                    <a:pt x="1222" y="1686"/>
                    <a:pt x="1236" y="1672"/>
                    <a:pt x="1236" y="1655"/>
                  </a:cubicBezTo>
                  <a:cubicBezTo>
                    <a:pt x="1236" y="1638"/>
                    <a:pt x="1222" y="1624"/>
                    <a:pt x="1204" y="1624"/>
                  </a:cubicBezTo>
                  <a:cubicBezTo>
                    <a:pt x="292" y="1624"/>
                    <a:pt x="292" y="1624"/>
                    <a:pt x="292" y="1624"/>
                  </a:cubicBezTo>
                  <a:cubicBezTo>
                    <a:pt x="275" y="1624"/>
                    <a:pt x="261" y="1638"/>
                    <a:pt x="261" y="1655"/>
                  </a:cubicBezTo>
                  <a:cubicBezTo>
                    <a:pt x="261" y="1672"/>
                    <a:pt x="275" y="1686"/>
                    <a:pt x="292" y="1686"/>
                  </a:cubicBezTo>
                  <a:cubicBezTo>
                    <a:pt x="838" y="1686"/>
                    <a:pt x="838" y="1686"/>
                    <a:pt x="838" y="1686"/>
                  </a:cubicBezTo>
                  <a:cubicBezTo>
                    <a:pt x="838" y="1754"/>
                    <a:pt x="838" y="1754"/>
                    <a:pt x="838" y="1754"/>
                  </a:cubicBezTo>
                  <a:cubicBezTo>
                    <a:pt x="562" y="1754"/>
                    <a:pt x="562" y="1754"/>
                    <a:pt x="562" y="1754"/>
                  </a:cubicBezTo>
                  <a:cubicBezTo>
                    <a:pt x="545" y="1754"/>
                    <a:pt x="531" y="1768"/>
                    <a:pt x="531" y="1786"/>
                  </a:cubicBezTo>
                  <a:cubicBezTo>
                    <a:pt x="531" y="1803"/>
                    <a:pt x="545" y="1817"/>
                    <a:pt x="562" y="1817"/>
                  </a:cubicBezTo>
                  <a:cubicBezTo>
                    <a:pt x="838" y="1817"/>
                    <a:pt x="838" y="1817"/>
                    <a:pt x="838" y="1817"/>
                  </a:cubicBezTo>
                  <a:cubicBezTo>
                    <a:pt x="838" y="2016"/>
                    <a:pt x="838" y="2016"/>
                    <a:pt x="838" y="2016"/>
                  </a:cubicBezTo>
                  <a:cubicBezTo>
                    <a:pt x="838" y="2028"/>
                    <a:pt x="844" y="2038"/>
                    <a:pt x="854" y="2044"/>
                  </a:cubicBezTo>
                  <a:cubicBezTo>
                    <a:pt x="864" y="2049"/>
                    <a:pt x="876" y="2049"/>
                    <a:pt x="885" y="2043"/>
                  </a:cubicBezTo>
                  <a:cubicBezTo>
                    <a:pt x="1010" y="1971"/>
                    <a:pt x="1010" y="1971"/>
                    <a:pt x="1010" y="1971"/>
                  </a:cubicBezTo>
                  <a:cubicBezTo>
                    <a:pt x="1134" y="2043"/>
                    <a:pt x="1134" y="2043"/>
                    <a:pt x="1134" y="2043"/>
                  </a:cubicBezTo>
                  <a:cubicBezTo>
                    <a:pt x="1139" y="2046"/>
                    <a:pt x="1144" y="2048"/>
                    <a:pt x="1150" y="2048"/>
                  </a:cubicBezTo>
                  <a:cubicBezTo>
                    <a:pt x="1155" y="2048"/>
                    <a:pt x="1161" y="2046"/>
                    <a:pt x="1166" y="2044"/>
                  </a:cubicBezTo>
                  <a:cubicBezTo>
                    <a:pt x="1175" y="2038"/>
                    <a:pt x="1181" y="2028"/>
                    <a:pt x="1181" y="2016"/>
                  </a:cubicBezTo>
                  <a:cubicBezTo>
                    <a:pt x="1181" y="1817"/>
                    <a:pt x="1181" y="1817"/>
                    <a:pt x="1181" y="1817"/>
                  </a:cubicBezTo>
                  <a:cubicBezTo>
                    <a:pt x="1372" y="1817"/>
                    <a:pt x="1372" y="1817"/>
                    <a:pt x="1372" y="1817"/>
                  </a:cubicBezTo>
                  <a:cubicBezTo>
                    <a:pt x="1389" y="1817"/>
                    <a:pt x="1403" y="1803"/>
                    <a:pt x="1403" y="1786"/>
                  </a:cubicBezTo>
                  <a:cubicBezTo>
                    <a:pt x="1403" y="1633"/>
                    <a:pt x="1403" y="1633"/>
                    <a:pt x="1403" y="1633"/>
                  </a:cubicBezTo>
                  <a:cubicBezTo>
                    <a:pt x="1403" y="1481"/>
                    <a:pt x="1403" y="1481"/>
                    <a:pt x="1403" y="1481"/>
                  </a:cubicBezTo>
                  <a:cubicBezTo>
                    <a:pt x="1403" y="657"/>
                    <a:pt x="1403" y="657"/>
                    <a:pt x="1403" y="657"/>
                  </a:cubicBezTo>
                  <a:cubicBezTo>
                    <a:pt x="1403" y="640"/>
                    <a:pt x="1389" y="626"/>
                    <a:pt x="1372" y="626"/>
                  </a:cubicBezTo>
                  <a:cubicBezTo>
                    <a:pt x="1355" y="626"/>
                    <a:pt x="1341" y="640"/>
                    <a:pt x="1341" y="657"/>
                  </a:cubicBezTo>
                  <a:cubicBezTo>
                    <a:pt x="1341" y="1449"/>
                    <a:pt x="1341" y="1449"/>
                    <a:pt x="1341" y="1449"/>
                  </a:cubicBezTo>
                  <a:cubicBezTo>
                    <a:pt x="183" y="1449"/>
                    <a:pt x="183" y="1449"/>
                    <a:pt x="183" y="1449"/>
                  </a:cubicBezTo>
                  <a:cubicBezTo>
                    <a:pt x="138" y="1449"/>
                    <a:pt x="96" y="1466"/>
                    <a:pt x="62" y="1495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17"/>
                    <a:pt x="117" y="62"/>
                    <a:pt x="183" y="62"/>
                  </a:cubicBezTo>
                  <a:cubicBezTo>
                    <a:pt x="1341" y="62"/>
                    <a:pt x="1341" y="62"/>
                    <a:pt x="1341" y="62"/>
                  </a:cubicBezTo>
                  <a:cubicBezTo>
                    <a:pt x="1341" y="516"/>
                    <a:pt x="1341" y="516"/>
                    <a:pt x="1341" y="516"/>
                  </a:cubicBezTo>
                  <a:cubicBezTo>
                    <a:pt x="1341" y="533"/>
                    <a:pt x="1355" y="547"/>
                    <a:pt x="1372" y="547"/>
                  </a:cubicBezTo>
                  <a:close/>
                  <a:moveTo>
                    <a:pt x="1119" y="1786"/>
                  </a:moveTo>
                  <a:cubicBezTo>
                    <a:pt x="1119" y="1786"/>
                    <a:pt x="1119" y="1786"/>
                    <a:pt x="1119" y="1786"/>
                  </a:cubicBezTo>
                  <a:cubicBezTo>
                    <a:pt x="1119" y="1786"/>
                    <a:pt x="1119" y="1786"/>
                    <a:pt x="1119" y="1786"/>
                  </a:cubicBezTo>
                  <a:cubicBezTo>
                    <a:pt x="1119" y="1962"/>
                    <a:pt x="1119" y="1962"/>
                    <a:pt x="1119" y="1962"/>
                  </a:cubicBezTo>
                  <a:cubicBezTo>
                    <a:pt x="1026" y="1907"/>
                    <a:pt x="1026" y="1907"/>
                    <a:pt x="1026" y="1907"/>
                  </a:cubicBezTo>
                  <a:cubicBezTo>
                    <a:pt x="1016" y="1902"/>
                    <a:pt x="1004" y="1902"/>
                    <a:pt x="994" y="1907"/>
                  </a:cubicBezTo>
                  <a:cubicBezTo>
                    <a:pt x="901" y="1962"/>
                    <a:pt x="901" y="1962"/>
                    <a:pt x="901" y="1962"/>
                  </a:cubicBezTo>
                  <a:cubicBezTo>
                    <a:pt x="901" y="1786"/>
                    <a:pt x="901" y="1786"/>
                    <a:pt x="901" y="1786"/>
                  </a:cubicBezTo>
                  <a:cubicBezTo>
                    <a:pt x="901" y="1786"/>
                    <a:pt x="901" y="1786"/>
                    <a:pt x="901" y="1786"/>
                  </a:cubicBezTo>
                  <a:cubicBezTo>
                    <a:pt x="901" y="1786"/>
                    <a:pt x="901" y="1785"/>
                    <a:pt x="901" y="1785"/>
                  </a:cubicBezTo>
                  <a:cubicBezTo>
                    <a:pt x="901" y="1686"/>
                    <a:pt x="901" y="1686"/>
                    <a:pt x="901" y="1686"/>
                  </a:cubicBezTo>
                  <a:cubicBezTo>
                    <a:pt x="1115" y="1686"/>
                    <a:pt x="1115" y="1686"/>
                    <a:pt x="1115" y="1686"/>
                  </a:cubicBezTo>
                  <a:cubicBezTo>
                    <a:pt x="1119" y="1686"/>
                    <a:pt x="1119" y="1686"/>
                    <a:pt x="1119" y="1686"/>
                  </a:cubicBezTo>
                  <a:cubicBezTo>
                    <a:pt x="1119" y="1786"/>
                    <a:pt x="1119" y="1786"/>
                    <a:pt x="1119" y="1786"/>
                  </a:cubicBezTo>
                  <a:cubicBezTo>
                    <a:pt x="1119" y="1786"/>
                    <a:pt x="1119" y="1786"/>
                    <a:pt x="1119" y="17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ExtraShape">
              <a:extLst>
                <a:ext uri="{FF2B5EF4-FFF2-40B4-BE49-F238E27FC236}">
                  <a16:creationId xmlns:a16="http://schemas.microsoft.com/office/drawing/2014/main" xmlns="" id="{570B7FBB-6650-4B54-9962-081D8E89A53F}"/>
                </a:ext>
              </a:extLst>
            </p:cNvPr>
            <p:cNvSpPr/>
            <p:nvPr/>
          </p:nvSpPr>
          <p:spPr bwMode="auto">
            <a:xfrm>
              <a:off x="3612544" y="2488329"/>
              <a:ext cx="376206" cy="81629"/>
            </a:xfrm>
            <a:custGeom>
              <a:avLst/>
              <a:gdLst>
                <a:gd name="T0" fmla="*/ 258 w 289"/>
                <a:gd name="T1" fmla="*/ 63 h 63"/>
                <a:gd name="T2" fmla="*/ 289 w 289"/>
                <a:gd name="T3" fmla="*/ 31 h 63"/>
                <a:gd name="T4" fmla="*/ 258 w 289"/>
                <a:gd name="T5" fmla="*/ 0 h 63"/>
                <a:gd name="T6" fmla="*/ 32 w 289"/>
                <a:gd name="T7" fmla="*/ 0 h 63"/>
                <a:gd name="T8" fmla="*/ 0 w 289"/>
                <a:gd name="T9" fmla="*/ 31 h 63"/>
                <a:gd name="T10" fmla="*/ 32 w 289"/>
                <a:gd name="T11" fmla="*/ 63 h 63"/>
                <a:gd name="T12" fmla="*/ 258 w 289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63">
                  <a:moveTo>
                    <a:pt x="258" y="63"/>
                  </a:moveTo>
                  <a:cubicBezTo>
                    <a:pt x="275" y="63"/>
                    <a:pt x="289" y="49"/>
                    <a:pt x="289" y="31"/>
                  </a:cubicBezTo>
                  <a:cubicBezTo>
                    <a:pt x="289" y="14"/>
                    <a:pt x="275" y="0"/>
                    <a:pt x="25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2" y="63"/>
                  </a:cubicBezTo>
                  <a:lnTo>
                    <a:pt x="258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lativeShape2">
              <a:extLst>
                <a:ext uri="{FF2B5EF4-FFF2-40B4-BE49-F238E27FC236}">
                  <a16:creationId xmlns:a16="http://schemas.microsoft.com/office/drawing/2014/main" xmlns="" id="{AADAB58D-70B5-47D4-AC85-6B13F8F27245}"/>
                </a:ext>
              </a:extLst>
            </p:cNvPr>
            <p:cNvSpPr/>
            <p:nvPr/>
          </p:nvSpPr>
          <p:spPr>
            <a:xfrm>
              <a:off x="4932894" y="2164929"/>
              <a:ext cx="3626311" cy="462868"/>
            </a:xfrm>
            <a:prstGeom prst="roundRect">
              <a:avLst>
                <a:gd name="adj" fmla="val 13357"/>
              </a:avLst>
            </a:prstGeom>
            <a:pattFill prst="dkDnDiag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2">
              <a:extLst>
                <a:ext uri="{FF2B5EF4-FFF2-40B4-BE49-F238E27FC236}">
                  <a16:creationId xmlns:a16="http://schemas.microsoft.com/office/drawing/2014/main" xmlns="" id="{1374F01F-F27D-4956-B33E-5222085A3923}"/>
                </a:ext>
              </a:extLst>
            </p:cNvPr>
            <p:cNvSpPr/>
            <p:nvPr/>
          </p:nvSpPr>
          <p:spPr>
            <a:xfrm>
              <a:off x="4932894" y="2164929"/>
              <a:ext cx="1776892" cy="462868"/>
            </a:xfrm>
            <a:prstGeom prst="roundRect">
              <a:avLst>
                <a:gd name="adj" fmla="val 13501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BackShape">
              <a:extLst>
                <a:ext uri="{FF2B5EF4-FFF2-40B4-BE49-F238E27FC236}">
                  <a16:creationId xmlns:a16="http://schemas.microsoft.com/office/drawing/2014/main" xmlns="" id="{4EC44F3B-0D55-477D-AFA5-C890647E3CD2}"/>
                </a:ext>
              </a:extLst>
            </p:cNvPr>
            <p:cNvSpPr/>
            <p:nvPr/>
          </p:nvSpPr>
          <p:spPr>
            <a:xfrm>
              <a:off x="4909244" y="2161810"/>
              <a:ext cx="3674196" cy="469105"/>
            </a:xfrm>
            <a:custGeom>
              <a:avLst/>
              <a:gdLst>
                <a:gd name="connsiteX0" fmla="*/ 5475818 w 5937249"/>
                <a:gd name="connsiteY0" fmla="*/ 43180 h 962660"/>
                <a:gd name="connsiteX1" fmla="*/ 5353049 w 5937249"/>
                <a:gd name="connsiteY1" fmla="*/ 165949 h 962660"/>
                <a:gd name="connsiteX2" fmla="*/ 5353049 w 5937249"/>
                <a:gd name="connsiteY2" fmla="*/ 796711 h 962660"/>
                <a:gd name="connsiteX3" fmla="*/ 5475818 w 5937249"/>
                <a:gd name="connsiteY3" fmla="*/ 919480 h 962660"/>
                <a:gd name="connsiteX4" fmla="*/ 5776380 w 5937249"/>
                <a:gd name="connsiteY4" fmla="*/ 919480 h 962660"/>
                <a:gd name="connsiteX5" fmla="*/ 5899149 w 5937249"/>
                <a:gd name="connsiteY5" fmla="*/ 796711 h 962660"/>
                <a:gd name="connsiteX6" fmla="*/ 5899149 w 5937249"/>
                <a:gd name="connsiteY6" fmla="*/ 165949 h 962660"/>
                <a:gd name="connsiteX7" fmla="*/ 5776380 w 5937249"/>
                <a:gd name="connsiteY7" fmla="*/ 43180 h 962660"/>
                <a:gd name="connsiteX8" fmla="*/ 4885268 w 5937249"/>
                <a:gd name="connsiteY8" fmla="*/ 43180 h 962660"/>
                <a:gd name="connsiteX9" fmla="*/ 4762499 w 5937249"/>
                <a:gd name="connsiteY9" fmla="*/ 165949 h 962660"/>
                <a:gd name="connsiteX10" fmla="*/ 4762499 w 5937249"/>
                <a:gd name="connsiteY10" fmla="*/ 796711 h 962660"/>
                <a:gd name="connsiteX11" fmla="*/ 4885268 w 5937249"/>
                <a:gd name="connsiteY11" fmla="*/ 919480 h 962660"/>
                <a:gd name="connsiteX12" fmla="*/ 5185830 w 5937249"/>
                <a:gd name="connsiteY12" fmla="*/ 919480 h 962660"/>
                <a:gd name="connsiteX13" fmla="*/ 5308599 w 5937249"/>
                <a:gd name="connsiteY13" fmla="*/ 796711 h 962660"/>
                <a:gd name="connsiteX14" fmla="*/ 5308599 w 5937249"/>
                <a:gd name="connsiteY14" fmla="*/ 165949 h 962660"/>
                <a:gd name="connsiteX15" fmla="*/ 5185830 w 5937249"/>
                <a:gd name="connsiteY15" fmla="*/ 43180 h 962660"/>
                <a:gd name="connsiteX16" fmla="*/ 4294718 w 5937249"/>
                <a:gd name="connsiteY16" fmla="*/ 43180 h 962660"/>
                <a:gd name="connsiteX17" fmla="*/ 4171949 w 5937249"/>
                <a:gd name="connsiteY17" fmla="*/ 165949 h 962660"/>
                <a:gd name="connsiteX18" fmla="*/ 4171949 w 5937249"/>
                <a:gd name="connsiteY18" fmla="*/ 796711 h 962660"/>
                <a:gd name="connsiteX19" fmla="*/ 4294718 w 5937249"/>
                <a:gd name="connsiteY19" fmla="*/ 919480 h 962660"/>
                <a:gd name="connsiteX20" fmla="*/ 4595280 w 5937249"/>
                <a:gd name="connsiteY20" fmla="*/ 919480 h 962660"/>
                <a:gd name="connsiteX21" fmla="*/ 4718049 w 5937249"/>
                <a:gd name="connsiteY21" fmla="*/ 796711 h 962660"/>
                <a:gd name="connsiteX22" fmla="*/ 4718049 w 5937249"/>
                <a:gd name="connsiteY22" fmla="*/ 165949 h 962660"/>
                <a:gd name="connsiteX23" fmla="*/ 4595280 w 5937249"/>
                <a:gd name="connsiteY23" fmla="*/ 43180 h 962660"/>
                <a:gd name="connsiteX24" fmla="*/ 3704168 w 5937249"/>
                <a:gd name="connsiteY24" fmla="*/ 43180 h 962660"/>
                <a:gd name="connsiteX25" fmla="*/ 3581399 w 5937249"/>
                <a:gd name="connsiteY25" fmla="*/ 165949 h 962660"/>
                <a:gd name="connsiteX26" fmla="*/ 3581399 w 5937249"/>
                <a:gd name="connsiteY26" fmla="*/ 796711 h 962660"/>
                <a:gd name="connsiteX27" fmla="*/ 3704168 w 5937249"/>
                <a:gd name="connsiteY27" fmla="*/ 919480 h 962660"/>
                <a:gd name="connsiteX28" fmla="*/ 4004730 w 5937249"/>
                <a:gd name="connsiteY28" fmla="*/ 919480 h 962660"/>
                <a:gd name="connsiteX29" fmla="*/ 4127499 w 5937249"/>
                <a:gd name="connsiteY29" fmla="*/ 796711 h 962660"/>
                <a:gd name="connsiteX30" fmla="*/ 4127499 w 5937249"/>
                <a:gd name="connsiteY30" fmla="*/ 165949 h 962660"/>
                <a:gd name="connsiteX31" fmla="*/ 4004730 w 5937249"/>
                <a:gd name="connsiteY31" fmla="*/ 43180 h 962660"/>
                <a:gd name="connsiteX32" fmla="*/ 3113618 w 5937249"/>
                <a:gd name="connsiteY32" fmla="*/ 43180 h 962660"/>
                <a:gd name="connsiteX33" fmla="*/ 2990849 w 5937249"/>
                <a:gd name="connsiteY33" fmla="*/ 165949 h 962660"/>
                <a:gd name="connsiteX34" fmla="*/ 2990849 w 5937249"/>
                <a:gd name="connsiteY34" fmla="*/ 796711 h 962660"/>
                <a:gd name="connsiteX35" fmla="*/ 3113618 w 5937249"/>
                <a:gd name="connsiteY35" fmla="*/ 919480 h 962660"/>
                <a:gd name="connsiteX36" fmla="*/ 3414180 w 5937249"/>
                <a:gd name="connsiteY36" fmla="*/ 919480 h 962660"/>
                <a:gd name="connsiteX37" fmla="*/ 3536949 w 5937249"/>
                <a:gd name="connsiteY37" fmla="*/ 796711 h 962660"/>
                <a:gd name="connsiteX38" fmla="*/ 3536949 w 5937249"/>
                <a:gd name="connsiteY38" fmla="*/ 165949 h 962660"/>
                <a:gd name="connsiteX39" fmla="*/ 3414180 w 5937249"/>
                <a:gd name="connsiteY39" fmla="*/ 43180 h 962660"/>
                <a:gd name="connsiteX40" fmla="*/ 2523068 w 5937249"/>
                <a:gd name="connsiteY40" fmla="*/ 43180 h 962660"/>
                <a:gd name="connsiteX41" fmla="*/ 2400299 w 5937249"/>
                <a:gd name="connsiteY41" fmla="*/ 165949 h 962660"/>
                <a:gd name="connsiteX42" fmla="*/ 2400299 w 5937249"/>
                <a:gd name="connsiteY42" fmla="*/ 796711 h 962660"/>
                <a:gd name="connsiteX43" fmla="*/ 2523068 w 5937249"/>
                <a:gd name="connsiteY43" fmla="*/ 919480 h 962660"/>
                <a:gd name="connsiteX44" fmla="*/ 2823630 w 5937249"/>
                <a:gd name="connsiteY44" fmla="*/ 919480 h 962660"/>
                <a:gd name="connsiteX45" fmla="*/ 2946399 w 5937249"/>
                <a:gd name="connsiteY45" fmla="*/ 796711 h 962660"/>
                <a:gd name="connsiteX46" fmla="*/ 2946399 w 5937249"/>
                <a:gd name="connsiteY46" fmla="*/ 165949 h 962660"/>
                <a:gd name="connsiteX47" fmla="*/ 2823630 w 5937249"/>
                <a:gd name="connsiteY47" fmla="*/ 43180 h 962660"/>
                <a:gd name="connsiteX48" fmla="*/ 1932518 w 5937249"/>
                <a:gd name="connsiteY48" fmla="*/ 43180 h 962660"/>
                <a:gd name="connsiteX49" fmla="*/ 1809749 w 5937249"/>
                <a:gd name="connsiteY49" fmla="*/ 165949 h 962660"/>
                <a:gd name="connsiteX50" fmla="*/ 1809749 w 5937249"/>
                <a:gd name="connsiteY50" fmla="*/ 796711 h 962660"/>
                <a:gd name="connsiteX51" fmla="*/ 1932518 w 5937249"/>
                <a:gd name="connsiteY51" fmla="*/ 919480 h 962660"/>
                <a:gd name="connsiteX52" fmla="*/ 2233080 w 5937249"/>
                <a:gd name="connsiteY52" fmla="*/ 919480 h 962660"/>
                <a:gd name="connsiteX53" fmla="*/ 2355849 w 5937249"/>
                <a:gd name="connsiteY53" fmla="*/ 796711 h 962660"/>
                <a:gd name="connsiteX54" fmla="*/ 2355849 w 5937249"/>
                <a:gd name="connsiteY54" fmla="*/ 165949 h 962660"/>
                <a:gd name="connsiteX55" fmla="*/ 2233080 w 5937249"/>
                <a:gd name="connsiteY55" fmla="*/ 43180 h 962660"/>
                <a:gd name="connsiteX56" fmla="*/ 1341968 w 5937249"/>
                <a:gd name="connsiteY56" fmla="*/ 43180 h 962660"/>
                <a:gd name="connsiteX57" fmla="*/ 1219199 w 5937249"/>
                <a:gd name="connsiteY57" fmla="*/ 165949 h 962660"/>
                <a:gd name="connsiteX58" fmla="*/ 1219199 w 5937249"/>
                <a:gd name="connsiteY58" fmla="*/ 796711 h 962660"/>
                <a:gd name="connsiteX59" fmla="*/ 1341968 w 5937249"/>
                <a:gd name="connsiteY59" fmla="*/ 919480 h 962660"/>
                <a:gd name="connsiteX60" fmla="*/ 1642530 w 5937249"/>
                <a:gd name="connsiteY60" fmla="*/ 919480 h 962660"/>
                <a:gd name="connsiteX61" fmla="*/ 1765299 w 5937249"/>
                <a:gd name="connsiteY61" fmla="*/ 796711 h 962660"/>
                <a:gd name="connsiteX62" fmla="*/ 1765299 w 5937249"/>
                <a:gd name="connsiteY62" fmla="*/ 165949 h 962660"/>
                <a:gd name="connsiteX63" fmla="*/ 1642530 w 5937249"/>
                <a:gd name="connsiteY63" fmla="*/ 43180 h 962660"/>
                <a:gd name="connsiteX64" fmla="*/ 751418 w 5937249"/>
                <a:gd name="connsiteY64" fmla="*/ 43180 h 962660"/>
                <a:gd name="connsiteX65" fmla="*/ 628649 w 5937249"/>
                <a:gd name="connsiteY65" fmla="*/ 165949 h 962660"/>
                <a:gd name="connsiteX66" fmla="*/ 628649 w 5937249"/>
                <a:gd name="connsiteY66" fmla="*/ 796711 h 962660"/>
                <a:gd name="connsiteX67" fmla="*/ 751418 w 5937249"/>
                <a:gd name="connsiteY67" fmla="*/ 919480 h 962660"/>
                <a:gd name="connsiteX68" fmla="*/ 1051981 w 5937249"/>
                <a:gd name="connsiteY68" fmla="*/ 919480 h 962660"/>
                <a:gd name="connsiteX69" fmla="*/ 1174749 w 5937249"/>
                <a:gd name="connsiteY69" fmla="*/ 796711 h 962660"/>
                <a:gd name="connsiteX70" fmla="*/ 1174749 w 5937249"/>
                <a:gd name="connsiteY70" fmla="*/ 165949 h 962660"/>
                <a:gd name="connsiteX71" fmla="*/ 1051981 w 5937249"/>
                <a:gd name="connsiteY71" fmla="*/ 43180 h 962660"/>
                <a:gd name="connsiteX72" fmla="*/ 160869 w 5937249"/>
                <a:gd name="connsiteY72" fmla="*/ 43180 h 962660"/>
                <a:gd name="connsiteX73" fmla="*/ 38100 w 5937249"/>
                <a:gd name="connsiteY73" fmla="*/ 165949 h 962660"/>
                <a:gd name="connsiteX74" fmla="*/ 38100 w 5937249"/>
                <a:gd name="connsiteY74" fmla="*/ 796711 h 962660"/>
                <a:gd name="connsiteX75" fmla="*/ 160869 w 5937249"/>
                <a:gd name="connsiteY75" fmla="*/ 919480 h 962660"/>
                <a:gd name="connsiteX76" fmla="*/ 461431 w 5937249"/>
                <a:gd name="connsiteY76" fmla="*/ 919480 h 962660"/>
                <a:gd name="connsiteX77" fmla="*/ 584199 w 5937249"/>
                <a:gd name="connsiteY77" fmla="*/ 796711 h 962660"/>
                <a:gd name="connsiteX78" fmla="*/ 584199 w 5937249"/>
                <a:gd name="connsiteY78" fmla="*/ 165949 h 962660"/>
                <a:gd name="connsiteX79" fmla="*/ 461431 w 5937249"/>
                <a:gd name="connsiteY79" fmla="*/ 43180 h 962660"/>
                <a:gd name="connsiteX80" fmla="*/ 129969 w 5937249"/>
                <a:gd name="connsiteY80" fmla="*/ 0 h 962660"/>
                <a:gd name="connsiteX81" fmla="*/ 5807280 w 5937249"/>
                <a:gd name="connsiteY81" fmla="*/ 0 h 962660"/>
                <a:gd name="connsiteX82" fmla="*/ 5937249 w 5937249"/>
                <a:gd name="connsiteY82" fmla="*/ 129969 h 962660"/>
                <a:gd name="connsiteX83" fmla="*/ 5937249 w 5937249"/>
                <a:gd name="connsiteY83" fmla="*/ 832691 h 962660"/>
                <a:gd name="connsiteX84" fmla="*/ 5807280 w 5937249"/>
                <a:gd name="connsiteY84" fmla="*/ 962660 h 962660"/>
                <a:gd name="connsiteX85" fmla="*/ 129969 w 5937249"/>
                <a:gd name="connsiteY85" fmla="*/ 962660 h 962660"/>
                <a:gd name="connsiteX86" fmla="*/ 0 w 5937249"/>
                <a:gd name="connsiteY86" fmla="*/ 832691 h 962660"/>
                <a:gd name="connsiteX87" fmla="*/ 0 w 5937249"/>
                <a:gd name="connsiteY87" fmla="*/ 129969 h 962660"/>
                <a:gd name="connsiteX88" fmla="*/ 129969 w 5937249"/>
                <a:gd name="connsiteY88" fmla="*/ 0 h 96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37249" h="962660">
                  <a:moveTo>
                    <a:pt x="5475818" y="43180"/>
                  </a:moveTo>
                  <a:cubicBezTo>
                    <a:pt x="5408015" y="43180"/>
                    <a:pt x="5353049" y="98146"/>
                    <a:pt x="5353049" y="165949"/>
                  </a:cubicBezTo>
                  <a:lnTo>
                    <a:pt x="5353049" y="796711"/>
                  </a:lnTo>
                  <a:cubicBezTo>
                    <a:pt x="5353049" y="864514"/>
                    <a:pt x="5408015" y="919480"/>
                    <a:pt x="5475818" y="919480"/>
                  </a:cubicBezTo>
                  <a:lnTo>
                    <a:pt x="5776380" y="919480"/>
                  </a:lnTo>
                  <a:cubicBezTo>
                    <a:pt x="5844183" y="919480"/>
                    <a:pt x="5899149" y="864514"/>
                    <a:pt x="5899149" y="796711"/>
                  </a:cubicBezTo>
                  <a:lnTo>
                    <a:pt x="5899149" y="165949"/>
                  </a:lnTo>
                  <a:cubicBezTo>
                    <a:pt x="5899149" y="98146"/>
                    <a:pt x="5844183" y="43180"/>
                    <a:pt x="5776380" y="43180"/>
                  </a:cubicBezTo>
                  <a:close/>
                  <a:moveTo>
                    <a:pt x="4885268" y="43180"/>
                  </a:moveTo>
                  <a:cubicBezTo>
                    <a:pt x="4817465" y="43180"/>
                    <a:pt x="4762499" y="98146"/>
                    <a:pt x="4762499" y="165949"/>
                  </a:cubicBezTo>
                  <a:lnTo>
                    <a:pt x="4762499" y="796711"/>
                  </a:lnTo>
                  <a:cubicBezTo>
                    <a:pt x="4762499" y="864514"/>
                    <a:pt x="4817465" y="919480"/>
                    <a:pt x="4885268" y="919480"/>
                  </a:cubicBezTo>
                  <a:lnTo>
                    <a:pt x="5185830" y="919480"/>
                  </a:lnTo>
                  <a:cubicBezTo>
                    <a:pt x="5253633" y="919480"/>
                    <a:pt x="5308599" y="864514"/>
                    <a:pt x="5308599" y="796711"/>
                  </a:cubicBezTo>
                  <a:lnTo>
                    <a:pt x="5308599" y="165949"/>
                  </a:lnTo>
                  <a:cubicBezTo>
                    <a:pt x="5308599" y="98146"/>
                    <a:pt x="5253633" y="43180"/>
                    <a:pt x="5185830" y="43180"/>
                  </a:cubicBezTo>
                  <a:close/>
                  <a:moveTo>
                    <a:pt x="4294718" y="43180"/>
                  </a:moveTo>
                  <a:cubicBezTo>
                    <a:pt x="4226915" y="43180"/>
                    <a:pt x="4171949" y="98146"/>
                    <a:pt x="4171949" y="165949"/>
                  </a:cubicBezTo>
                  <a:lnTo>
                    <a:pt x="4171949" y="796711"/>
                  </a:lnTo>
                  <a:cubicBezTo>
                    <a:pt x="4171949" y="864514"/>
                    <a:pt x="4226915" y="919480"/>
                    <a:pt x="4294718" y="919480"/>
                  </a:cubicBezTo>
                  <a:lnTo>
                    <a:pt x="4595280" y="919480"/>
                  </a:lnTo>
                  <a:cubicBezTo>
                    <a:pt x="4663083" y="919480"/>
                    <a:pt x="4718049" y="864514"/>
                    <a:pt x="4718049" y="796711"/>
                  </a:cubicBezTo>
                  <a:lnTo>
                    <a:pt x="4718049" y="165949"/>
                  </a:lnTo>
                  <a:cubicBezTo>
                    <a:pt x="4718049" y="98146"/>
                    <a:pt x="4663083" y="43180"/>
                    <a:pt x="4595280" y="43180"/>
                  </a:cubicBezTo>
                  <a:close/>
                  <a:moveTo>
                    <a:pt x="3704168" y="43180"/>
                  </a:moveTo>
                  <a:cubicBezTo>
                    <a:pt x="3636365" y="43180"/>
                    <a:pt x="3581399" y="98146"/>
                    <a:pt x="3581399" y="165949"/>
                  </a:cubicBezTo>
                  <a:lnTo>
                    <a:pt x="3581399" y="796711"/>
                  </a:lnTo>
                  <a:cubicBezTo>
                    <a:pt x="3581399" y="864514"/>
                    <a:pt x="3636365" y="919480"/>
                    <a:pt x="3704168" y="919480"/>
                  </a:cubicBezTo>
                  <a:lnTo>
                    <a:pt x="4004730" y="919480"/>
                  </a:lnTo>
                  <a:cubicBezTo>
                    <a:pt x="4072533" y="919480"/>
                    <a:pt x="4127499" y="864514"/>
                    <a:pt x="4127499" y="796711"/>
                  </a:cubicBezTo>
                  <a:lnTo>
                    <a:pt x="4127499" y="165949"/>
                  </a:lnTo>
                  <a:cubicBezTo>
                    <a:pt x="4127499" y="98146"/>
                    <a:pt x="4072533" y="43180"/>
                    <a:pt x="4004730" y="43180"/>
                  </a:cubicBezTo>
                  <a:close/>
                  <a:moveTo>
                    <a:pt x="3113618" y="43180"/>
                  </a:moveTo>
                  <a:cubicBezTo>
                    <a:pt x="3045815" y="43180"/>
                    <a:pt x="2990849" y="98146"/>
                    <a:pt x="2990849" y="165949"/>
                  </a:cubicBezTo>
                  <a:lnTo>
                    <a:pt x="2990849" y="796711"/>
                  </a:lnTo>
                  <a:cubicBezTo>
                    <a:pt x="2990849" y="864514"/>
                    <a:pt x="3045815" y="919480"/>
                    <a:pt x="3113618" y="919480"/>
                  </a:cubicBezTo>
                  <a:lnTo>
                    <a:pt x="3414180" y="919480"/>
                  </a:lnTo>
                  <a:cubicBezTo>
                    <a:pt x="3481983" y="919480"/>
                    <a:pt x="3536949" y="864514"/>
                    <a:pt x="3536949" y="796711"/>
                  </a:cubicBezTo>
                  <a:lnTo>
                    <a:pt x="3536949" y="165949"/>
                  </a:lnTo>
                  <a:cubicBezTo>
                    <a:pt x="3536949" y="98146"/>
                    <a:pt x="3481983" y="43180"/>
                    <a:pt x="3414180" y="43180"/>
                  </a:cubicBezTo>
                  <a:close/>
                  <a:moveTo>
                    <a:pt x="2523068" y="43180"/>
                  </a:moveTo>
                  <a:cubicBezTo>
                    <a:pt x="2455265" y="43180"/>
                    <a:pt x="2400299" y="98146"/>
                    <a:pt x="2400299" y="165949"/>
                  </a:cubicBezTo>
                  <a:lnTo>
                    <a:pt x="2400299" y="796711"/>
                  </a:lnTo>
                  <a:cubicBezTo>
                    <a:pt x="2400299" y="864514"/>
                    <a:pt x="2455265" y="919480"/>
                    <a:pt x="2523068" y="919480"/>
                  </a:cubicBezTo>
                  <a:lnTo>
                    <a:pt x="2823630" y="919480"/>
                  </a:lnTo>
                  <a:cubicBezTo>
                    <a:pt x="2891433" y="919480"/>
                    <a:pt x="2946399" y="864514"/>
                    <a:pt x="2946399" y="796711"/>
                  </a:cubicBezTo>
                  <a:lnTo>
                    <a:pt x="2946399" y="165949"/>
                  </a:lnTo>
                  <a:cubicBezTo>
                    <a:pt x="2946399" y="98146"/>
                    <a:pt x="2891433" y="43180"/>
                    <a:pt x="2823630" y="43180"/>
                  </a:cubicBezTo>
                  <a:close/>
                  <a:moveTo>
                    <a:pt x="1932518" y="43180"/>
                  </a:moveTo>
                  <a:cubicBezTo>
                    <a:pt x="1864715" y="43180"/>
                    <a:pt x="1809749" y="98146"/>
                    <a:pt x="1809749" y="165949"/>
                  </a:cubicBezTo>
                  <a:lnTo>
                    <a:pt x="1809749" y="796711"/>
                  </a:lnTo>
                  <a:cubicBezTo>
                    <a:pt x="1809749" y="864514"/>
                    <a:pt x="1864715" y="919480"/>
                    <a:pt x="1932518" y="919480"/>
                  </a:cubicBezTo>
                  <a:lnTo>
                    <a:pt x="2233080" y="919480"/>
                  </a:lnTo>
                  <a:cubicBezTo>
                    <a:pt x="2300883" y="919480"/>
                    <a:pt x="2355849" y="864514"/>
                    <a:pt x="2355849" y="796711"/>
                  </a:cubicBezTo>
                  <a:lnTo>
                    <a:pt x="2355849" y="165949"/>
                  </a:lnTo>
                  <a:cubicBezTo>
                    <a:pt x="2355849" y="98146"/>
                    <a:pt x="2300883" y="43180"/>
                    <a:pt x="2233080" y="43180"/>
                  </a:cubicBezTo>
                  <a:close/>
                  <a:moveTo>
                    <a:pt x="1341968" y="43180"/>
                  </a:moveTo>
                  <a:cubicBezTo>
                    <a:pt x="1274165" y="43180"/>
                    <a:pt x="1219199" y="98146"/>
                    <a:pt x="1219199" y="165949"/>
                  </a:cubicBezTo>
                  <a:lnTo>
                    <a:pt x="1219199" y="796711"/>
                  </a:lnTo>
                  <a:cubicBezTo>
                    <a:pt x="1219199" y="864514"/>
                    <a:pt x="1274165" y="919480"/>
                    <a:pt x="1341968" y="919480"/>
                  </a:cubicBezTo>
                  <a:lnTo>
                    <a:pt x="1642530" y="919480"/>
                  </a:lnTo>
                  <a:cubicBezTo>
                    <a:pt x="1710333" y="919480"/>
                    <a:pt x="1765299" y="864514"/>
                    <a:pt x="1765299" y="796711"/>
                  </a:cubicBezTo>
                  <a:lnTo>
                    <a:pt x="1765299" y="165949"/>
                  </a:lnTo>
                  <a:cubicBezTo>
                    <a:pt x="1765299" y="98146"/>
                    <a:pt x="1710333" y="43180"/>
                    <a:pt x="1642530" y="43180"/>
                  </a:cubicBezTo>
                  <a:close/>
                  <a:moveTo>
                    <a:pt x="751418" y="43180"/>
                  </a:moveTo>
                  <a:cubicBezTo>
                    <a:pt x="683615" y="43180"/>
                    <a:pt x="628649" y="98146"/>
                    <a:pt x="628649" y="165949"/>
                  </a:cubicBezTo>
                  <a:lnTo>
                    <a:pt x="628649" y="796711"/>
                  </a:lnTo>
                  <a:cubicBezTo>
                    <a:pt x="628649" y="864514"/>
                    <a:pt x="683615" y="919480"/>
                    <a:pt x="751418" y="919480"/>
                  </a:cubicBezTo>
                  <a:lnTo>
                    <a:pt x="1051981" y="919480"/>
                  </a:lnTo>
                  <a:cubicBezTo>
                    <a:pt x="1119783" y="919480"/>
                    <a:pt x="1174749" y="864514"/>
                    <a:pt x="1174749" y="796711"/>
                  </a:cubicBezTo>
                  <a:lnTo>
                    <a:pt x="1174749" y="165949"/>
                  </a:lnTo>
                  <a:cubicBezTo>
                    <a:pt x="1174749" y="98146"/>
                    <a:pt x="1119783" y="43180"/>
                    <a:pt x="1051981" y="43180"/>
                  </a:cubicBezTo>
                  <a:close/>
                  <a:moveTo>
                    <a:pt x="160869" y="43180"/>
                  </a:moveTo>
                  <a:cubicBezTo>
                    <a:pt x="93066" y="43180"/>
                    <a:pt x="38100" y="98146"/>
                    <a:pt x="38100" y="165949"/>
                  </a:cubicBezTo>
                  <a:lnTo>
                    <a:pt x="38100" y="796711"/>
                  </a:lnTo>
                  <a:cubicBezTo>
                    <a:pt x="38100" y="864514"/>
                    <a:pt x="93066" y="919480"/>
                    <a:pt x="160869" y="919480"/>
                  </a:cubicBezTo>
                  <a:lnTo>
                    <a:pt x="461431" y="919480"/>
                  </a:lnTo>
                  <a:cubicBezTo>
                    <a:pt x="529233" y="919480"/>
                    <a:pt x="584199" y="864514"/>
                    <a:pt x="584199" y="796711"/>
                  </a:cubicBezTo>
                  <a:lnTo>
                    <a:pt x="584199" y="165949"/>
                  </a:lnTo>
                  <a:cubicBezTo>
                    <a:pt x="584199" y="98146"/>
                    <a:pt x="529233" y="43180"/>
                    <a:pt x="461431" y="43180"/>
                  </a:cubicBezTo>
                  <a:close/>
                  <a:moveTo>
                    <a:pt x="129969" y="0"/>
                  </a:moveTo>
                  <a:lnTo>
                    <a:pt x="5807280" y="0"/>
                  </a:lnTo>
                  <a:cubicBezTo>
                    <a:pt x="5879060" y="0"/>
                    <a:pt x="5937249" y="58189"/>
                    <a:pt x="5937249" y="129969"/>
                  </a:cubicBezTo>
                  <a:lnTo>
                    <a:pt x="5937249" y="832691"/>
                  </a:lnTo>
                  <a:cubicBezTo>
                    <a:pt x="5937249" y="904471"/>
                    <a:pt x="5879060" y="962660"/>
                    <a:pt x="5807280" y="962660"/>
                  </a:cubicBezTo>
                  <a:lnTo>
                    <a:pt x="129969" y="962660"/>
                  </a:lnTo>
                  <a:cubicBezTo>
                    <a:pt x="58189" y="962660"/>
                    <a:pt x="0" y="904471"/>
                    <a:pt x="0" y="832691"/>
                  </a:cubicBezTo>
                  <a:lnTo>
                    <a:pt x="0" y="129969"/>
                  </a:lnTo>
                  <a:cubicBezTo>
                    <a:pt x="0" y="58189"/>
                    <a:pt x="58189" y="0"/>
                    <a:pt x="12996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121920" rIns="9144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ValueText2">
              <a:extLst>
                <a:ext uri="{FF2B5EF4-FFF2-40B4-BE49-F238E27FC236}">
                  <a16:creationId xmlns:a16="http://schemas.microsoft.com/office/drawing/2014/main" xmlns="" id="{5422887A-ADB9-4550-83B2-91AB687D5A0A}"/>
                </a:ext>
              </a:extLst>
            </p:cNvPr>
            <p:cNvSpPr txBox="1"/>
            <p:nvPr/>
          </p:nvSpPr>
          <p:spPr>
            <a:xfrm>
              <a:off x="8672722" y="2263548"/>
              <a:ext cx="635486" cy="26563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>
                  <a:solidFill>
                    <a:srgbClr val="000000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rgbClr val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RelativeShape3">
              <a:extLst>
                <a:ext uri="{FF2B5EF4-FFF2-40B4-BE49-F238E27FC236}">
                  <a16:creationId xmlns:a16="http://schemas.microsoft.com/office/drawing/2014/main" xmlns="" id="{0CF4E7AF-B65A-427F-91E7-625AFE3DAE0B}"/>
                </a:ext>
              </a:extLst>
            </p:cNvPr>
            <p:cNvSpPr/>
            <p:nvPr/>
          </p:nvSpPr>
          <p:spPr>
            <a:xfrm>
              <a:off x="4932894" y="2988605"/>
              <a:ext cx="3626311" cy="462868"/>
            </a:xfrm>
            <a:prstGeom prst="roundRect">
              <a:avLst>
                <a:gd name="adj" fmla="val 13357"/>
              </a:avLst>
            </a:prstGeom>
            <a:pattFill prst="dkDnDiag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Shape3">
              <a:extLst>
                <a:ext uri="{FF2B5EF4-FFF2-40B4-BE49-F238E27FC236}">
                  <a16:creationId xmlns:a16="http://schemas.microsoft.com/office/drawing/2014/main" xmlns="" id="{3FC47549-1EE6-4845-BADB-883D6FEBFFC1}"/>
                </a:ext>
              </a:extLst>
            </p:cNvPr>
            <p:cNvSpPr/>
            <p:nvPr/>
          </p:nvSpPr>
          <p:spPr>
            <a:xfrm>
              <a:off x="4932894" y="2988605"/>
              <a:ext cx="2393365" cy="462868"/>
            </a:xfrm>
            <a:prstGeom prst="roundRect">
              <a:avLst>
                <a:gd name="adj" fmla="val 13501"/>
              </a:avLst>
            </a:prstGeom>
            <a:solidFill>
              <a:srgbClr val="40A6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BackShape">
              <a:extLst>
                <a:ext uri="{FF2B5EF4-FFF2-40B4-BE49-F238E27FC236}">
                  <a16:creationId xmlns:a16="http://schemas.microsoft.com/office/drawing/2014/main" xmlns="" id="{3F632CA7-E1D8-4F82-B7C3-BEC038921969}"/>
                </a:ext>
              </a:extLst>
            </p:cNvPr>
            <p:cNvSpPr/>
            <p:nvPr/>
          </p:nvSpPr>
          <p:spPr>
            <a:xfrm>
              <a:off x="4909244" y="2985486"/>
              <a:ext cx="3674196" cy="469105"/>
            </a:xfrm>
            <a:custGeom>
              <a:avLst/>
              <a:gdLst>
                <a:gd name="connsiteX0" fmla="*/ 5475818 w 5937249"/>
                <a:gd name="connsiteY0" fmla="*/ 43180 h 962660"/>
                <a:gd name="connsiteX1" fmla="*/ 5353049 w 5937249"/>
                <a:gd name="connsiteY1" fmla="*/ 165949 h 962660"/>
                <a:gd name="connsiteX2" fmla="*/ 5353049 w 5937249"/>
                <a:gd name="connsiteY2" fmla="*/ 796711 h 962660"/>
                <a:gd name="connsiteX3" fmla="*/ 5475818 w 5937249"/>
                <a:gd name="connsiteY3" fmla="*/ 919480 h 962660"/>
                <a:gd name="connsiteX4" fmla="*/ 5776380 w 5937249"/>
                <a:gd name="connsiteY4" fmla="*/ 919480 h 962660"/>
                <a:gd name="connsiteX5" fmla="*/ 5899149 w 5937249"/>
                <a:gd name="connsiteY5" fmla="*/ 796711 h 962660"/>
                <a:gd name="connsiteX6" fmla="*/ 5899149 w 5937249"/>
                <a:gd name="connsiteY6" fmla="*/ 165949 h 962660"/>
                <a:gd name="connsiteX7" fmla="*/ 5776380 w 5937249"/>
                <a:gd name="connsiteY7" fmla="*/ 43180 h 962660"/>
                <a:gd name="connsiteX8" fmla="*/ 4885268 w 5937249"/>
                <a:gd name="connsiteY8" fmla="*/ 43180 h 962660"/>
                <a:gd name="connsiteX9" fmla="*/ 4762499 w 5937249"/>
                <a:gd name="connsiteY9" fmla="*/ 165949 h 962660"/>
                <a:gd name="connsiteX10" fmla="*/ 4762499 w 5937249"/>
                <a:gd name="connsiteY10" fmla="*/ 796711 h 962660"/>
                <a:gd name="connsiteX11" fmla="*/ 4885268 w 5937249"/>
                <a:gd name="connsiteY11" fmla="*/ 919480 h 962660"/>
                <a:gd name="connsiteX12" fmla="*/ 5185830 w 5937249"/>
                <a:gd name="connsiteY12" fmla="*/ 919480 h 962660"/>
                <a:gd name="connsiteX13" fmla="*/ 5308599 w 5937249"/>
                <a:gd name="connsiteY13" fmla="*/ 796711 h 962660"/>
                <a:gd name="connsiteX14" fmla="*/ 5308599 w 5937249"/>
                <a:gd name="connsiteY14" fmla="*/ 165949 h 962660"/>
                <a:gd name="connsiteX15" fmla="*/ 5185830 w 5937249"/>
                <a:gd name="connsiteY15" fmla="*/ 43180 h 962660"/>
                <a:gd name="connsiteX16" fmla="*/ 4294718 w 5937249"/>
                <a:gd name="connsiteY16" fmla="*/ 43180 h 962660"/>
                <a:gd name="connsiteX17" fmla="*/ 4171949 w 5937249"/>
                <a:gd name="connsiteY17" fmla="*/ 165949 h 962660"/>
                <a:gd name="connsiteX18" fmla="*/ 4171949 w 5937249"/>
                <a:gd name="connsiteY18" fmla="*/ 796711 h 962660"/>
                <a:gd name="connsiteX19" fmla="*/ 4294718 w 5937249"/>
                <a:gd name="connsiteY19" fmla="*/ 919480 h 962660"/>
                <a:gd name="connsiteX20" fmla="*/ 4595280 w 5937249"/>
                <a:gd name="connsiteY20" fmla="*/ 919480 h 962660"/>
                <a:gd name="connsiteX21" fmla="*/ 4718049 w 5937249"/>
                <a:gd name="connsiteY21" fmla="*/ 796711 h 962660"/>
                <a:gd name="connsiteX22" fmla="*/ 4718049 w 5937249"/>
                <a:gd name="connsiteY22" fmla="*/ 165949 h 962660"/>
                <a:gd name="connsiteX23" fmla="*/ 4595280 w 5937249"/>
                <a:gd name="connsiteY23" fmla="*/ 43180 h 962660"/>
                <a:gd name="connsiteX24" fmla="*/ 3704168 w 5937249"/>
                <a:gd name="connsiteY24" fmla="*/ 43180 h 962660"/>
                <a:gd name="connsiteX25" fmla="*/ 3581399 w 5937249"/>
                <a:gd name="connsiteY25" fmla="*/ 165949 h 962660"/>
                <a:gd name="connsiteX26" fmla="*/ 3581399 w 5937249"/>
                <a:gd name="connsiteY26" fmla="*/ 796711 h 962660"/>
                <a:gd name="connsiteX27" fmla="*/ 3704168 w 5937249"/>
                <a:gd name="connsiteY27" fmla="*/ 919480 h 962660"/>
                <a:gd name="connsiteX28" fmla="*/ 4004730 w 5937249"/>
                <a:gd name="connsiteY28" fmla="*/ 919480 h 962660"/>
                <a:gd name="connsiteX29" fmla="*/ 4127499 w 5937249"/>
                <a:gd name="connsiteY29" fmla="*/ 796711 h 962660"/>
                <a:gd name="connsiteX30" fmla="*/ 4127499 w 5937249"/>
                <a:gd name="connsiteY30" fmla="*/ 165949 h 962660"/>
                <a:gd name="connsiteX31" fmla="*/ 4004730 w 5937249"/>
                <a:gd name="connsiteY31" fmla="*/ 43180 h 962660"/>
                <a:gd name="connsiteX32" fmla="*/ 3113618 w 5937249"/>
                <a:gd name="connsiteY32" fmla="*/ 43180 h 962660"/>
                <a:gd name="connsiteX33" fmla="*/ 2990849 w 5937249"/>
                <a:gd name="connsiteY33" fmla="*/ 165949 h 962660"/>
                <a:gd name="connsiteX34" fmla="*/ 2990849 w 5937249"/>
                <a:gd name="connsiteY34" fmla="*/ 796711 h 962660"/>
                <a:gd name="connsiteX35" fmla="*/ 3113618 w 5937249"/>
                <a:gd name="connsiteY35" fmla="*/ 919480 h 962660"/>
                <a:gd name="connsiteX36" fmla="*/ 3414180 w 5937249"/>
                <a:gd name="connsiteY36" fmla="*/ 919480 h 962660"/>
                <a:gd name="connsiteX37" fmla="*/ 3536949 w 5937249"/>
                <a:gd name="connsiteY37" fmla="*/ 796711 h 962660"/>
                <a:gd name="connsiteX38" fmla="*/ 3536949 w 5937249"/>
                <a:gd name="connsiteY38" fmla="*/ 165949 h 962660"/>
                <a:gd name="connsiteX39" fmla="*/ 3414180 w 5937249"/>
                <a:gd name="connsiteY39" fmla="*/ 43180 h 962660"/>
                <a:gd name="connsiteX40" fmla="*/ 2523068 w 5937249"/>
                <a:gd name="connsiteY40" fmla="*/ 43180 h 962660"/>
                <a:gd name="connsiteX41" fmla="*/ 2400299 w 5937249"/>
                <a:gd name="connsiteY41" fmla="*/ 165949 h 962660"/>
                <a:gd name="connsiteX42" fmla="*/ 2400299 w 5937249"/>
                <a:gd name="connsiteY42" fmla="*/ 796711 h 962660"/>
                <a:gd name="connsiteX43" fmla="*/ 2523068 w 5937249"/>
                <a:gd name="connsiteY43" fmla="*/ 919480 h 962660"/>
                <a:gd name="connsiteX44" fmla="*/ 2823630 w 5937249"/>
                <a:gd name="connsiteY44" fmla="*/ 919480 h 962660"/>
                <a:gd name="connsiteX45" fmla="*/ 2946399 w 5937249"/>
                <a:gd name="connsiteY45" fmla="*/ 796711 h 962660"/>
                <a:gd name="connsiteX46" fmla="*/ 2946399 w 5937249"/>
                <a:gd name="connsiteY46" fmla="*/ 165949 h 962660"/>
                <a:gd name="connsiteX47" fmla="*/ 2823630 w 5937249"/>
                <a:gd name="connsiteY47" fmla="*/ 43180 h 962660"/>
                <a:gd name="connsiteX48" fmla="*/ 1932518 w 5937249"/>
                <a:gd name="connsiteY48" fmla="*/ 43180 h 962660"/>
                <a:gd name="connsiteX49" fmla="*/ 1809749 w 5937249"/>
                <a:gd name="connsiteY49" fmla="*/ 165949 h 962660"/>
                <a:gd name="connsiteX50" fmla="*/ 1809749 w 5937249"/>
                <a:gd name="connsiteY50" fmla="*/ 796711 h 962660"/>
                <a:gd name="connsiteX51" fmla="*/ 1932518 w 5937249"/>
                <a:gd name="connsiteY51" fmla="*/ 919480 h 962660"/>
                <a:gd name="connsiteX52" fmla="*/ 2233080 w 5937249"/>
                <a:gd name="connsiteY52" fmla="*/ 919480 h 962660"/>
                <a:gd name="connsiteX53" fmla="*/ 2355849 w 5937249"/>
                <a:gd name="connsiteY53" fmla="*/ 796711 h 962660"/>
                <a:gd name="connsiteX54" fmla="*/ 2355849 w 5937249"/>
                <a:gd name="connsiteY54" fmla="*/ 165949 h 962660"/>
                <a:gd name="connsiteX55" fmla="*/ 2233080 w 5937249"/>
                <a:gd name="connsiteY55" fmla="*/ 43180 h 962660"/>
                <a:gd name="connsiteX56" fmla="*/ 1341968 w 5937249"/>
                <a:gd name="connsiteY56" fmla="*/ 43180 h 962660"/>
                <a:gd name="connsiteX57" fmla="*/ 1219199 w 5937249"/>
                <a:gd name="connsiteY57" fmla="*/ 165949 h 962660"/>
                <a:gd name="connsiteX58" fmla="*/ 1219199 w 5937249"/>
                <a:gd name="connsiteY58" fmla="*/ 796711 h 962660"/>
                <a:gd name="connsiteX59" fmla="*/ 1341968 w 5937249"/>
                <a:gd name="connsiteY59" fmla="*/ 919480 h 962660"/>
                <a:gd name="connsiteX60" fmla="*/ 1642530 w 5937249"/>
                <a:gd name="connsiteY60" fmla="*/ 919480 h 962660"/>
                <a:gd name="connsiteX61" fmla="*/ 1765299 w 5937249"/>
                <a:gd name="connsiteY61" fmla="*/ 796711 h 962660"/>
                <a:gd name="connsiteX62" fmla="*/ 1765299 w 5937249"/>
                <a:gd name="connsiteY62" fmla="*/ 165949 h 962660"/>
                <a:gd name="connsiteX63" fmla="*/ 1642530 w 5937249"/>
                <a:gd name="connsiteY63" fmla="*/ 43180 h 962660"/>
                <a:gd name="connsiteX64" fmla="*/ 751418 w 5937249"/>
                <a:gd name="connsiteY64" fmla="*/ 43180 h 962660"/>
                <a:gd name="connsiteX65" fmla="*/ 628649 w 5937249"/>
                <a:gd name="connsiteY65" fmla="*/ 165949 h 962660"/>
                <a:gd name="connsiteX66" fmla="*/ 628649 w 5937249"/>
                <a:gd name="connsiteY66" fmla="*/ 796711 h 962660"/>
                <a:gd name="connsiteX67" fmla="*/ 751418 w 5937249"/>
                <a:gd name="connsiteY67" fmla="*/ 919480 h 962660"/>
                <a:gd name="connsiteX68" fmla="*/ 1051981 w 5937249"/>
                <a:gd name="connsiteY68" fmla="*/ 919480 h 962660"/>
                <a:gd name="connsiteX69" fmla="*/ 1174749 w 5937249"/>
                <a:gd name="connsiteY69" fmla="*/ 796711 h 962660"/>
                <a:gd name="connsiteX70" fmla="*/ 1174749 w 5937249"/>
                <a:gd name="connsiteY70" fmla="*/ 165949 h 962660"/>
                <a:gd name="connsiteX71" fmla="*/ 1051981 w 5937249"/>
                <a:gd name="connsiteY71" fmla="*/ 43180 h 962660"/>
                <a:gd name="connsiteX72" fmla="*/ 160869 w 5937249"/>
                <a:gd name="connsiteY72" fmla="*/ 43180 h 962660"/>
                <a:gd name="connsiteX73" fmla="*/ 38100 w 5937249"/>
                <a:gd name="connsiteY73" fmla="*/ 165949 h 962660"/>
                <a:gd name="connsiteX74" fmla="*/ 38100 w 5937249"/>
                <a:gd name="connsiteY74" fmla="*/ 796711 h 962660"/>
                <a:gd name="connsiteX75" fmla="*/ 160869 w 5937249"/>
                <a:gd name="connsiteY75" fmla="*/ 919480 h 962660"/>
                <a:gd name="connsiteX76" fmla="*/ 461431 w 5937249"/>
                <a:gd name="connsiteY76" fmla="*/ 919480 h 962660"/>
                <a:gd name="connsiteX77" fmla="*/ 584199 w 5937249"/>
                <a:gd name="connsiteY77" fmla="*/ 796711 h 962660"/>
                <a:gd name="connsiteX78" fmla="*/ 584199 w 5937249"/>
                <a:gd name="connsiteY78" fmla="*/ 165949 h 962660"/>
                <a:gd name="connsiteX79" fmla="*/ 461431 w 5937249"/>
                <a:gd name="connsiteY79" fmla="*/ 43180 h 962660"/>
                <a:gd name="connsiteX80" fmla="*/ 129969 w 5937249"/>
                <a:gd name="connsiteY80" fmla="*/ 0 h 962660"/>
                <a:gd name="connsiteX81" fmla="*/ 5807280 w 5937249"/>
                <a:gd name="connsiteY81" fmla="*/ 0 h 962660"/>
                <a:gd name="connsiteX82" fmla="*/ 5937249 w 5937249"/>
                <a:gd name="connsiteY82" fmla="*/ 129969 h 962660"/>
                <a:gd name="connsiteX83" fmla="*/ 5937249 w 5937249"/>
                <a:gd name="connsiteY83" fmla="*/ 832691 h 962660"/>
                <a:gd name="connsiteX84" fmla="*/ 5807280 w 5937249"/>
                <a:gd name="connsiteY84" fmla="*/ 962660 h 962660"/>
                <a:gd name="connsiteX85" fmla="*/ 129969 w 5937249"/>
                <a:gd name="connsiteY85" fmla="*/ 962660 h 962660"/>
                <a:gd name="connsiteX86" fmla="*/ 0 w 5937249"/>
                <a:gd name="connsiteY86" fmla="*/ 832691 h 962660"/>
                <a:gd name="connsiteX87" fmla="*/ 0 w 5937249"/>
                <a:gd name="connsiteY87" fmla="*/ 129969 h 962660"/>
                <a:gd name="connsiteX88" fmla="*/ 129969 w 5937249"/>
                <a:gd name="connsiteY88" fmla="*/ 0 h 96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37249" h="962660">
                  <a:moveTo>
                    <a:pt x="5475818" y="43180"/>
                  </a:moveTo>
                  <a:cubicBezTo>
                    <a:pt x="5408015" y="43180"/>
                    <a:pt x="5353049" y="98146"/>
                    <a:pt x="5353049" y="165949"/>
                  </a:cubicBezTo>
                  <a:lnTo>
                    <a:pt x="5353049" y="796711"/>
                  </a:lnTo>
                  <a:cubicBezTo>
                    <a:pt x="5353049" y="864514"/>
                    <a:pt x="5408015" y="919480"/>
                    <a:pt x="5475818" y="919480"/>
                  </a:cubicBezTo>
                  <a:lnTo>
                    <a:pt x="5776380" y="919480"/>
                  </a:lnTo>
                  <a:cubicBezTo>
                    <a:pt x="5844183" y="919480"/>
                    <a:pt x="5899149" y="864514"/>
                    <a:pt x="5899149" y="796711"/>
                  </a:cubicBezTo>
                  <a:lnTo>
                    <a:pt x="5899149" y="165949"/>
                  </a:lnTo>
                  <a:cubicBezTo>
                    <a:pt x="5899149" y="98146"/>
                    <a:pt x="5844183" y="43180"/>
                    <a:pt x="5776380" y="43180"/>
                  </a:cubicBezTo>
                  <a:close/>
                  <a:moveTo>
                    <a:pt x="4885268" y="43180"/>
                  </a:moveTo>
                  <a:cubicBezTo>
                    <a:pt x="4817465" y="43180"/>
                    <a:pt x="4762499" y="98146"/>
                    <a:pt x="4762499" y="165949"/>
                  </a:cubicBezTo>
                  <a:lnTo>
                    <a:pt x="4762499" y="796711"/>
                  </a:lnTo>
                  <a:cubicBezTo>
                    <a:pt x="4762499" y="864514"/>
                    <a:pt x="4817465" y="919480"/>
                    <a:pt x="4885268" y="919480"/>
                  </a:cubicBezTo>
                  <a:lnTo>
                    <a:pt x="5185830" y="919480"/>
                  </a:lnTo>
                  <a:cubicBezTo>
                    <a:pt x="5253633" y="919480"/>
                    <a:pt x="5308599" y="864514"/>
                    <a:pt x="5308599" y="796711"/>
                  </a:cubicBezTo>
                  <a:lnTo>
                    <a:pt x="5308599" y="165949"/>
                  </a:lnTo>
                  <a:cubicBezTo>
                    <a:pt x="5308599" y="98146"/>
                    <a:pt x="5253633" y="43180"/>
                    <a:pt x="5185830" y="43180"/>
                  </a:cubicBezTo>
                  <a:close/>
                  <a:moveTo>
                    <a:pt x="4294718" y="43180"/>
                  </a:moveTo>
                  <a:cubicBezTo>
                    <a:pt x="4226915" y="43180"/>
                    <a:pt x="4171949" y="98146"/>
                    <a:pt x="4171949" y="165949"/>
                  </a:cubicBezTo>
                  <a:lnTo>
                    <a:pt x="4171949" y="796711"/>
                  </a:lnTo>
                  <a:cubicBezTo>
                    <a:pt x="4171949" y="864514"/>
                    <a:pt x="4226915" y="919480"/>
                    <a:pt x="4294718" y="919480"/>
                  </a:cubicBezTo>
                  <a:lnTo>
                    <a:pt x="4595280" y="919480"/>
                  </a:lnTo>
                  <a:cubicBezTo>
                    <a:pt x="4663083" y="919480"/>
                    <a:pt x="4718049" y="864514"/>
                    <a:pt x="4718049" y="796711"/>
                  </a:cubicBezTo>
                  <a:lnTo>
                    <a:pt x="4718049" y="165949"/>
                  </a:lnTo>
                  <a:cubicBezTo>
                    <a:pt x="4718049" y="98146"/>
                    <a:pt x="4663083" y="43180"/>
                    <a:pt x="4595280" y="43180"/>
                  </a:cubicBezTo>
                  <a:close/>
                  <a:moveTo>
                    <a:pt x="3704168" y="43180"/>
                  </a:moveTo>
                  <a:cubicBezTo>
                    <a:pt x="3636365" y="43180"/>
                    <a:pt x="3581399" y="98146"/>
                    <a:pt x="3581399" y="165949"/>
                  </a:cubicBezTo>
                  <a:lnTo>
                    <a:pt x="3581399" y="796711"/>
                  </a:lnTo>
                  <a:cubicBezTo>
                    <a:pt x="3581399" y="864514"/>
                    <a:pt x="3636365" y="919480"/>
                    <a:pt x="3704168" y="919480"/>
                  </a:cubicBezTo>
                  <a:lnTo>
                    <a:pt x="4004730" y="919480"/>
                  </a:lnTo>
                  <a:cubicBezTo>
                    <a:pt x="4072533" y="919480"/>
                    <a:pt x="4127499" y="864514"/>
                    <a:pt x="4127499" y="796711"/>
                  </a:cubicBezTo>
                  <a:lnTo>
                    <a:pt x="4127499" y="165949"/>
                  </a:lnTo>
                  <a:cubicBezTo>
                    <a:pt x="4127499" y="98146"/>
                    <a:pt x="4072533" y="43180"/>
                    <a:pt x="4004730" y="43180"/>
                  </a:cubicBezTo>
                  <a:close/>
                  <a:moveTo>
                    <a:pt x="3113618" y="43180"/>
                  </a:moveTo>
                  <a:cubicBezTo>
                    <a:pt x="3045815" y="43180"/>
                    <a:pt x="2990849" y="98146"/>
                    <a:pt x="2990849" y="165949"/>
                  </a:cubicBezTo>
                  <a:lnTo>
                    <a:pt x="2990849" y="796711"/>
                  </a:lnTo>
                  <a:cubicBezTo>
                    <a:pt x="2990849" y="864514"/>
                    <a:pt x="3045815" y="919480"/>
                    <a:pt x="3113618" y="919480"/>
                  </a:cubicBezTo>
                  <a:lnTo>
                    <a:pt x="3414180" y="919480"/>
                  </a:lnTo>
                  <a:cubicBezTo>
                    <a:pt x="3481983" y="919480"/>
                    <a:pt x="3536949" y="864514"/>
                    <a:pt x="3536949" y="796711"/>
                  </a:cubicBezTo>
                  <a:lnTo>
                    <a:pt x="3536949" y="165949"/>
                  </a:lnTo>
                  <a:cubicBezTo>
                    <a:pt x="3536949" y="98146"/>
                    <a:pt x="3481983" y="43180"/>
                    <a:pt x="3414180" y="43180"/>
                  </a:cubicBezTo>
                  <a:close/>
                  <a:moveTo>
                    <a:pt x="2523068" y="43180"/>
                  </a:moveTo>
                  <a:cubicBezTo>
                    <a:pt x="2455265" y="43180"/>
                    <a:pt x="2400299" y="98146"/>
                    <a:pt x="2400299" y="165949"/>
                  </a:cubicBezTo>
                  <a:lnTo>
                    <a:pt x="2400299" y="796711"/>
                  </a:lnTo>
                  <a:cubicBezTo>
                    <a:pt x="2400299" y="864514"/>
                    <a:pt x="2455265" y="919480"/>
                    <a:pt x="2523068" y="919480"/>
                  </a:cubicBezTo>
                  <a:lnTo>
                    <a:pt x="2823630" y="919480"/>
                  </a:lnTo>
                  <a:cubicBezTo>
                    <a:pt x="2891433" y="919480"/>
                    <a:pt x="2946399" y="864514"/>
                    <a:pt x="2946399" y="796711"/>
                  </a:cubicBezTo>
                  <a:lnTo>
                    <a:pt x="2946399" y="165949"/>
                  </a:lnTo>
                  <a:cubicBezTo>
                    <a:pt x="2946399" y="98146"/>
                    <a:pt x="2891433" y="43180"/>
                    <a:pt x="2823630" y="43180"/>
                  </a:cubicBezTo>
                  <a:close/>
                  <a:moveTo>
                    <a:pt x="1932518" y="43180"/>
                  </a:moveTo>
                  <a:cubicBezTo>
                    <a:pt x="1864715" y="43180"/>
                    <a:pt x="1809749" y="98146"/>
                    <a:pt x="1809749" y="165949"/>
                  </a:cubicBezTo>
                  <a:lnTo>
                    <a:pt x="1809749" y="796711"/>
                  </a:lnTo>
                  <a:cubicBezTo>
                    <a:pt x="1809749" y="864514"/>
                    <a:pt x="1864715" y="919480"/>
                    <a:pt x="1932518" y="919480"/>
                  </a:cubicBezTo>
                  <a:lnTo>
                    <a:pt x="2233080" y="919480"/>
                  </a:lnTo>
                  <a:cubicBezTo>
                    <a:pt x="2300883" y="919480"/>
                    <a:pt x="2355849" y="864514"/>
                    <a:pt x="2355849" y="796711"/>
                  </a:cubicBezTo>
                  <a:lnTo>
                    <a:pt x="2355849" y="165949"/>
                  </a:lnTo>
                  <a:cubicBezTo>
                    <a:pt x="2355849" y="98146"/>
                    <a:pt x="2300883" y="43180"/>
                    <a:pt x="2233080" y="43180"/>
                  </a:cubicBezTo>
                  <a:close/>
                  <a:moveTo>
                    <a:pt x="1341968" y="43180"/>
                  </a:moveTo>
                  <a:cubicBezTo>
                    <a:pt x="1274165" y="43180"/>
                    <a:pt x="1219199" y="98146"/>
                    <a:pt x="1219199" y="165949"/>
                  </a:cubicBezTo>
                  <a:lnTo>
                    <a:pt x="1219199" y="796711"/>
                  </a:lnTo>
                  <a:cubicBezTo>
                    <a:pt x="1219199" y="864514"/>
                    <a:pt x="1274165" y="919480"/>
                    <a:pt x="1341968" y="919480"/>
                  </a:cubicBezTo>
                  <a:lnTo>
                    <a:pt x="1642530" y="919480"/>
                  </a:lnTo>
                  <a:cubicBezTo>
                    <a:pt x="1710333" y="919480"/>
                    <a:pt x="1765299" y="864514"/>
                    <a:pt x="1765299" y="796711"/>
                  </a:cubicBezTo>
                  <a:lnTo>
                    <a:pt x="1765299" y="165949"/>
                  </a:lnTo>
                  <a:cubicBezTo>
                    <a:pt x="1765299" y="98146"/>
                    <a:pt x="1710333" y="43180"/>
                    <a:pt x="1642530" y="43180"/>
                  </a:cubicBezTo>
                  <a:close/>
                  <a:moveTo>
                    <a:pt x="751418" y="43180"/>
                  </a:moveTo>
                  <a:cubicBezTo>
                    <a:pt x="683615" y="43180"/>
                    <a:pt x="628649" y="98146"/>
                    <a:pt x="628649" y="165949"/>
                  </a:cubicBezTo>
                  <a:lnTo>
                    <a:pt x="628649" y="796711"/>
                  </a:lnTo>
                  <a:cubicBezTo>
                    <a:pt x="628649" y="864514"/>
                    <a:pt x="683615" y="919480"/>
                    <a:pt x="751418" y="919480"/>
                  </a:cubicBezTo>
                  <a:lnTo>
                    <a:pt x="1051981" y="919480"/>
                  </a:lnTo>
                  <a:cubicBezTo>
                    <a:pt x="1119783" y="919480"/>
                    <a:pt x="1174749" y="864514"/>
                    <a:pt x="1174749" y="796711"/>
                  </a:cubicBezTo>
                  <a:lnTo>
                    <a:pt x="1174749" y="165949"/>
                  </a:lnTo>
                  <a:cubicBezTo>
                    <a:pt x="1174749" y="98146"/>
                    <a:pt x="1119783" y="43180"/>
                    <a:pt x="1051981" y="43180"/>
                  </a:cubicBezTo>
                  <a:close/>
                  <a:moveTo>
                    <a:pt x="160869" y="43180"/>
                  </a:moveTo>
                  <a:cubicBezTo>
                    <a:pt x="93066" y="43180"/>
                    <a:pt x="38100" y="98146"/>
                    <a:pt x="38100" y="165949"/>
                  </a:cubicBezTo>
                  <a:lnTo>
                    <a:pt x="38100" y="796711"/>
                  </a:lnTo>
                  <a:cubicBezTo>
                    <a:pt x="38100" y="864514"/>
                    <a:pt x="93066" y="919480"/>
                    <a:pt x="160869" y="919480"/>
                  </a:cubicBezTo>
                  <a:lnTo>
                    <a:pt x="461431" y="919480"/>
                  </a:lnTo>
                  <a:cubicBezTo>
                    <a:pt x="529233" y="919480"/>
                    <a:pt x="584199" y="864514"/>
                    <a:pt x="584199" y="796711"/>
                  </a:cubicBezTo>
                  <a:lnTo>
                    <a:pt x="584199" y="165949"/>
                  </a:lnTo>
                  <a:cubicBezTo>
                    <a:pt x="584199" y="98146"/>
                    <a:pt x="529233" y="43180"/>
                    <a:pt x="461431" y="43180"/>
                  </a:cubicBezTo>
                  <a:close/>
                  <a:moveTo>
                    <a:pt x="129969" y="0"/>
                  </a:moveTo>
                  <a:lnTo>
                    <a:pt x="5807280" y="0"/>
                  </a:lnTo>
                  <a:cubicBezTo>
                    <a:pt x="5879060" y="0"/>
                    <a:pt x="5937249" y="58189"/>
                    <a:pt x="5937249" y="129969"/>
                  </a:cubicBezTo>
                  <a:lnTo>
                    <a:pt x="5937249" y="832691"/>
                  </a:lnTo>
                  <a:cubicBezTo>
                    <a:pt x="5937249" y="904471"/>
                    <a:pt x="5879060" y="962660"/>
                    <a:pt x="5807280" y="962660"/>
                  </a:cubicBezTo>
                  <a:lnTo>
                    <a:pt x="129969" y="962660"/>
                  </a:lnTo>
                  <a:cubicBezTo>
                    <a:pt x="58189" y="962660"/>
                    <a:pt x="0" y="904471"/>
                    <a:pt x="0" y="832691"/>
                  </a:cubicBezTo>
                  <a:lnTo>
                    <a:pt x="0" y="129969"/>
                  </a:lnTo>
                  <a:cubicBezTo>
                    <a:pt x="0" y="58189"/>
                    <a:pt x="58189" y="0"/>
                    <a:pt x="12996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121920" rIns="9144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Text3">
              <a:extLst>
                <a:ext uri="{FF2B5EF4-FFF2-40B4-BE49-F238E27FC236}">
                  <a16:creationId xmlns:a16="http://schemas.microsoft.com/office/drawing/2014/main" xmlns="" id="{CCAB0782-D4B9-461A-AD3A-51583DB26ECD}"/>
                </a:ext>
              </a:extLst>
            </p:cNvPr>
            <p:cNvSpPr txBox="1"/>
            <p:nvPr/>
          </p:nvSpPr>
          <p:spPr>
            <a:xfrm>
              <a:off x="8672722" y="3087224"/>
              <a:ext cx="635486" cy="26563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>
                  <a:solidFill>
                    <a:srgbClr val="000000"/>
                  </a:solidFill>
                  <a:latin typeface="Impact" panose="020B0806030902050204" pitchFamily="34" charset="0"/>
                </a:rPr>
                <a:t>66%</a:t>
              </a:r>
              <a:endParaRPr lang="en-US" sz="6000" dirty="0">
                <a:solidFill>
                  <a:srgbClr val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RelativeShape4">
              <a:extLst>
                <a:ext uri="{FF2B5EF4-FFF2-40B4-BE49-F238E27FC236}">
                  <a16:creationId xmlns:a16="http://schemas.microsoft.com/office/drawing/2014/main" xmlns="" id="{9F3ED3A0-502D-462F-81AD-625D92E1B0E6}"/>
                </a:ext>
              </a:extLst>
            </p:cNvPr>
            <p:cNvSpPr/>
            <p:nvPr/>
          </p:nvSpPr>
          <p:spPr>
            <a:xfrm>
              <a:off x="4932894" y="3812280"/>
              <a:ext cx="3626311" cy="462868"/>
            </a:xfrm>
            <a:prstGeom prst="roundRect">
              <a:avLst>
                <a:gd name="adj" fmla="val 13357"/>
              </a:avLst>
            </a:prstGeom>
            <a:pattFill prst="dkDnDiag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ValueShape4">
              <a:extLst>
                <a:ext uri="{FF2B5EF4-FFF2-40B4-BE49-F238E27FC236}">
                  <a16:creationId xmlns:a16="http://schemas.microsoft.com/office/drawing/2014/main" xmlns="" id="{B2BCC3F4-10C6-492E-9271-295481ECFF33}"/>
                </a:ext>
              </a:extLst>
            </p:cNvPr>
            <p:cNvSpPr/>
            <p:nvPr/>
          </p:nvSpPr>
          <p:spPr>
            <a:xfrm>
              <a:off x="4932894" y="3812280"/>
              <a:ext cx="1776892" cy="462868"/>
            </a:xfrm>
            <a:prstGeom prst="roundRect">
              <a:avLst>
                <a:gd name="adj" fmla="val 13501"/>
              </a:avLst>
            </a:prstGeom>
            <a:solidFill>
              <a:srgbClr val="40A6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BackShape">
              <a:extLst>
                <a:ext uri="{FF2B5EF4-FFF2-40B4-BE49-F238E27FC236}">
                  <a16:creationId xmlns:a16="http://schemas.microsoft.com/office/drawing/2014/main" xmlns="" id="{FDDFC9A2-6AE1-4208-8B51-699ED2790DEA}"/>
                </a:ext>
              </a:extLst>
            </p:cNvPr>
            <p:cNvSpPr/>
            <p:nvPr/>
          </p:nvSpPr>
          <p:spPr>
            <a:xfrm>
              <a:off x="4909244" y="3809161"/>
              <a:ext cx="3674196" cy="469105"/>
            </a:xfrm>
            <a:custGeom>
              <a:avLst/>
              <a:gdLst>
                <a:gd name="connsiteX0" fmla="*/ 5475818 w 5937249"/>
                <a:gd name="connsiteY0" fmla="*/ 43180 h 962660"/>
                <a:gd name="connsiteX1" fmla="*/ 5353049 w 5937249"/>
                <a:gd name="connsiteY1" fmla="*/ 165949 h 962660"/>
                <a:gd name="connsiteX2" fmla="*/ 5353049 w 5937249"/>
                <a:gd name="connsiteY2" fmla="*/ 796711 h 962660"/>
                <a:gd name="connsiteX3" fmla="*/ 5475818 w 5937249"/>
                <a:gd name="connsiteY3" fmla="*/ 919480 h 962660"/>
                <a:gd name="connsiteX4" fmla="*/ 5776380 w 5937249"/>
                <a:gd name="connsiteY4" fmla="*/ 919480 h 962660"/>
                <a:gd name="connsiteX5" fmla="*/ 5899149 w 5937249"/>
                <a:gd name="connsiteY5" fmla="*/ 796711 h 962660"/>
                <a:gd name="connsiteX6" fmla="*/ 5899149 w 5937249"/>
                <a:gd name="connsiteY6" fmla="*/ 165949 h 962660"/>
                <a:gd name="connsiteX7" fmla="*/ 5776380 w 5937249"/>
                <a:gd name="connsiteY7" fmla="*/ 43180 h 962660"/>
                <a:gd name="connsiteX8" fmla="*/ 4885268 w 5937249"/>
                <a:gd name="connsiteY8" fmla="*/ 43180 h 962660"/>
                <a:gd name="connsiteX9" fmla="*/ 4762499 w 5937249"/>
                <a:gd name="connsiteY9" fmla="*/ 165949 h 962660"/>
                <a:gd name="connsiteX10" fmla="*/ 4762499 w 5937249"/>
                <a:gd name="connsiteY10" fmla="*/ 796711 h 962660"/>
                <a:gd name="connsiteX11" fmla="*/ 4885268 w 5937249"/>
                <a:gd name="connsiteY11" fmla="*/ 919480 h 962660"/>
                <a:gd name="connsiteX12" fmla="*/ 5185830 w 5937249"/>
                <a:gd name="connsiteY12" fmla="*/ 919480 h 962660"/>
                <a:gd name="connsiteX13" fmla="*/ 5308599 w 5937249"/>
                <a:gd name="connsiteY13" fmla="*/ 796711 h 962660"/>
                <a:gd name="connsiteX14" fmla="*/ 5308599 w 5937249"/>
                <a:gd name="connsiteY14" fmla="*/ 165949 h 962660"/>
                <a:gd name="connsiteX15" fmla="*/ 5185830 w 5937249"/>
                <a:gd name="connsiteY15" fmla="*/ 43180 h 962660"/>
                <a:gd name="connsiteX16" fmla="*/ 4294718 w 5937249"/>
                <a:gd name="connsiteY16" fmla="*/ 43180 h 962660"/>
                <a:gd name="connsiteX17" fmla="*/ 4171949 w 5937249"/>
                <a:gd name="connsiteY17" fmla="*/ 165949 h 962660"/>
                <a:gd name="connsiteX18" fmla="*/ 4171949 w 5937249"/>
                <a:gd name="connsiteY18" fmla="*/ 796711 h 962660"/>
                <a:gd name="connsiteX19" fmla="*/ 4294718 w 5937249"/>
                <a:gd name="connsiteY19" fmla="*/ 919480 h 962660"/>
                <a:gd name="connsiteX20" fmla="*/ 4595280 w 5937249"/>
                <a:gd name="connsiteY20" fmla="*/ 919480 h 962660"/>
                <a:gd name="connsiteX21" fmla="*/ 4718049 w 5937249"/>
                <a:gd name="connsiteY21" fmla="*/ 796711 h 962660"/>
                <a:gd name="connsiteX22" fmla="*/ 4718049 w 5937249"/>
                <a:gd name="connsiteY22" fmla="*/ 165949 h 962660"/>
                <a:gd name="connsiteX23" fmla="*/ 4595280 w 5937249"/>
                <a:gd name="connsiteY23" fmla="*/ 43180 h 962660"/>
                <a:gd name="connsiteX24" fmla="*/ 3704168 w 5937249"/>
                <a:gd name="connsiteY24" fmla="*/ 43180 h 962660"/>
                <a:gd name="connsiteX25" fmla="*/ 3581399 w 5937249"/>
                <a:gd name="connsiteY25" fmla="*/ 165949 h 962660"/>
                <a:gd name="connsiteX26" fmla="*/ 3581399 w 5937249"/>
                <a:gd name="connsiteY26" fmla="*/ 796711 h 962660"/>
                <a:gd name="connsiteX27" fmla="*/ 3704168 w 5937249"/>
                <a:gd name="connsiteY27" fmla="*/ 919480 h 962660"/>
                <a:gd name="connsiteX28" fmla="*/ 4004730 w 5937249"/>
                <a:gd name="connsiteY28" fmla="*/ 919480 h 962660"/>
                <a:gd name="connsiteX29" fmla="*/ 4127499 w 5937249"/>
                <a:gd name="connsiteY29" fmla="*/ 796711 h 962660"/>
                <a:gd name="connsiteX30" fmla="*/ 4127499 w 5937249"/>
                <a:gd name="connsiteY30" fmla="*/ 165949 h 962660"/>
                <a:gd name="connsiteX31" fmla="*/ 4004730 w 5937249"/>
                <a:gd name="connsiteY31" fmla="*/ 43180 h 962660"/>
                <a:gd name="connsiteX32" fmla="*/ 3113618 w 5937249"/>
                <a:gd name="connsiteY32" fmla="*/ 43180 h 962660"/>
                <a:gd name="connsiteX33" fmla="*/ 2990849 w 5937249"/>
                <a:gd name="connsiteY33" fmla="*/ 165949 h 962660"/>
                <a:gd name="connsiteX34" fmla="*/ 2990849 w 5937249"/>
                <a:gd name="connsiteY34" fmla="*/ 796711 h 962660"/>
                <a:gd name="connsiteX35" fmla="*/ 3113618 w 5937249"/>
                <a:gd name="connsiteY35" fmla="*/ 919480 h 962660"/>
                <a:gd name="connsiteX36" fmla="*/ 3414180 w 5937249"/>
                <a:gd name="connsiteY36" fmla="*/ 919480 h 962660"/>
                <a:gd name="connsiteX37" fmla="*/ 3536949 w 5937249"/>
                <a:gd name="connsiteY37" fmla="*/ 796711 h 962660"/>
                <a:gd name="connsiteX38" fmla="*/ 3536949 w 5937249"/>
                <a:gd name="connsiteY38" fmla="*/ 165949 h 962660"/>
                <a:gd name="connsiteX39" fmla="*/ 3414180 w 5937249"/>
                <a:gd name="connsiteY39" fmla="*/ 43180 h 962660"/>
                <a:gd name="connsiteX40" fmla="*/ 2523068 w 5937249"/>
                <a:gd name="connsiteY40" fmla="*/ 43180 h 962660"/>
                <a:gd name="connsiteX41" fmla="*/ 2400299 w 5937249"/>
                <a:gd name="connsiteY41" fmla="*/ 165949 h 962660"/>
                <a:gd name="connsiteX42" fmla="*/ 2400299 w 5937249"/>
                <a:gd name="connsiteY42" fmla="*/ 796711 h 962660"/>
                <a:gd name="connsiteX43" fmla="*/ 2523068 w 5937249"/>
                <a:gd name="connsiteY43" fmla="*/ 919480 h 962660"/>
                <a:gd name="connsiteX44" fmla="*/ 2823630 w 5937249"/>
                <a:gd name="connsiteY44" fmla="*/ 919480 h 962660"/>
                <a:gd name="connsiteX45" fmla="*/ 2946399 w 5937249"/>
                <a:gd name="connsiteY45" fmla="*/ 796711 h 962660"/>
                <a:gd name="connsiteX46" fmla="*/ 2946399 w 5937249"/>
                <a:gd name="connsiteY46" fmla="*/ 165949 h 962660"/>
                <a:gd name="connsiteX47" fmla="*/ 2823630 w 5937249"/>
                <a:gd name="connsiteY47" fmla="*/ 43180 h 962660"/>
                <a:gd name="connsiteX48" fmla="*/ 1932518 w 5937249"/>
                <a:gd name="connsiteY48" fmla="*/ 43180 h 962660"/>
                <a:gd name="connsiteX49" fmla="*/ 1809749 w 5937249"/>
                <a:gd name="connsiteY49" fmla="*/ 165949 h 962660"/>
                <a:gd name="connsiteX50" fmla="*/ 1809749 w 5937249"/>
                <a:gd name="connsiteY50" fmla="*/ 796711 h 962660"/>
                <a:gd name="connsiteX51" fmla="*/ 1932518 w 5937249"/>
                <a:gd name="connsiteY51" fmla="*/ 919480 h 962660"/>
                <a:gd name="connsiteX52" fmla="*/ 2233080 w 5937249"/>
                <a:gd name="connsiteY52" fmla="*/ 919480 h 962660"/>
                <a:gd name="connsiteX53" fmla="*/ 2355849 w 5937249"/>
                <a:gd name="connsiteY53" fmla="*/ 796711 h 962660"/>
                <a:gd name="connsiteX54" fmla="*/ 2355849 w 5937249"/>
                <a:gd name="connsiteY54" fmla="*/ 165949 h 962660"/>
                <a:gd name="connsiteX55" fmla="*/ 2233080 w 5937249"/>
                <a:gd name="connsiteY55" fmla="*/ 43180 h 962660"/>
                <a:gd name="connsiteX56" fmla="*/ 1341968 w 5937249"/>
                <a:gd name="connsiteY56" fmla="*/ 43180 h 962660"/>
                <a:gd name="connsiteX57" fmla="*/ 1219199 w 5937249"/>
                <a:gd name="connsiteY57" fmla="*/ 165949 h 962660"/>
                <a:gd name="connsiteX58" fmla="*/ 1219199 w 5937249"/>
                <a:gd name="connsiteY58" fmla="*/ 796711 h 962660"/>
                <a:gd name="connsiteX59" fmla="*/ 1341968 w 5937249"/>
                <a:gd name="connsiteY59" fmla="*/ 919480 h 962660"/>
                <a:gd name="connsiteX60" fmla="*/ 1642530 w 5937249"/>
                <a:gd name="connsiteY60" fmla="*/ 919480 h 962660"/>
                <a:gd name="connsiteX61" fmla="*/ 1765299 w 5937249"/>
                <a:gd name="connsiteY61" fmla="*/ 796711 h 962660"/>
                <a:gd name="connsiteX62" fmla="*/ 1765299 w 5937249"/>
                <a:gd name="connsiteY62" fmla="*/ 165949 h 962660"/>
                <a:gd name="connsiteX63" fmla="*/ 1642530 w 5937249"/>
                <a:gd name="connsiteY63" fmla="*/ 43180 h 962660"/>
                <a:gd name="connsiteX64" fmla="*/ 751418 w 5937249"/>
                <a:gd name="connsiteY64" fmla="*/ 43180 h 962660"/>
                <a:gd name="connsiteX65" fmla="*/ 628649 w 5937249"/>
                <a:gd name="connsiteY65" fmla="*/ 165949 h 962660"/>
                <a:gd name="connsiteX66" fmla="*/ 628649 w 5937249"/>
                <a:gd name="connsiteY66" fmla="*/ 796711 h 962660"/>
                <a:gd name="connsiteX67" fmla="*/ 751418 w 5937249"/>
                <a:gd name="connsiteY67" fmla="*/ 919480 h 962660"/>
                <a:gd name="connsiteX68" fmla="*/ 1051981 w 5937249"/>
                <a:gd name="connsiteY68" fmla="*/ 919480 h 962660"/>
                <a:gd name="connsiteX69" fmla="*/ 1174749 w 5937249"/>
                <a:gd name="connsiteY69" fmla="*/ 796711 h 962660"/>
                <a:gd name="connsiteX70" fmla="*/ 1174749 w 5937249"/>
                <a:gd name="connsiteY70" fmla="*/ 165949 h 962660"/>
                <a:gd name="connsiteX71" fmla="*/ 1051981 w 5937249"/>
                <a:gd name="connsiteY71" fmla="*/ 43180 h 962660"/>
                <a:gd name="connsiteX72" fmla="*/ 160869 w 5937249"/>
                <a:gd name="connsiteY72" fmla="*/ 43180 h 962660"/>
                <a:gd name="connsiteX73" fmla="*/ 38100 w 5937249"/>
                <a:gd name="connsiteY73" fmla="*/ 165949 h 962660"/>
                <a:gd name="connsiteX74" fmla="*/ 38100 w 5937249"/>
                <a:gd name="connsiteY74" fmla="*/ 796711 h 962660"/>
                <a:gd name="connsiteX75" fmla="*/ 160869 w 5937249"/>
                <a:gd name="connsiteY75" fmla="*/ 919480 h 962660"/>
                <a:gd name="connsiteX76" fmla="*/ 461431 w 5937249"/>
                <a:gd name="connsiteY76" fmla="*/ 919480 h 962660"/>
                <a:gd name="connsiteX77" fmla="*/ 584199 w 5937249"/>
                <a:gd name="connsiteY77" fmla="*/ 796711 h 962660"/>
                <a:gd name="connsiteX78" fmla="*/ 584199 w 5937249"/>
                <a:gd name="connsiteY78" fmla="*/ 165949 h 962660"/>
                <a:gd name="connsiteX79" fmla="*/ 461431 w 5937249"/>
                <a:gd name="connsiteY79" fmla="*/ 43180 h 962660"/>
                <a:gd name="connsiteX80" fmla="*/ 129969 w 5937249"/>
                <a:gd name="connsiteY80" fmla="*/ 0 h 962660"/>
                <a:gd name="connsiteX81" fmla="*/ 5807280 w 5937249"/>
                <a:gd name="connsiteY81" fmla="*/ 0 h 962660"/>
                <a:gd name="connsiteX82" fmla="*/ 5937249 w 5937249"/>
                <a:gd name="connsiteY82" fmla="*/ 129969 h 962660"/>
                <a:gd name="connsiteX83" fmla="*/ 5937249 w 5937249"/>
                <a:gd name="connsiteY83" fmla="*/ 832691 h 962660"/>
                <a:gd name="connsiteX84" fmla="*/ 5807280 w 5937249"/>
                <a:gd name="connsiteY84" fmla="*/ 962660 h 962660"/>
                <a:gd name="connsiteX85" fmla="*/ 129969 w 5937249"/>
                <a:gd name="connsiteY85" fmla="*/ 962660 h 962660"/>
                <a:gd name="connsiteX86" fmla="*/ 0 w 5937249"/>
                <a:gd name="connsiteY86" fmla="*/ 832691 h 962660"/>
                <a:gd name="connsiteX87" fmla="*/ 0 w 5937249"/>
                <a:gd name="connsiteY87" fmla="*/ 129969 h 962660"/>
                <a:gd name="connsiteX88" fmla="*/ 129969 w 5937249"/>
                <a:gd name="connsiteY88" fmla="*/ 0 h 96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37249" h="962660">
                  <a:moveTo>
                    <a:pt x="5475818" y="43180"/>
                  </a:moveTo>
                  <a:cubicBezTo>
                    <a:pt x="5408015" y="43180"/>
                    <a:pt x="5353049" y="98146"/>
                    <a:pt x="5353049" y="165949"/>
                  </a:cubicBezTo>
                  <a:lnTo>
                    <a:pt x="5353049" y="796711"/>
                  </a:lnTo>
                  <a:cubicBezTo>
                    <a:pt x="5353049" y="864514"/>
                    <a:pt x="5408015" y="919480"/>
                    <a:pt x="5475818" y="919480"/>
                  </a:cubicBezTo>
                  <a:lnTo>
                    <a:pt x="5776380" y="919480"/>
                  </a:lnTo>
                  <a:cubicBezTo>
                    <a:pt x="5844183" y="919480"/>
                    <a:pt x="5899149" y="864514"/>
                    <a:pt x="5899149" y="796711"/>
                  </a:cubicBezTo>
                  <a:lnTo>
                    <a:pt x="5899149" y="165949"/>
                  </a:lnTo>
                  <a:cubicBezTo>
                    <a:pt x="5899149" y="98146"/>
                    <a:pt x="5844183" y="43180"/>
                    <a:pt x="5776380" y="43180"/>
                  </a:cubicBezTo>
                  <a:close/>
                  <a:moveTo>
                    <a:pt x="4885268" y="43180"/>
                  </a:moveTo>
                  <a:cubicBezTo>
                    <a:pt x="4817465" y="43180"/>
                    <a:pt x="4762499" y="98146"/>
                    <a:pt x="4762499" y="165949"/>
                  </a:cubicBezTo>
                  <a:lnTo>
                    <a:pt x="4762499" y="796711"/>
                  </a:lnTo>
                  <a:cubicBezTo>
                    <a:pt x="4762499" y="864514"/>
                    <a:pt x="4817465" y="919480"/>
                    <a:pt x="4885268" y="919480"/>
                  </a:cubicBezTo>
                  <a:lnTo>
                    <a:pt x="5185830" y="919480"/>
                  </a:lnTo>
                  <a:cubicBezTo>
                    <a:pt x="5253633" y="919480"/>
                    <a:pt x="5308599" y="864514"/>
                    <a:pt x="5308599" y="796711"/>
                  </a:cubicBezTo>
                  <a:lnTo>
                    <a:pt x="5308599" y="165949"/>
                  </a:lnTo>
                  <a:cubicBezTo>
                    <a:pt x="5308599" y="98146"/>
                    <a:pt x="5253633" y="43180"/>
                    <a:pt x="5185830" y="43180"/>
                  </a:cubicBezTo>
                  <a:close/>
                  <a:moveTo>
                    <a:pt x="4294718" y="43180"/>
                  </a:moveTo>
                  <a:cubicBezTo>
                    <a:pt x="4226915" y="43180"/>
                    <a:pt x="4171949" y="98146"/>
                    <a:pt x="4171949" y="165949"/>
                  </a:cubicBezTo>
                  <a:lnTo>
                    <a:pt x="4171949" y="796711"/>
                  </a:lnTo>
                  <a:cubicBezTo>
                    <a:pt x="4171949" y="864514"/>
                    <a:pt x="4226915" y="919480"/>
                    <a:pt x="4294718" y="919480"/>
                  </a:cubicBezTo>
                  <a:lnTo>
                    <a:pt x="4595280" y="919480"/>
                  </a:lnTo>
                  <a:cubicBezTo>
                    <a:pt x="4663083" y="919480"/>
                    <a:pt x="4718049" y="864514"/>
                    <a:pt x="4718049" y="796711"/>
                  </a:cubicBezTo>
                  <a:lnTo>
                    <a:pt x="4718049" y="165949"/>
                  </a:lnTo>
                  <a:cubicBezTo>
                    <a:pt x="4718049" y="98146"/>
                    <a:pt x="4663083" y="43180"/>
                    <a:pt x="4595280" y="43180"/>
                  </a:cubicBezTo>
                  <a:close/>
                  <a:moveTo>
                    <a:pt x="3704168" y="43180"/>
                  </a:moveTo>
                  <a:cubicBezTo>
                    <a:pt x="3636365" y="43180"/>
                    <a:pt x="3581399" y="98146"/>
                    <a:pt x="3581399" y="165949"/>
                  </a:cubicBezTo>
                  <a:lnTo>
                    <a:pt x="3581399" y="796711"/>
                  </a:lnTo>
                  <a:cubicBezTo>
                    <a:pt x="3581399" y="864514"/>
                    <a:pt x="3636365" y="919480"/>
                    <a:pt x="3704168" y="919480"/>
                  </a:cubicBezTo>
                  <a:lnTo>
                    <a:pt x="4004730" y="919480"/>
                  </a:lnTo>
                  <a:cubicBezTo>
                    <a:pt x="4072533" y="919480"/>
                    <a:pt x="4127499" y="864514"/>
                    <a:pt x="4127499" y="796711"/>
                  </a:cubicBezTo>
                  <a:lnTo>
                    <a:pt x="4127499" y="165949"/>
                  </a:lnTo>
                  <a:cubicBezTo>
                    <a:pt x="4127499" y="98146"/>
                    <a:pt x="4072533" y="43180"/>
                    <a:pt x="4004730" y="43180"/>
                  </a:cubicBezTo>
                  <a:close/>
                  <a:moveTo>
                    <a:pt x="3113618" y="43180"/>
                  </a:moveTo>
                  <a:cubicBezTo>
                    <a:pt x="3045815" y="43180"/>
                    <a:pt x="2990849" y="98146"/>
                    <a:pt x="2990849" y="165949"/>
                  </a:cubicBezTo>
                  <a:lnTo>
                    <a:pt x="2990849" y="796711"/>
                  </a:lnTo>
                  <a:cubicBezTo>
                    <a:pt x="2990849" y="864514"/>
                    <a:pt x="3045815" y="919480"/>
                    <a:pt x="3113618" y="919480"/>
                  </a:cubicBezTo>
                  <a:lnTo>
                    <a:pt x="3414180" y="919480"/>
                  </a:lnTo>
                  <a:cubicBezTo>
                    <a:pt x="3481983" y="919480"/>
                    <a:pt x="3536949" y="864514"/>
                    <a:pt x="3536949" y="796711"/>
                  </a:cubicBezTo>
                  <a:lnTo>
                    <a:pt x="3536949" y="165949"/>
                  </a:lnTo>
                  <a:cubicBezTo>
                    <a:pt x="3536949" y="98146"/>
                    <a:pt x="3481983" y="43180"/>
                    <a:pt x="3414180" y="43180"/>
                  </a:cubicBezTo>
                  <a:close/>
                  <a:moveTo>
                    <a:pt x="2523068" y="43180"/>
                  </a:moveTo>
                  <a:cubicBezTo>
                    <a:pt x="2455265" y="43180"/>
                    <a:pt x="2400299" y="98146"/>
                    <a:pt x="2400299" y="165949"/>
                  </a:cubicBezTo>
                  <a:lnTo>
                    <a:pt x="2400299" y="796711"/>
                  </a:lnTo>
                  <a:cubicBezTo>
                    <a:pt x="2400299" y="864514"/>
                    <a:pt x="2455265" y="919480"/>
                    <a:pt x="2523068" y="919480"/>
                  </a:cubicBezTo>
                  <a:lnTo>
                    <a:pt x="2823630" y="919480"/>
                  </a:lnTo>
                  <a:cubicBezTo>
                    <a:pt x="2891433" y="919480"/>
                    <a:pt x="2946399" y="864514"/>
                    <a:pt x="2946399" y="796711"/>
                  </a:cubicBezTo>
                  <a:lnTo>
                    <a:pt x="2946399" y="165949"/>
                  </a:lnTo>
                  <a:cubicBezTo>
                    <a:pt x="2946399" y="98146"/>
                    <a:pt x="2891433" y="43180"/>
                    <a:pt x="2823630" y="43180"/>
                  </a:cubicBezTo>
                  <a:close/>
                  <a:moveTo>
                    <a:pt x="1932518" y="43180"/>
                  </a:moveTo>
                  <a:cubicBezTo>
                    <a:pt x="1864715" y="43180"/>
                    <a:pt x="1809749" y="98146"/>
                    <a:pt x="1809749" y="165949"/>
                  </a:cubicBezTo>
                  <a:lnTo>
                    <a:pt x="1809749" y="796711"/>
                  </a:lnTo>
                  <a:cubicBezTo>
                    <a:pt x="1809749" y="864514"/>
                    <a:pt x="1864715" y="919480"/>
                    <a:pt x="1932518" y="919480"/>
                  </a:cubicBezTo>
                  <a:lnTo>
                    <a:pt x="2233080" y="919480"/>
                  </a:lnTo>
                  <a:cubicBezTo>
                    <a:pt x="2300883" y="919480"/>
                    <a:pt x="2355849" y="864514"/>
                    <a:pt x="2355849" y="796711"/>
                  </a:cubicBezTo>
                  <a:lnTo>
                    <a:pt x="2355849" y="165949"/>
                  </a:lnTo>
                  <a:cubicBezTo>
                    <a:pt x="2355849" y="98146"/>
                    <a:pt x="2300883" y="43180"/>
                    <a:pt x="2233080" y="43180"/>
                  </a:cubicBezTo>
                  <a:close/>
                  <a:moveTo>
                    <a:pt x="1341968" y="43180"/>
                  </a:moveTo>
                  <a:cubicBezTo>
                    <a:pt x="1274165" y="43180"/>
                    <a:pt x="1219199" y="98146"/>
                    <a:pt x="1219199" y="165949"/>
                  </a:cubicBezTo>
                  <a:lnTo>
                    <a:pt x="1219199" y="796711"/>
                  </a:lnTo>
                  <a:cubicBezTo>
                    <a:pt x="1219199" y="864514"/>
                    <a:pt x="1274165" y="919480"/>
                    <a:pt x="1341968" y="919480"/>
                  </a:cubicBezTo>
                  <a:lnTo>
                    <a:pt x="1642530" y="919480"/>
                  </a:lnTo>
                  <a:cubicBezTo>
                    <a:pt x="1710333" y="919480"/>
                    <a:pt x="1765299" y="864514"/>
                    <a:pt x="1765299" y="796711"/>
                  </a:cubicBezTo>
                  <a:lnTo>
                    <a:pt x="1765299" y="165949"/>
                  </a:lnTo>
                  <a:cubicBezTo>
                    <a:pt x="1765299" y="98146"/>
                    <a:pt x="1710333" y="43180"/>
                    <a:pt x="1642530" y="43180"/>
                  </a:cubicBezTo>
                  <a:close/>
                  <a:moveTo>
                    <a:pt x="751418" y="43180"/>
                  </a:moveTo>
                  <a:cubicBezTo>
                    <a:pt x="683615" y="43180"/>
                    <a:pt x="628649" y="98146"/>
                    <a:pt x="628649" y="165949"/>
                  </a:cubicBezTo>
                  <a:lnTo>
                    <a:pt x="628649" y="796711"/>
                  </a:lnTo>
                  <a:cubicBezTo>
                    <a:pt x="628649" y="864514"/>
                    <a:pt x="683615" y="919480"/>
                    <a:pt x="751418" y="919480"/>
                  </a:cubicBezTo>
                  <a:lnTo>
                    <a:pt x="1051981" y="919480"/>
                  </a:lnTo>
                  <a:cubicBezTo>
                    <a:pt x="1119783" y="919480"/>
                    <a:pt x="1174749" y="864514"/>
                    <a:pt x="1174749" y="796711"/>
                  </a:cubicBezTo>
                  <a:lnTo>
                    <a:pt x="1174749" y="165949"/>
                  </a:lnTo>
                  <a:cubicBezTo>
                    <a:pt x="1174749" y="98146"/>
                    <a:pt x="1119783" y="43180"/>
                    <a:pt x="1051981" y="43180"/>
                  </a:cubicBezTo>
                  <a:close/>
                  <a:moveTo>
                    <a:pt x="160869" y="43180"/>
                  </a:moveTo>
                  <a:cubicBezTo>
                    <a:pt x="93066" y="43180"/>
                    <a:pt x="38100" y="98146"/>
                    <a:pt x="38100" y="165949"/>
                  </a:cubicBezTo>
                  <a:lnTo>
                    <a:pt x="38100" y="796711"/>
                  </a:lnTo>
                  <a:cubicBezTo>
                    <a:pt x="38100" y="864514"/>
                    <a:pt x="93066" y="919480"/>
                    <a:pt x="160869" y="919480"/>
                  </a:cubicBezTo>
                  <a:lnTo>
                    <a:pt x="461431" y="919480"/>
                  </a:lnTo>
                  <a:cubicBezTo>
                    <a:pt x="529233" y="919480"/>
                    <a:pt x="584199" y="864514"/>
                    <a:pt x="584199" y="796711"/>
                  </a:cubicBezTo>
                  <a:lnTo>
                    <a:pt x="584199" y="165949"/>
                  </a:lnTo>
                  <a:cubicBezTo>
                    <a:pt x="584199" y="98146"/>
                    <a:pt x="529233" y="43180"/>
                    <a:pt x="461431" y="43180"/>
                  </a:cubicBezTo>
                  <a:close/>
                  <a:moveTo>
                    <a:pt x="129969" y="0"/>
                  </a:moveTo>
                  <a:lnTo>
                    <a:pt x="5807280" y="0"/>
                  </a:lnTo>
                  <a:cubicBezTo>
                    <a:pt x="5879060" y="0"/>
                    <a:pt x="5937249" y="58189"/>
                    <a:pt x="5937249" y="129969"/>
                  </a:cubicBezTo>
                  <a:lnTo>
                    <a:pt x="5937249" y="832691"/>
                  </a:lnTo>
                  <a:cubicBezTo>
                    <a:pt x="5937249" y="904471"/>
                    <a:pt x="5879060" y="962660"/>
                    <a:pt x="5807280" y="962660"/>
                  </a:cubicBezTo>
                  <a:lnTo>
                    <a:pt x="129969" y="962660"/>
                  </a:lnTo>
                  <a:cubicBezTo>
                    <a:pt x="58189" y="962660"/>
                    <a:pt x="0" y="904471"/>
                    <a:pt x="0" y="832691"/>
                  </a:cubicBezTo>
                  <a:lnTo>
                    <a:pt x="0" y="129969"/>
                  </a:lnTo>
                  <a:cubicBezTo>
                    <a:pt x="0" y="58189"/>
                    <a:pt x="58189" y="0"/>
                    <a:pt x="12996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121920" rIns="91440" bIns="1219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ValueText4">
              <a:extLst>
                <a:ext uri="{FF2B5EF4-FFF2-40B4-BE49-F238E27FC236}">
                  <a16:creationId xmlns:a16="http://schemas.microsoft.com/office/drawing/2014/main" xmlns="" id="{9689B630-6FD2-43D4-86CB-B639DCCFFD4B}"/>
                </a:ext>
              </a:extLst>
            </p:cNvPr>
            <p:cNvSpPr txBox="1"/>
            <p:nvPr/>
          </p:nvSpPr>
          <p:spPr>
            <a:xfrm>
              <a:off x="8672722" y="3910899"/>
              <a:ext cx="635486" cy="26563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>
                  <a:solidFill>
                    <a:srgbClr val="000000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rgbClr val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B4CD69FA-A788-4631-9CC6-B291CCABEE6D}"/>
                </a:ext>
              </a:extLst>
            </p:cNvPr>
            <p:cNvSpPr/>
            <p:nvPr/>
          </p:nvSpPr>
          <p:spPr>
            <a:xfrm>
              <a:off x="4909244" y="2631639"/>
              <a:ext cx="1312450" cy="31790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BB2846DA-7C22-42A2-8E93-A21E342ADAB6}"/>
                </a:ext>
              </a:extLst>
            </p:cNvPr>
            <p:cNvSpPr/>
            <p:nvPr/>
          </p:nvSpPr>
          <p:spPr>
            <a:xfrm>
              <a:off x="4909244" y="3451473"/>
              <a:ext cx="1312450" cy="31790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09068BCE-F4CA-4330-95F5-2441AF817F2E}"/>
                </a:ext>
              </a:extLst>
            </p:cNvPr>
            <p:cNvSpPr/>
            <p:nvPr/>
          </p:nvSpPr>
          <p:spPr>
            <a:xfrm>
              <a:off x="4909244" y="4281815"/>
              <a:ext cx="1312450" cy="31790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8A061BFC-C5AD-499B-8425-E7E7158D2319}"/>
                </a:ext>
              </a:extLst>
            </p:cNvPr>
            <p:cNvSpPr/>
            <p:nvPr/>
          </p:nvSpPr>
          <p:spPr>
            <a:xfrm>
              <a:off x="3139098" y="3687929"/>
              <a:ext cx="1312450" cy="31790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175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830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8F70D1-DBAA-4097-B57C-1E6631A507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iṧ1îďê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íŝľiḋ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íSlide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iślîḑé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îṥḻïďê">
              <a:extLst>
                <a:ext uri="{FF2B5EF4-FFF2-40B4-BE49-F238E27FC236}">
                  <a16:creationId xmlns:a16="http://schemas.microsoft.com/office/drawing/2014/main" xmlns="" id="{6384EBE7-0CAA-4FC7-BE6D-6E8DABB7FD5E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ïş1îdè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íSḻïďê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ṣḻïḋé">
              <a:extLst>
                <a:ext uri="{FF2B5EF4-FFF2-40B4-BE49-F238E27FC236}">
                  <a16:creationId xmlns:a16="http://schemas.microsoft.com/office/drawing/2014/main" xmlns="" id="{1F2610CA-C3D8-4FAC-935E-769364583F91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íṩ1ïḓe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íślîďé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îšḻiḋè">
              <a:extLst>
                <a:ext uri="{FF2B5EF4-FFF2-40B4-BE49-F238E27FC236}">
                  <a16:creationId xmlns:a16="http://schemas.microsoft.com/office/drawing/2014/main" xmlns="" id="{38C34FBC-6C30-40BA-8992-DB7E3D15FAB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iSḷîḓe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îṩlíḓê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iS1íďê">
              <a:extLst>
                <a:ext uri="{FF2B5EF4-FFF2-40B4-BE49-F238E27FC236}">
                  <a16:creationId xmlns:a16="http://schemas.microsoft.com/office/drawing/2014/main" xmlns="" id="{E91DEF8C-F52B-4965-91D5-10FE094BA503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ïṣļïḓ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iṣ1íďé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ṡļi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ś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îṣlï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š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îṡ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ŝli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îṣḻï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ṩḻî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ṡļîḑ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işľíḍe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1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73172" y="21871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831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B48E59-CF5E-433E-A6F5-8565B7C0CC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570" y="1212526"/>
            <a:ext cx="10849123" cy="4911925"/>
            <a:chOff x="672570" y="1212523"/>
            <a:chExt cx="10849123" cy="4911925"/>
          </a:xfrm>
        </p:grpSpPr>
        <p:grpSp>
          <p:nvGrpSpPr>
            <p:cNvPr id="6" name="î$lîḑé">
              <a:extLst>
                <a:ext uri="{FF2B5EF4-FFF2-40B4-BE49-F238E27FC236}">
                  <a16:creationId xmlns:a16="http://schemas.microsoft.com/office/drawing/2014/main" xmlns="" id="{2B1A5F52-6343-4836-AB59-C38CE85D780D}"/>
                </a:ext>
              </a:extLst>
            </p:cNvPr>
            <p:cNvGrpSpPr/>
            <p:nvPr/>
          </p:nvGrpSpPr>
          <p:grpSpPr>
            <a:xfrm>
              <a:off x="7930753" y="1212523"/>
              <a:ext cx="3520247" cy="1946459"/>
              <a:chOff x="503602" y="2132856"/>
              <a:chExt cx="5859098" cy="3239723"/>
            </a:xfrm>
          </p:grpSpPr>
          <p:grpSp>
            <p:nvGrpSpPr>
              <p:cNvPr id="25" name="ïšḷîḍe">
                <a:extLst>
                  <a:ext uri="{FF2B5EF4-FFF2-40B4-BE49-F238E27FC236}">
                    <a16:creationId xmlns:a16="http://schemas.microsoft.com/office/drawing/2014/main" xmlns="" id="{D5B64EA3-D25B-4FD4-AEF3-265379CD3253}"/>
                  </a:ext>
                </a:extLst>
              </p:cNvPr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33" name="îşlidé">
                  <a:extLst>
                    <a:ext uri="{FF2B5EF4-FFF2-40B4-BE49-F238E27FC236}">
                      <a16:creationId xmlns:a16="http://schemas.microsoft.com/office/drawing/2014/main" xmlns="" id="{51E1D9AE-184D-480A-9724-2F61C0A7914E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34" name="is1ïḋè">
                  <a:extLst>
                    <a:ext uri="{FF2B5EF4-FFF2-40B4-BE49-F238E27FC236}">
                      <a16:creationId xmlns:a16="http://schemas.microsoft.com/office/drawing/2014/main" xmlns="" id="{6F31C606-6248-4F1A-8445-1CA1368404A8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</p:grpSp>
          <p:grpSp>
            <p:nvGrpSpPr>
              <p:cNvPr id="26" name="íṣľîḓê">
                <a:extLst>
                  <a:ext uri="{FF2B5EF4-FFF2-40B4-BE49-F238E27FC236}">
                    <a16:creationId xmlns:a16="http://schemas.microsoft.com/office/drawing/2014/main" xmlns="" id="{BADFC5C6-3976-447E-A134-6FA307BFDC4F}"/>
                  </a:ext>
                </a:extLst>
              </p:cNvPr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28" name="î$ḷïḍè">
                  <a:extLst>
                    <a:ext uri="{FF2B5EF4-FFF2-40B4-BE49-F238E27FC236}">
                      <a16:creationId xmlns:a16="http://schemas.microsoft.com/office/drawing/2014/main" xmlns="" id="{B02A29F7-AAFF-486A-AD89-37BA97BE747F}"/>
                    </a:ext>
                  </a:extLst>
                </p:cNvPr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30" name="îSļiḓé">
                    <a:extLst>
                      <a:ext uri="{FF2B5EF4-FFF2-40B4-BE49-F238E27FC236}">
                        <a16:creationId xmlns:a16="http://schemas.microsoft.com/office/drawing/2014/main" xmlns="" id="{76EA7E81-D078-4895-B8F0-731BD6B79D65}"/>
                      </a:ext>
                    </a:extLst>
                  </p:cNvPr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  <p:sp>
                <p:nvSpPr>
                  <p:cNvPr id="31" name="islïdé">
                    <a:extLst>
                      <a:ext uri="{FF2B5EF4-FFF2-40B4-BE49-F238E27FC236}">
                        <a16:creationId xmlns:a16="http://schemas.microsoft.com/office/drawing/2014/main" xmlns="" id="{E84634A0-2AC7-472F-B31A-3B88F502BDA4}"/>
                      </a:ext>
                    </a:extLst>
                  </p:cNvPr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 dirty="0"/>
                  </a:p>
                </p:txBody>
              </p:sp>
              <p:sp>
                <p:nvSpPr>
                  <p:cNvPr id="32" name="işḷïḍè" hidden="1">
                    <a:extLst>
                      <a:ext uri="{FF2B5EF4-FFF2-40B4-BE49-F238E27FC236}">
                        <a16:creationId xmlns:a16="http://schemas.microsoft.com/office/drawing/2014/main" xmlns="" id="{A4921728-F072-4C88-9B01-C8CDA0A202B3}"/>
                      </a:ext>
                    </a:extLst>
                  </p:cNvPr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 dirty="0"/>
                  </a:p>
                </p:txBody>
              </p:sp>
            </p:grpSp>
            <p:sp>
              <p:nvSpPr>
                <p:cNvPr id="29" name="ïśļïde">
                  <a:extLst>
                    <a:ext uri="{FF2B5EF4-FFF2-40B4-BE49-F238E27FC236}">
                      <a16:creationId xmlns:a16="http://schemas.microsoft.com/office/drawing/2014/main" xmlns="" id="{CC729284-996A-4E59-B07C-7898C28E6E1D}"/>
                    </a:ext>
                  </a:extLst>
                </p:cNvPr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</p:grpSp>
          <p:sp>
            <p:nvSpPr>
              <p:cNvPr id="27" name="îŝļíďe">
                <a:extLst>
                  <a:ext uri="{FF2B5EF4-FFF2-40B4-BE49-F238E27FC236}">
                    <a16:creationId xmlns:a16="http://schemas.microsoft.com/office/drawing/2014/main" xmlns="" id="{B24DEACB-A785-4097-BE1A-16C5C4A97776}"/>
                  </a:ext>
                </a:extLst>
              </p:cNvPr>
              <p:cNvSpPr/>
              <p:nvPr/>
            </p:nvSpPr>
            <p:spPr>
              <a:xfrm>
                <a:off x="1166336" y="2313357"/>
                <a:ext cx="4515874" cy="2699819"/>
              </a:xfrm>
              <a:prstGeom prst="rect">
                <a:avLst/>
              </a:prstGeom>
              <a:blipFill>
                <a:blip r:embed="rId3"/>
                <a:stretch>
                  <a:fillRect t="-5801" b="-5711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ṣļîḍe">
              <a:extLst>
                <a:ext uri="{FF2B5EF4-FFF2-40B4-BE49-F238E27FC236}">
                  <a16:creationId xmlns:a16="http://schemas.microsoft.com/office/drawing/2014/main" xmlns="" id="{61B2F2B2-1824-467A-8890-D00849284387}"/>
                </a:ext>
              </a:extLst>
            </p:cNvPr>
            <p:cNvSpPr/>
            <p:nvPr/>
          </p:nvSpPr>
          <p:spPr bwMode="auto">
            <a:xfrm>
              <a:off x="67257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%</a:t>
              </a:r>
              <a:endParaRPr 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ïslîḋê">
              <a:extLst>
                <a:ext uri="{FF2B5EF4-FFF2-40B4-BE49-F238E27FC236}">
                  <a16:creationId xmlns:a16="http://schemas.microsoft.com/office/drawing/2014/main" xmlns="" id="{83059A73-D904-4831-9307-90D49DA92472}"/>
                </a:ext>
              </a:extLst>
            </p:cNvPr>
            <p:cNvSpPr/>
            <p:nvPr/>
          </p:nvSpPr>
          <p:spPr>
            <a:xfrm>
              <a:off x="67257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9" name="ïŝḻîde">
              <a:extLst>
                <a:ext uri="{FF2B5EF4-FFF2-40B4-BE49-F238E27FC236}">
                  <a16:creationId xmlns:a16="http://schemas.microsoft.com/office/drawing/2014/main" xmlns="" id="{8683D493-D82E-4E02-8E32-0D61706058C3}"/>
                </a:ext>
              </a:extLst>
            </p:cNvPr>
            <p:cNvSpPr txBox="1"/>
            <p:nvPr/>
          </p:nvSpPr>
          <p:spPr bwMode="auto">
            <a:xfrm>
              <a:off x="67257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0" name="ïsḷîďê">
              <a:extLst>
                <a:ext uri="{FF2B5EF4-FFF2-40B4-BE49-F238E27FC236}">
                  <a16:creationId xmlns:a16="http://schemas.microsoft.com/office/drawing/2014/main" xmlns="" id="{6DC2CEF1-9FAC-4318-9C5C-966668D51D44}"/>
                </a:ext>
              </a:extLst>
            </p:cNvPr>
            <p:cNvSpPr/>
            <p:nvPr/>
          </p:nvSpPr>
          <p:spPr bwMode="auto">
            <a:xfrm>
              <a:off x="442881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altLang="zh-CN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45%</a:t>
              </a:r>
              <a:endParaRPr lang="en-US" sz="4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îṧḻíḋe">
              <a:extLst>
                <a:ext uri="{FF2B5EF4-FFF2-40B4-BE49-F238E27FC236}">
                  <a16:creationId xmlns:a16="http://schemas.microsoft.com/office/drawing/2014/main" xmlns="" id="{31686FE8-2B1B-493A-A036-77A15669C2F0}"/>
                </a:ext>
              </a:extLst>
            </p:cNvPr>
            <p:cNvSpPr/>
            <p:nvPr/>
          </p:nvSpPr>
          <p:spPr>
            <a:xfrm>
              <a:off x="442881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2" name="iṧliḑè">
              <a:extLst>
                <a:ext uri="{FF2B5EF4-FFF2-40B4-BE49-F238E27FC236}">
                  <a16:creationId xmlns:a16="http://schemas.microsoft.com/office/drawing/2014/main" xmlns="" id="{FD62075E-0009-4988-8C8E-4C9166B380D6}"/>
                </a:ext>
              </a:extLst>
            </p:cNvPr>
            <p:cNvSpPr txBox="1"/>
            <p:nvPr/>
          </p:nvSpPr>
          <p:spPr bwMode="auto">
            <a:xfrm>
              <a:off x="442881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3" name="íṧḻíḍè">
              <a:extLst>
                <a:ext uri="{FF2B5EF4-FFF2-40B4-BE49-F238E27FC236}">
                  <a16:creationId xmlns:a16="http://schemas.microsoft.com/office/drawing/2014/main" xmlns="" id="{0F10557A-D9F2-4B5A-BF2E-390BDEEF9A9F}"/>
                </a:ext>
              </a:extLst>
            </p:cNvPr>
            <p:cNvGrpSpPr/>
            <p:nvPr/>
          </p:nvGrpSpPr>
          <p:grpSpPr>
            <a:xfrm>
              <a:off x="235358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3" name="直接箭头连接符 22">
                <a:extLst>
                  <a:ext uri="{FF2B5EF4-FFF2-40B4-BE49-F238E27FC236}">
                    <a16:creationId xmlns:a16="http://schemas.microsoft.com/office/drawing/2014/main" xmlns="" id="{0DCCD450-2392-4C6A-9FC3-8F2008EBF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ṥļîďe">
                <a:extLst>
                  <a:ext uri="{FF2B5EF4-FFF2-40B4-BE49-F238E27FC236}">
                    <a16:creationId xmlns:a16="http://schemas.microsoft.com/office/drawing/2014/main" xmlns="" id="{29CF1991-B40A-4B86-BACC-F871F3C9BC9C}"/>
                  </a:ext>
                </a:extLst>
              </p:cNvPr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Keyword</a:t>
                </a:r>
                <a:endParaRPr lang="zh-CN" altLang="en-US" sz="1400" b="1"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CE93B95-F22D-4195-9B89-38FF1A3DCD07}"/>
                </a:ext>
              </a:extLst>
            </p:cNvPr>
            <p:cNvCxnSpPr>
              <a:cxnSpLocks/>
            </p:cNvCxnSpPr>
            <p:nvPr/>
          </p:nvCxnSpPr>
          <p:spPr>
            <a:xfrm>
              <a:off x="3960592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ṡḻïd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5394" y="1518405"/>
              <a:ext cx="5735606" cy="179054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i$ḷíḍé">
              <a:extLst>
                <a:ext uri="{FF2B5EF4-FFF2-40B4-BE49-F238E27FC236}">
                  <a16:creationId xmlns:a16="http://schemas.microsoft.com/office/drawing/2014/main" xmlns="" id="{604A9CCB-3378-4FFB-BE96-17721C191F3B}"/>
                </a:ext>
              </a:extLst>
            </p:cNvPr>
            <p:cNvSpPr txBox="1"/>
            <p:nvPr/>
          </p:nvSpPr>
          <p:spPr>
            <a:xfrm>
              <a:off x="8185050" y="4568618"/>
              <a:ext cx="3336643" cy="14472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7" name="íṣļïḓé">
              <a:extLst>
                <a:ext uri="{FF2B5EF4-FFF2-40B4-BE49-F238E27FC236}">
                  <a16:creationId xmlns:a16="http://schemas.microsoft.com/office/drawing/2014/main" xmlns="" id="{FD62075E-0009-4988-8C8E-4C9166B380D6}"/>
                </a:ext>
              </a:extLst>
            </p:cNvPr>
            <p:cNvSpPr txBox="1"/>
            <p:nvPr/>
          </p:nvSpPr>
          <p:spPr bwMode="auto">
            <a:xfrm>
              <a:off x="8185050" y="4059000"/>
              <a:ext cx="3336643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iṩḷíḑé">
              <a:extLst>
                <a:ext uri="{FF2B5EF4-FFF2-40B4-BE49-F238E27FC236}">
                  <a16:creationId xmlns:a16="http://schemas.microsoft.com/office/drawing/2014/main" xmlns="" id="{6DC2CEF1-9FAC-4318-9C5C-966668D51D44}"/>
                </a:ext>
              </a:extLst>
            </p:cNvPr>
            <p:cNvSpPr/>
            <p:nvPr/>
          </p:nvSpPr>
          <p:spPr bwMode="auto">
            <a:xfrm>
              <a:off x="818505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%</a:t>
              </a:r>
              <a:endParaRPr lang="en-US" sz="4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9" name="iṩļiďe">
              <a:extLst>
                <a:ext uri="{FF2B5EF4-FFF2-40B4-BE49-F238E27FC236}">
                  <a16:creationId xmlns:a16="http://schemas.microsoft.com/office/drawing/2014/main" xmlns="" id="{3B00E032-E1F7-4880-8D0A-141FC26BB52E}"/>
                </a:ext>
              </a:extLst>
            </p:cNvPr>
            <p:cNvGrpSpPr/>
            <p:nvPr/>
          </p:nvGrpSpPr>
          <p:grpSpPr>
            <a:xfrm>
              <a:off x="610982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1" name="直接箭头连接符 20">
                <a:extLst>
                  <a:ext uri="{FF2B5EF4-FFF2-40B4-BE49-F238E27FC236}">
                    <a16:creationId xmlns:a16="http://schemas.microsoft.com/office/drawing/2014/main" xmlns="" id="{0DCCD450-2392-4C6A-9FC3-8F2008EBF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íŝ1îḑè">
                <a:extLst>
                  <a:ext uri="{FF2B5EF4-FFF2-40B4-BE49-F238E27FC236}">
                    <a16:creationId xmlns:a16="http://schemas.microsoft.com/office/drawing/2014/main" xmlns="" id="{29CF1991-B40A-4B86-BACC-F871F3C9BC9C}"/>
                  </a:ext>
                </a:extLst>
              </p:cNvPr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Keyword</a:t>
                </a:r>
                <a:endParaRPr lang="zh-CN" altLang="en-US" sz="1400" b="1" dirty="0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CE93B95-F22D-4195-9B89-38FF1A3DCD07}"/>
                </a:ext>
              </a:extLst>
            </p:cNvPr>
            <p:cNvCxnSpPr>
              <a:cxnSpLocks/>
            </p:cNvCxnSpPr>
            <p:nvPr/>
          </p:nvCxnSpPr>
          <p:spPr>
            <a:xfrm>
              <a:off x="7676798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83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B5ADE3-A26B-429F-AE01-DB60D88329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01" y="1123950"/>
            <a:ext cx="12207801" cy="4600050"/>
            <a:chOff x="-15801" y="1123950"/>
            <a:chExt cx="12207801" cy="4600050"/>
          </a:xfrm>
        </p:grpSpPr>
        <p:sp>
          <p:nvSpPr>
            <p:cNvPr id="6" name="îṧ1iďê">
              <a:extLst>
                <a:ext uri="{FF2B5EF4-FFF2-40B4-BE49-F238E27FC236}">
                  <a16:creationId xmlns:a16="http://schemas.microsoft.com/office/drawing/2014/main" xmlns="" id="{B018AA7E-2D69-4E62-B1CE-A10E8A556305}"/>
                </a:ext>
              </a:extLst>
            </p:cNvPr>
            <p:cNvSpPr/>
            <p:nvPr/>
          </p:nvSpPr>
          <p:spPr>
            <a:xfrm>
              <a:off x="-15801" y="1123950"/>
              <a:ext cx="12192000" cy="2303159"/>
            </a:xfrm>
            <a:prstGeom prst="roundRect">
              <a:avLst>
                <a:gd name="adj" fmla="val 1045"/>
              </a:avLst>
            </a:prstGeom>
            <a:blipFill>
              <a:blip r:embed="rId3"/>
              <a:stretch>
                <a:fillRect t="-99566" b="-984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ïŝ1îďê">
              <a:extLst>
                <a:ext uri="{FF2B5EF4-FFF2-40B4-BE49-F238E27FC236}">
                  <a16:creationId xmlns:a16="http://schemas.microsoft.com/office/drawing/2014/main" xmlns="" id="{70531E02-A67C-41AB-9CFC-9D08068441BC}"/>
                </a:ext>
              </a:extLst>
            </p:cNvPr>
            <p:cNvSpPr/>
            <p:nvPr/>
          </p:nvSpPr>
          <p:spPr bwMode="auto">
            <a:xfrm>
              <a:off x="0" y="2780928"/>
              <a:ext cx="12192000" cy="648072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F4E8C8C0-5B9E-4D5C-8B91-67A67594D33E}"/>
                </a:ext>
              </a:extLst>
            </p:cNvPr>
            <p:cNvCxnSpPr/>
            <p:nvPr/>
          </p:nvCxnSpPr>
          <p:spPr>
            <a:xfrm>
              <a:off x="2467545" y="4154139"/>
              <a:ext cx="7256910" cy="26627"/>
            </a:xfrm>
            <a:prstGeom prst="straightConnector1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işḻiďè">
              <a:extLst>
                <a:ext uri="{FF2B5EF4-FFF2-40B4-BE49-F238E27FC236}">
                  <a16:creationId xmlns:a16="http://schemas.microsoft.com/office/drawing/2014/main" xmlns="" id="{719BBFAE-DB29-4294-8488-E6F914D51261}"/>
                </a:ext>
              </a:extLst>
            </p:cNvPr>
            <p:cNvSpPr/>
            <p:nvPr/>
          </p:nvSpPr>
          <p:spPr>
            <a:xfrm>
              <a:off x="3199035" y="3997770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îŝḷîdê">
              <a:extLst>
                <a:ext uri="{FF2B5EF4-FFF2-40B4-BE49-F238E27FC236}">
                  <a16:creationId xmlns:a16="http://schemas.microsoft.com/office/drawing/2014/main" xmlns="" id="{7045658F-93D3-471E-9BC0-E476D6CF0F08}"/>
                </a:ext>
              </a:extLst>
            </p:cNvPr>
            <p:cNvSpPr/>
            <p:nvPr/>
          </p:nvSpPr>
          <p:spPr>
            <a:xfrm>
              <a:off x="3298867" y="4082131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îṡľíḋê">
              <a:extLst>
                <a:ext uri="{FF2B5EF4-FFF2-40B4-BE49-F238E27FC236}">
                  <a16:creationId xmlns:a16="http://schemas.microsoft.com/office/drawing/2014/main" xmlns="" id="{B74677BA-F02D-42AE-820E-A6BB5D248D2A}"/>
                </a:ext>
              </a:extLst>
            </p:cNvPr>
            <p:cNvSpPr/>
            <p:nvPr/>
          </p:nvSpPr>
          <p:spPr>
            <a:xfrm>
              <a:off x="5926319" y="3997770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íSḷiďê">
              <a:extLst>
                <a:ext uri="{FF2B5EF4-FFF2-40B4-BE49-F238E27FC236}">
                  <a16:creationId xmlns:a16="http://schemas.microsoft.com/office/drawing/2014/main" xmlns="" id="{6F9DEF03-F215-4F7F-8834-F61FBF5CA3BA}"/>
                </a:ext>
              </a:extLst>
            </p:cNvPr>
            <p:cNvSpPr/>
            <p:nvPr/>
          </p:nvSpPr>
          <p:spPr>
            <a:xfrm>
              <a:off x="6026151" y="4082131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ïŝľïďé">
              <a:extLst>
                <a:ext uri="{FF2B5EF4-FFF2-40B4-BE49-F238E27FC236}">
                  <a16:creationId xmlns:a16="http://schemas.microsoft.com/office/drawing/2014/main" xmlns="" id="{0C61D86F-32ED-4F63-AC4A-48C3A09A6669}"/>
                </a:ext>
              </a:extLst>
            </p:cNvPr>
            <p:cNvSpPr/>
            <p:nvPr/>
          </p:nvSpPr>
          <p:spPr>
            <a:xfrm>
              <a:off x="8653603" y="3997770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íŝḷïḍè">
              <a:extLst>
                <a:ext uri="{FF2B5EF4-FFF2-40B4-BE49-F238E27FC236}">
                  <a16:creationId xmlns:a16="http://schemas.microsoft.com/office/drawing/2014/main" xmlns="" id="{229C5F78-9D90-4259-AE16-2F9A585A5C93}"/>
                </a:ext>
              </a:extLst>
            </p:cNvPr>
            <p:cNvSpPr/>
            <p:nvPr/>
          </p:nvSpPr>
          <p:spPr>
            <a:xfrm>
              <a:off x="8753435" y="4082131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îşļíḑe">
              <a:extLst>
                <a:ext uri="{FF2B5EF4-FFF2-40B4-BE49-F238E27FC236}">
                  <a16:creationId xmlns:a16="http://schemas.microsoft.com/office/drawing/2014/main" xmlns="" id="{B1018AF5-2B86-4032-95F4-5E2598127BB6}"/>
                </a:ext>
              </a:extLst>
            </p:cNvPr>
            <p:cNvSpPr/>
            <p:nvPr/>
          </p:nvSpPr>
          <p:spPr>
            <a:xfrm>
              <a:off x="1527646" y="3690024"/>
              <a:ext cx="954857" cy="954857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>
                  <a:solidFill>
                    <a:prstClr val="black"/>
                  </a:solidFill>
                </a:rPr>
                <a:t>Keyword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6" name="íšḷi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51043" y="516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ŝľi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51043" y="477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şḻïḋe">
              <a:extLst>
                <a:ext uri="{FF2B5EF4-FFF2-40B4-BE49-F238E27FC236}">
                  <a16:creationId xmlns:a16="http://schemas.microsoft.com/office/drawing/2014/main" xmlns="" id="{6BA586CC-E4CB-42C5-992C-3340CE7613F0}"/>
                </a:ext>
              </a:extLst>
            </p:cNvPr>
            <p:cNvSpPr/>
            <p:nvPr/>
          </p:nvSpPr>
          <p:spPr>
            <a:xfrm>
              <a:off x="4254930" y="3690024"/>
              <a:ext cx="954857" cy="954857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>
                  <a:solidFill>
                    <a:prstClr val="black"/>
                  </a:solidFill>
                </a:rPr>
                <a:t>Keyword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9" name="ïšḷi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78327" y="516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ṧ1i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78327" y="477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$ļîḓe">
              <a:extLst>
                <a:ext uri="{FF2B5EF4-FFF2-40B4-BE49-F238E27FC236}">
                  <a16:creationId xmlns:a16="http://schemas.microsoft.com/office/drawing/2014/main" xmlns="" id="{1AB946FB-4108-4E3F-85E7-F21F76EB951C}"/>
                </a:ext>
              </a:extLst>
            </p:cNvPr>
            <p:cNvSpPr/>
            <p:nvPr/>
          </p:nvSpPr>
          <p:spPr>
            <a:xfrm>
              <a:off x="6982214" y="3690024"/>
              <a:ext cx="954857" cy="954857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>
                  <a:solidFill>
                    <a:prstClr val="black"/>
                  </a:solidFill>
                </a:rPr>
                <a:t>Keyword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22" name="iṧľ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405611" y="516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ṡľï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405611" y="477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îṥḷíḋé">
              <a:extLst>
                <a:ext uri="{FF2B5EF4-FFF2-40B4-BE49-F238E27FC236}">
                  <a16:creationId xmlns:a16="http://schemas.microsoft.com/office/drawing/2014/main" xmlns="" id="{3D96AAB4-A65C-4FD9-8F6F-BE58F0539511}"/>
                </a:ext>
              </a:extLst>
            </p:cNvPr>
            <p:cNvSpPr/>
            <p:nvPr/>
          </p:nvSpPr>
          <p:spPr>
            <a:xfrm>
              <a:off x="9709498" y="3690024"/>
              <a:ext cx="954857" cy="954857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>
                  <a:solidFill>
                    <a:prstClr val="black"/>
                  </a:solidFill>
                </a:rPr>
                <a:t>Keyword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25" name="íṡļ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32895" y="516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ṩḻi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32895" y="477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2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047265" y="1985569"/>
            <a:ext cx="4914378" cy="1621509"/>
          </a:xfrm>
        </p:spPr>
        <p:txBody>
          <a:bodyPr/>
          <a:lstStyle/>
          <a:p>
            <a:r>
              <a:rPr lang="en-US" altLang="zh-CN" sz="6600" dirty="0"/>
              <a:t>Thanks.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400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40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CA9EF9-7EA2-43E3-87C1-38B91098EB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5538"/>
            <a:ext cx="12192000" cy="5013752"/>
            <a:chOff x="0" y="1125538"/>
            <a:chExt cx="12192000" cy="5013752"/>
          </a:xfrm>
        </p:grpSpPr>
        <p:sp>
          <p:nvSpPr>
            <p:cNvPr id="6" name="ïṣ1îḑé">
              <a:extLst>
                <a:ext uri="{FF2B5EF4-FFF2-40B4-BE49-F238E27FC236}">
                  <a16:creationId xmlns:a16="http://schemas.microsoft.com/office/drawing/2014/main" xmlns="" id="{12012347-01D5-4215-8FDC-E8D8D108A61C}"/>
                </a:ext>
              </a:extLst>
            </p:cNvPr>
            <p:cNvSpPr/>
            <p:nvPr/>
          </p:nvSpPr>
          <p:spPr bwMode="auto">
            <a:xfrm>
              <a:off x="0" y="1125538"/>
              <a:ext cx="12192000" cy="1747410"/>
            </a:xfrm>
            <a:prstGeom prst="rect">
              <a:avLst/>
            </a:prstGeom>
            <a:blipFill>
              <a:blip r:embed="rId3"/>
              <a:stretch>
                <a:fillRect t="-183900" b="-181246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şļîḋê">
              <a:extLst>
                <a:ext uri="{FF2B5EF4-FFF2-40B4-BE49-F238E27FC236}">
                  <a16:creationId xmlns:a16="http://schemas.microsoft.com/office/drawing/2014/main" xmlns="" id="{6308E1DA-0E38-4425-B047-CC8A1560108D}"/>
                </a:ext>
              </a:extLst>
            </p:cNvPr>
            <p:cNvSpPr/>
            <p:nvPr/>
          </p:nvSpPr>
          <p:spPr bwMode="auto">
            <a:xfrm>
              <a:off x="669925" y="1125691"/>
              <a:ext cx="5561075" cy="174741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  <a:extLst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íṧḷíḓe">
              <a:extLst>
                <a:ext uri="{FF2B5EF4-FFF2-40B4-BE49-F238E27FC236}">
                  <a16:creationId xmlns:a16="http://schemas.microsoft.com/office/drawing/2014/main" xmlns="" id="{68373772-F6EA-4C03-9CED-1FF4A2E7F90B}"/>
                </a:ext>
              </a:extLst>
            </p:cNvPr>
            <p:cNvSpPr txBox="1"/>
            <p:nvPr/>
          </p:nvSpPr>
          <p:spPr>
            <a:xfrm>
              <a:off x="793243" y="1265367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>
                    <a:lumMod val="9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íṡ1íḓê">
              <a:extLst>
                <a:ext uri="{FF2B5EF4-FFF2-40B4-BE49-F238E27FC236}">
                  <a16:creationId xmlns:a16="http://schemas.microsoft.com/office/drawing/2014/main" xmlns="" id="{55B37E00-0F82-4945-BB08-33DC553181FC}"/>
                </a:ext>
              </a:extLst>
            </p:cNvPr>
            <p:cNvGrpSpPr/>
            <p:nvPr/>
          </p:nvGrpSpPr>
          <p:grpSpPr>
            <a:xfrm>
              <a:off x="669925" y="3167490"/>
              <a:ext cx="3400673" cy="2971800"/>
              <a:chOff x="669925" y="3167490"/>
              <a:chExt cx="3671075" cy="2971800"/>
            </a:xfrm>
          </p:grpSpPr>
          <p:sp>
            <p:nvSpPr>
              <p:cNvPr id="16" name="ïṡḷîḑé">
                <a:extLst>
                  <a:ext uri="{FF2B5EF4-FFF2-40B4-BE49-F238E27FC236}">
                    <a16:creationId xmlns:a16="http://schemas.microsoft.com/office/drawing/2014/main" xmlns="" id="{253E51F6-B593-40B5-9F1F-99AB5B16C890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b="1" dirty="0"/>
                  <a:t>Text here</a:t>
                </a:r>
              </a:p>
            </p:txBody>
          </p:sp>
          <p:sp>
            <p:nvSpPr>
              <p:cNvPr id="17" name="iṧľíḋê">
                <a:extLst>
                  <a:ext uri="{FF2B5EF4-FFF2-40B4-BE49-F238E27FC236}">
                    <a16:creationId xmlns:a16="http://schemas.microsoft.com/office/drawing/2014/main" xmlns="" id="{5ECD051C-95B9-4D23-A931-8964A9076AFF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You can use the icon library in iSlide  (www.islide.cc) to filter and replace existing icon elements with one click.</a:t>
                </a:r>
              </a:p>
            </p:txBody>
          </p:sp>
        </p:grpSp>
        <p:grpSp>
          <p:nvGrpSpPr>
            <p:cNvPr id="10" name="ísḷîdé">
              <a:extLst>
                <a:ext uri="{FF2B5EF4-FFF2-40B4-BE49-F238E27FC236}">
                  <a16:creationId xmlns:a16="http://schemas.microsoft.com/office/drawing/2014/main" xmlns="" id="{35A0C57F-9E0B-40E8-8EA9-BE6D26152BB9}"/>
                </a:ext>
              </a:extLst>
            </p:cNvPr>
            <p:cNvGrpSpPr/>
            <p:nvPr/>
          </p:nvGrpSpPr>
          <p:grpSpPr>
            <a:xfrm>
              <a:off x="4398700" y="3167490"/>
              <a:ext cx="3400673" cy="2971800"/>
              <a:chOff x="669925" y="3167490"/>
              <a:chExt cx="3671075" cy="2971800"/>
            </a:xfrm>
          </p:grpSpPr>
          <p:sp>
            <p:nvSpPr>
              <p:cNvPr id="14" name="îŝľîḋé">
                <a:extLst>
                  <a:ext uri="{FF2B5EF4-FFF2-40B4-BE49-F238E27FC236}">
                    <a16:creationId xmlns:a16="http://schemas.microsoft.com/office/drawing/2014/main" xmlns="" id="{42E01B3E-3745-49B8-BF09-60F797D660F7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b="1" dirty="0"/>
                  <a:t>Text here</a:t>
                </a:r>
              </a:p>
            </p:txBody>
          </p:sp>
          <p:sp>
            <p:nvSpPr>
              <p:cNvPr id="15" name="îṧḻíḓé">
                <a:extLst>
                  <a:ext uri="{FF2B5EF4-FFF2-40B4-BE49-F238E27FC236}">
                    <a16:creationId xmlns:a16="http://schemas.microsoft.com/office/drawing/2014/main" xmlns="" id="{B3A122B0-BB4C-4732-A71F-A90F51BEDFC2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You can use the icon library in iSlide  (www.islide.cc) to filter and replace existing icon elements with one click.</a:t>
                </a:r>
              </a:p>
            </p:txBody>
          </p:sp>
        </p:grpSp>
        <p:grpSp>
          <p:nvGrpSpPr>
            <p:cNvPr id="11" name="îšļiḓê">
              <a:extLst>
                <a:ext uri="{FF2B5EF4-FFF2-40B4-BE49-F238E27FC236}">
                  <a16:creationId xmlns:a16="http://schemas.microsoft.com/office/drawing/2014/main" xmlns="" id="{99195C18-2381-4AE6-B934-8D976333817A}"/>
                </a:ext>
              </a:extLst>
            </p:cNvPr>
            <p:cNvGrpSpPr/>
            <p:nvPr/>
          </p:nvGrpSpPr>
          <p:grpSpPr>
            <a:xfrm>
              <a:off x="8127475" y="3167490"/>
              <a:ext cx="3400673" cy="2971800"/>
              <a:chOff x="669925" y="3167490"/>
              <a:chExt cx="3671075" cy="2971800"/>
            </a:xfrm>
          </p:grpSpPr>
          <p:sp>
            <p:nvSpPr>
              <p:cNvPr id="12" name="ïṥ1ïḑe">
                <a:extLst>
                  <a:ext uri="{FF2B5EF4-FFF2-40B4-BE49-F238E27FC236}">
                    <a16:creationId xmlns:a16="http://schemas.microsoft.com/office/drawing/2014/main" xmlns="" id="{440C040E-13A8-4C58-8BD8-E176EFDC1AFA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3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b="1" dirty="0"/>
                  <a:t>Text here</a:t>
                </a:r>
              </a:p>
            </p:txBody>
          </p:sp>
          <p:sp>
            <p:nvSpPr>
              <p:cNvPr id="13" name="íşľíḋê">
                <a:extLst>
                  <a:ext uri="{FF2B5EF4-FFF2-40B4-BE49-F238E27FC236}">
                    <a16:creationId xmlns:a16="http://schemas.microsoft.com/office/drawing/2014/main" xmlns="" id="{E32ADCBE-8968-4B6D-8BF3-55F1B90E9B91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You can use the icon library in iSlide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396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4845" y="3528204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19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40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0AEF5E-EAC4-4513-B746-87C5633FC0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4841" y="1136538"/>
            <a:ext cx="10792036" cy="5091462"/>
            <a:chOff x="654841" y="1136538"/>
            <a:chExt cx="10792036" cy="509146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8547DA6-2023-4D0B-99FF-FCF425656AF9}"/>
                </a:ext>
              </a:extLst>
            </p:cNvPr>
            <p:cNvCxnSpPr/>
            <p:nvPr/>
          </p:nvCxnSpPr>
          <p:spPr>
            <a:xfrm>
              <a:off x="6186000" y="1136538"/>
              <a:ext cx="0" cy="50070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ṣļiḓe">
              <a:extLst>
                <a:ext uri="{FF2B5EF4-FFF2-40B4-BE49-F238E27FC236}">
                  <a16:creationId xmlns:a16="http://schemas.microsoft.com/office/drawing/2014/main" xmlns="" id="{EC787F82-1A47-4DBD-88CF-67F15BA59FEB}"/>
                </a:ext>
              </a:extLst>
            </p:cNvPr>
            <p:cNvSpPr txBox="1"/>
            <p:nvPr/>
          </p:nvSpPr>
          <p:spPr>
            <a:xfrm>
              <a:off x="654841" y="4736625"/>
              <a:ext cx="5314438" cy="140452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îsliďè">
              <a:extLst>
                <a:ext uri="{FF2B5EF4-FFF2-40B4-BE49-F238E27FC236}">
                  <a16:creationId xmlns:a16="http://schemas.microsoft.com/office/drawing/2014/main" xmlns="" id="{8325873A-849D-490A-B1BC-38546E4BD1F5}"/>
                </a:ext>
              </a:extLst>
            </p:cNvPr>
            <p:cNvSpPr txBox="1"/>
            <p:nvPr/>
          </p:nvSpPr>
          <p:spPr>
            <a:xfrm>
              <a:off x="7536529" y="1788334"/>
              <a:ext cx="3910348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îsľîḋê">
              <a:extLst>
                <a:ext uri="{FF2B5EF4-FFF2-40B4-BE49-F238E27FC236}">
                  <a16:creationId xmlns:a16="http://schemas.microsoft.com/office/drawing/2014/main" xmlns="" id="{2DC28E63-905F-4371-928B-07B6FCB99516}"/>
                </a:ext>
              </a:extLst>
            </p:cNvPr>
            <p:cNvSpPr txBox="1"/>
            <p:nvPr/>
          </p:nvSpPr>
          <p:spPr>
            <a:xfrm>
              <a:off x="7536529" y="1316514"/>
              <a:ext cx="391034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grpSp>
          <p:nvGrpSpPr>
            <p:cNvPr id="10" name="íṩḻïdè">
              <a:extLst>
                <a:ext uri="{FF2B5EF4-FFF2-40B4-BE49-F238E27FC236}">
                  <a16:creationId xmlns:a16="http://schemas.microsoft.com/office/drawing/2014/main" xmlns="" id="{4DDF7F50-12A4-4CBC-9CBF-5A7447567722}"/>
                </a:ext>
              </a:extLst>
            </p:cNvPr>
            <p:cNvGrpSpPr/>
            <p:nvPr/>
          </p:nvGrpSpPr>
          <p:grpSpPr>
            <a:xfrm>
              <a:off x="6699547" y="1354783"/>
              <a:ext cx="675000" cy="675005"/>
              <a:chOff x="7209746" y="4153276"/>
              <a:chExt cx="675000" cy="675005"/>
            </a:xfrm>
          </p:grpSpPr>
          <p:sp>
            <p:nvSpPr>
              <p:cNvPr id="63" name="î$1iďé">
                <a:extLst>
                  <a:ext uri="{FF2B5EF4-FFF2-40B4-BE49-F238E27FC236}">
                    <a16:creationId xmlns:a16="http://schemas.microsoft.com/office/drawing/2014/main" xmlns="" id="{A35A4376-48F1-47CE-926D-2733691FBF6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4" name="ï$ľîḍé">
                <a:extLst>
                  <a:ext uri="{FF2B5EF4-FFF2-40B4-BE49-F238E27FC236}">
                    <a16:creationId xmlns:a16="http://schemas.microsoft.com/office/drawing/2014/main" xmlns="" id="{E651E530-C46B-4556-ACE5-A047A857457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îślídé">
              <a:extLst>
                <a:ext uri="{FF2B5EF4-FFF2-40B4-BE49-F238E27FC236}">
                  <a16:creationId xmlns:a16="http://schemas.microsoft.com/office/drawing/2014/main" xmlns="" id="{3C6FC1E6-D521-41C4-86FA-2AB93BD28269}"/>
                </a:ext>
              </a:extLst>
            </p:cNvPr>
            <p:cNvSpPr txBox="1"/>
            <p:nvPr/>
          </p:nvSpPr>
          <p:spPr>
            <a:xfrm>
              <a:off x="7536529" y="3511653"/>
              <a:ext cx="3910348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  <a:endParaRPr lang="zh-CN" altLang="en-US" sz="900" dirty="0"/>
            </a:p>
          </p:txBody>
        </p:sp>
        <p:sp>
          <p:nvSpPr>
            <p:cNvPr id="12" name="íśļiďé">
              <a:extLst>
                <a:ext uri="{FF2B5EF4-FFF2-40B4-BE49-F238E27FC236}">
                  <a16:creationId xmlns:a16="http://schemas.microsoft.com/office/drawing/2014/main" xmlns="" id="{FA633451-9EED-4FD5-8E45-04938B5487F9}"/>
                </a:ext>
              </a:extLst>
            </p:cNvPr>
            <p:cNvSpPr txBox="1"/>
            <p:nvPr/>
          </p:nvSpPr>
          <p:spPr>
            <a:xfrm>
              <a:off x="7536529" y="3039833"/>
              <a:ext cx="391034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grpSp>
          <p:nvGrpSpPr>
            <p:cNvPr id="13" name="ïṣḷïde">
              <a:extLst>
                <a:ext uri="{FF2B5EF4-FFF2-40B4-BE49-F238E27FC236}">
                  <a16:creationId xmlns:a16="http://schemas.microsoft.com/office/drawing/2014/main" xmlns="" id="{D96F2DFD-4DCC-4EB7-8BFA-54475176A996}"/>
                </a:ext>
              </a:extLst>
            </p:cNvPr>
            <p:cNvGrpSpPr/>
            <p:nvPr/>
          </p:nvGrpSpPr>
          <p:grpSpPr>
            <a:xfrm>
              <a:off x="6699547" y="3078102"/>
              <a:ext cx="675000" cy="675005"/>
              <a:chOff x="7209746" y="4153276"/>
              <a:chExt cx="675000" cy="675005"/>
            </a:xfrm>
          </p:grpSpPr>
          <p:sp>
            <p:nvSpPr>
              <p:cNvPr id="61" name="îslídê">
                <a:extLst>
                  <a:ext uri="{FF2B5EF4-FFF2-40B4-BE49-F238E27FC236}">
                    <a16:creationId xmlns:a16="http://schemas.microsoft.com/office/drawing/2014/main" xmlns="" id="{727D14CE-7AA1-415A-BF18-B3B39F48CBF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2" name="iSļïḑé">
                <a:extLst>
                  <a:ext uri="{FF2B5EF4-FFF2-40B4-BE49-F238E27FC236}">
                    <a16:creationId xmlns:a16="http://schemas.microsoft.com/office/drawing/2014/main" xmlns="" id="{4450828C-F779-4D88-84D5-E5AFAA6A773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EDD1EC6-2308-4399-A261-BEA2260722A7}"/>
                </a:ext>
              </a:extLst>
            </p:cNvPr>
            <p:cNvCxnSpPr>
              <a:cxnSpLocks/>
            </p:cNvCxnSpPr>
            <p:nvPr/>
          </p:nvCxnSpPr>
          <p:spPr>
            <a:xfrm>
              <a:off x="6771000" y="2910598"/>
              <a:ext cx="46347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$ļïḍé">
              <a:extLst>
                <a:ext uri="{FF2B5EF4-FFF2-40B4-BE49-F238E27FC236}">
                  <a16:creationId xmlns:a16="http://schemas.microsoft.com/office/drawing/2014/main" xmlns="" id="{5268BA04-389B-40AE-8403-E003E4E97B20}"/>
                </a:ext>
              </a:extLst>
            </p:cNvPr>
            <p:cNvSpPr txBox="1"/>
            <p:nvPr/>
          </p:nvSpPr>
          <p:spPr>
            <a:xfrm>
              <a:off x="7536529" y="5234971"/>
              <a:ext cx="3910348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  <a:endParaRPr lang="zh-CN" altLang="en-US" sz="900" dirty="0"/>
            </a:p>
          </p:txBody>
        </p:sp>
        <p:sp>
          <p:nvSpPr>
            <p:cNvPr id="16" name="îSḷîḑé">
              <a:extLst>
                <a:ext uri="{FF2B5EF4-FFF2-40B4-BE49-F238E27FC236}">
                  <a16:creationId xmlns:a16="http://schemas.microsoft.com/office/drawing/2014/main" xmlns="" id="{0A307134-1CE3-40B4-A7DA-07C3AFDCDBA8}"/>
                </a:ext>
              </a:extLst>
            </p:cNvPr>
            <p:cNvSpPr txBox="1"/>
            <p:nvPr/>
          </p:nvSpPr>
          <p:spPr>
            <a:xfrm>
              <a:off x="7536529" y="4763151"/>
              <a:ext cx="391034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grpSp>
          <p:nvGrpSpPr>
            <p:cNvPr id="17" name="ïṥliḋé">
              <a:extLst>
                <a:ext uri="{FF2B5EF4-FFF2-40B4-BE49-F238E27FC236}">
                  <a16:creationId xmlns:a16="http://schemas.microsoft.com/office/drawing/2014/main" xmlns="" id="{9BE1D30C-A61F-4F46-B986-E4BA78BFDD16}"/>
                </a:ext>
              </a:extLst>
            </p:cNvPr>
            <p:cNvGrpSpPr/>
            <p:nvPr/>
          </p:nvGrpSpPr>
          <p:grpSpPr>
            <a:xfrm>
              <a:off x="6699547" y="4801420"/>
              <a:ext cx="675000" cy="675005"/>
              <a:chOff x="7209746" y="4153276"/>
              <a:chExt cx="675000" cy="675005"/>
            </a:xfrm>
          </p:grpSpPr>
          <p:sp>
            <p:nvSpPr>
              <p:cNvPr id="59" name="i$1îdê">
                <a:extLst>
                  <a:ext uri="{FF2B5EF4-FFF2-40B4-BE49-F238E27FC236}">
                    <a16:creationId xmlns:a16="http://schemas.microsoft.com/office/drawing/2014/main" xmlns="" id="{A09B9EA1-C533-421C-84EA-52B6C792290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0" name="iṩlîḍê">
                <a:extLst>
                  <a:ext uri="{FF2B5EF4-FFF2-40B4-BE49-F238E27FC236}">
                    <a16:creationId xmlns:a16="http://schemas.microsoft.com/office/drawing/2014/main" xmlns="" id="{61E2963F-76AF-4B1F-9570-153B5D25C6D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14D25A7-11E0-4FC1-A2BB-8297F19C1270}"/>
                </a:ext>
              </a:extLst>
            </p:cNvPr>
            <p:cNvCxnSpPr>
              <a:cxnSpLocks/>
            </p:cNvCxnSpPr>
            <p:nvPr/>
          </p:nvCxnSpPr>
          <p:spPr>
            <a:xfrm>
              <a:off x="6771000" y="4633917"/>
              <a:ext cx="46347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ṣliḍé">
              <a:extLst>
                <a:ext uri="{FF2B5EF4-FFF2-40B4-BE49-F238E27FC236}">
                  <a16:creationId xmlns:a16="http://schemas.microsoft.com/office/drawing/2014/main" xmlns="" id="{A3E23990-1589-4E67-8AD7-FAB57BD56D96}"/>
                </a:ext>
              </a:extLst>
            </p:cNvPr>
            <p:cNvGrpSpPr/>
            <p:nvPr/>
          </p:nvGrpSpPr>
          <p:grpSpPr>
            <a:xfrm>
              <a:off x="1176480" y="1460735"/>
              <a:ext cx="4271159" cy="2899729"/>
              <a:chOff x="654841" y="1374127"/>
              <a:chExt cx="4271159" cy="2899729"/>
            </a:xfrm>
          </p:grpSpPr>
          <p:grpSp>
            <p:nvGrpSpPr>
              <p:cNvPr id="20" name="íšḷîḍê">
                <a:extLst>
                  <a:ext uri="{FF2B5EF4-FFF2-40B4-BE49-F238E27FC236}">
                    <a16:creationId xmlns:a16="http://schemas.microsoft.com/office/drawing/2014/main" xmlns="" id="{D55EEFFB-4936-4029-BAC7-7C77FFBF8AC6}"/>
                  </a:ext>
                </a:extLst>
              </p:cNvPr>
              <p:cNvGrpSpPr/>
              <p:nvPr/>
            </p:nvGrpSpPr>
            <p:grpSpPr>
              <a:xfrm>
                <a:off x="1633920" y="1547344"/>
                <a:ext cx="3292080" cy="2726512"/>
                <a:chOff x="3186113" y="2916238"/>
                <a:chExt cx="1238251" cy="1025525"/>
              </a:xfrm>
            </p:grpSpPr>
            <p:sp>
              <p:nvSpPr>
                <p:cNvPr id="27" name="íś1îḍè">
                  <a:extLst>
                    <a:ext uri="{FF2B5EF4-FFF2-40B4-BE49-F238E27FC236}">
                      <a16:creationId xmlns:a16="http://schemas.microsoft.com/office/drawing/2014/main" xmlns="" id="{FAC22CA7-75BD-444B-8922-85EB0BD46774}"/>
                    </a:ext>
                  </a:extLst>
                </p:cNvPr>
                <p:cNvSpPr/>
                <p:nvPr/>
              </p:nvSpPr>
              <p:spPr bwMode="auto">
                <a:xfrm>
                  <a:off x="3198813" y="2928938"/>
                  <a:ext cx="571500" cy="857250"/>
                </a:xfrm>
                <a:custGeom>
                  <a:avLst/>
                  <a:gdLst>
                    <a:gd name="T0" fmla="*/ 512 w 512"/>
                    <a:gd name="T1" fmla="*/ 48 h 768"/>
                    <a:gd name="T2" fmla="*/ 464 w 512"/>
                    <a:gd name="T3" fmla="*/ 0 h 768"/>
                    <a:gd name="T4" fmla="*/ 48 w 512"/>
                    <a:gd name="T5" fmla="*/ 0 h 768"/>
                    <a:gd name="T6" fmla="*/ 0 w 512"/>
                    <a:gd name="T7" fmla="*/ 48 h 768"/>
                    <a:gd name="T8" fmla="*/ 0 w 512"/>
                    <a:gd name="T9" fmla="*/ 768 h 768"/>
                    <a:gd name="T10" fmla="*/ 512 w 512"/>
                    <a:gd name="T11" fmla="*/ 768 h 768"/>
                    <a:gd name="T12" fmla="*/ 512 w 512"/>
                    <a:gd name="T13" fmla="*/ 4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2" h="768">
                      <a:moveTo>
                        <a:pt x="512" y="48"/>
                      </a:moveTo>
                      <a:cubicBezTo>
                        <a:pt x="512" y="21"/>
                        <a:pt x="491" y="0"/>
                        <a:pt x="464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1" y="0"/>
                        <a:pt x="0" y="21"/>
                        <a:pt x="0" y="48"/>
                      </a:cubicBezTo>
                      <a:cubicBezTo>
                        <a:pt x="0" y="768"/>
                        <a:pt x="0" y="768"/>
                        <a:pt x="0" y="768"/>
                      </a:cubicBezTo>
                      <a:cubicBezTo>
                        <a:pt x="512" y="768"/>
                        <a:pt x="512" y="768"/>
                        <a:pt x="512" y="768"/>
                      </a:cubicBezTo>
                      <a:lnTo>
                        <a:pt x="512" y="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ŝļîḑê">
                  <a:extLst>
                    <a:ext uri="{FF2B5EF4-FFF2-40B4-BE49-F238E27FC236}">
                      <a16:creationId xmlns:a16="http://schemas.microsoft.com/office/drawing/2014/main" xmlns="" id="{C4623A6B-C51F-4F87-82A4-BCFF33FDE2A5}"/>
                    </a:ext>
                  </a:extLst>
                </p:cNvPr>
                <p:cNvSpPr/>
                <p:nvPr/>
              </p:nvSpPr>
              <p:spPr bwMode="auto">
                <a:xfrm>
                  <a:off x="3186113" y="2916238"/>
                  <a:ext cx="598488" cy="882650"/>
                </a:xfrm>
                <a:custGeom>
                  <a:avLst/>
                  <a:gdLst>
                    <a:gd name="T0" fmla="*/ 524 w 536"/>
                    <a:gd name="T1" fmla="*/ 792 h 792"/>
                    <a:gd name="T2" fmla="*/ 0 w 536"/>
                    <a:gd name="T3" fmla="*/ 792 h 792"/>
                    <a:gd name="T4" fmla="*/ 0 w 536"/>
                    <a:gd name="T5" fmla="*/ 60 h 792"/>
                    <a:gd name="T6" fmla="*/ 60 w 536"/>
                    <a:gd name="T7" fmla="*/ 0 h 792"/>
                    <a:gd name="T8" fmla="*/ 476 w 536"/>
                    <a:gd name="T9" fmla="*/ 0 h 792"/>
                    <a:gd name="T10" fmla="*/ 536 w 536"/>
                    <a:gd name="T11" fmla="*/ 60 h 792"/>
                    <a:gd name="T12" fmla="*/ 512 w 536"/>
                    <a:gd name="T13" fmla="*/ 60 h 792"/>
                    <a:gd name="T14" fmla="*/ 476 w 536"/>
                    <a:gd name="T15" fmla="*/ 24 h 792"/>
                    <a:gd name="T16" fmla="*/ 60 w 536"/>
                    <a:gd name="T17" fmla="*/ 24 h 792"/>
                    <a:gd name="T18" fmla="*/ 24 w 536"/>
                    <a:gd name="T19" fmla="*/ 60 h 792"/>
                    <a:gd name="T20" fmla="*/ 24 w 536"/>
                    <a:gd name="T21" fmla="*/ 768 h 792"/>
                    <a:gd name="T22" fmla="*/ 524 w 536"/>
                    <a:gd name="T23" fmla="*/ 768 h 792"/>
                    <a:gd name="T24" fmla="*/ 524 w 536"/>
                    <a:gd name="T25" fmla="*/ 792 h 7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36" h="792">
                      <a:moveTo>
                        <a:pt x="524" y="792"/>
                      </a:moveTo>
                      <a:cubicBezTo>
                        <a:pt x="0" y="792"/>
                        <a:pt x="0" y="792"/>
                        <a:pt x="0" y="792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476" y="0"/>
                        <a:pt x="476" y="0"/>
                        <a:pt x="476" y="0"/>
                      </a:cubicBezTo>
                      <a:cubicBezTo>
                        <a:pt x="509" y="0"/>
                        <a:pt x="536" y="27"/>
                        <a:pt x="536" y="60"/>
                      </a:cubicBezTo>
                      <a:cubicBezTo>
                        <a:pt x="512" y="60"/>
                        <a:pt x="512" y="60"/>
                        <a:pt x="512" y="60"/>
                      </a:cubicBezTo>
                      <a:cubicBezTo>
                        <a:pt x="512" y="40"/>
                        <a:pt x="496" y="24"/>
                        <a:pt x="476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40" y="24"/>
                        <a:pt x="24" y="40"/>
                        <a:pt x="24" y="60"/>
                      </a:cubicBezTo>
                      <a:cubicBezTo>
                        <a:pt x="24" y="768"/>
                        <a:pt x="24" y="768"/>
                        <a:pt x="24" y="768"/>
                      </a:cubicBezTo>
                      <a:cubicBezTo>
                        <a:pt x="524" y="768"/>
                        <a:pt x="524" y="768"/>
                        <a:pt x="524" y="768"/>
                      </a:cubicBezTo>
                      <a:lnTo>
                        <a:pt x="524" y="792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iṩḻïḍê">
                  <a:extLst>
                    <a:ext uri="{FF2B5EF4-FFF2-40B4-BE49-F238E27FC236}">
                      <a16:creationId xmlns:a16="http://schemas.microsoft.com/office/drawing/2014/main" xmlns="" id="{1C4451B2-B1B4-4D86-99C7-35DFFB19ACC4}"/>
                    </a:ext>
                  </a:extLst>
                </p:cNvPr>
                <p:cNvSpPr/>
                <p:nvPr/>
              </p:nvSpPr>
              <p:spPr bwMode="auto">
                <a:xfrm>
                  <a:off x="3198813" y="3786188"/>
                  <a:ext cx="571500" cy="142875"/>
                </a:xfrm>
                <a:custGeom>
                  <a:avLst/>
                  <a:gdLst>
                    <a:gd name="T0" fmla="*/ 48 w 512"/>
                    <a:gd name="T1" fmla="*/ 128 h 128"/>
                    <a:gd name="T2" fmla="*/ 464 w 512"/>
                    <a:gd name="T3" fmla="*/ 128 h 128"/>
                    <a:gd name="T4" fmla="*/ 512 w 512"/>
                    <a:gd name="T5" fmla="*/ 80 h 128"/>
                    <a:gd name="T6" fmla="*/ 512 w 512"/>
                    <a:gd name="T7" fmla="*/ 0 h 128"/>
                    <a:gd name="T8" fmla="*/ 0 w 512"/>
                    <a:gd name="T9" fmla="*/ 0 h 128"/>
                    <a:gd name="T10" fmla="*/ 0 w 512"/>
                    <a:gd name="T11" fmla="*/ 80 h 128"/>
                    <a:gd name="T12" fmla="*/ 48 w 512"/>
                    <a:gd name="T13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2" h="128">
                      <a:moveTo>
                        <a:pt x="48" y="128"/>
                      </a:moveTo>
                      <a:cubicBezTo>
                        <a:pt x="464" y="128"/>
                        <a:pt x="464" y="128"/>
                        <a:pt x="464" y="128"/>
                      </a:cubicBezTo>
                      <a:cubicBezTo>
                        <a:pt x="491" y="128"/>
                        <a:pt x="512" y="107"/>
                        <a:pt x="512" y="80"/>
                      </a:cubicBezTo>
                      <a:cubicBezTo>
                        <a:pt x="512" y="0"/>
                        <a:pt x="512" y="0"/>
                        <a:pt x="5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107"/>
                        <a:pt x="21" y="128"/>
                        <a:pt x="48" y="128"/>
                      </a:cubicBezTo>
                      <a:close/>
                    </a:path>
                  </a:pathLst>
                </a:custGeom>
                <a:solidFill>
                  <a:srgbClr val="08C5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ïşľîḍê">
                  <a:extLst>
                    <a:ext uri="{FF2B5EF4-FFF2-40B4-BE49-F238E27FC236}">
                      <a16:creationId xmlns:a16="http://schemas.microsoft.com/office/drawing/2014/main" xmlns="" id="{09589616-CB00-4849-A5FC-B6E98DF924BB}"/>
                    </a:ext>
                  </a:extLst>
                </p:cNvPr>
                <p:cNvSpPr/>
                <p:nvPr/>
              </p:nvSpPr>
              <p:spPr bwMode="auto">
                <a:xfrm>
                  <a:off x="3186113" y="3773488"/>
                  <a:ext cx="598488" cy="168275"/>
                </a:xfrm>
                <a:custGeom>
                  <a:avLst/>
                  <a:gdLst>
                    <a:gd name="T0" fmla="*/ 476 w 536"/>
                    <a:gd name="T1" fmla="*/ 152 h 152"/>
                    <a:gd name="T2" fmla="*/ 60 w 536"/>
                    <a:gd name="T3" fmla="*/ 152 h 152"/>
                    <a:gd name="T4" fmla="*/ 0 w 536"/>
                    <a:gd name="T5" fmla="*/ 92 h 152"/>
                    <a:gd name="T6" fmla="*/ 0 w 536"/>
                    <a:gd name="T7" fmla="*/ 0 h 152"/>
                    <a:gd name="T8" fmla="*/ 536 w 536"/>
                    <a:gd name="T9" fmla="*/ 0 h 152"/>
                    <a:gd name="T10" fmla="*/ 536 w 536"/>
                    <a:gd name="T11" fmla="*/ 92 h 152"/>
                    <a:gd name="T12" fmla="*/ 476 w 536"/>
                    <a:gd name="T13" fmla="*/ 152 h 152"/>
                    <a:gd name="T14" fmla="*/ 24 w 536"/>
                    <a:gd name="T15" fmla="*/ 24 h 152"/>
                    <a:gd name="T16" fmla="*/ 24 w 536"/>
                    <a:gd name="T17" fmla="*/ 92 h 152"/>
                    <a:gd name="T18" fmla="*/ 60 w 536"/>
                    <a:gd name="T19" fmla="*/ 128 h 152"/>
                    <a:gd name="T20" fmla="*/ 476 w 536"/>
                    <a:gd name="T21" fmla="*/ 128 h 152"/>
                    <a:gd name="T22" fmla="*/ 512 w 536"/>
                    <a:gd name="T23" fmla="*/ 92 h 152"/>
                    <a:gd name="T24" fmla="*/ 512 w 536"/>
                    <a:gd name="T25" fmla="*/ 24 h 152"/>
                    <a:gd name="T26" fmla="*/ 24 w 536"/>
                    <a:gd name="T27" fmla="*/ 2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6" h="152">
                      <a:moveTo>
                        <a:pt x="476" y="152"/>
                      </a:moveTo>
                      <a:cubicBezTo>
                        <a:pt x="60" y="152"/>
                        <a:pt x="60" y="152"/>
                        <a:pt x="60" y="152"/>
                      </a:cubicBezTo>
                      <a:cubicBezTo>
                        <a:pt x="27" y="152"/>
                        <a:pt x="0" y="125"/>
                        <a:pt x="0" y="9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36" y="0"/>
                        <a:pt x="536" y="0"/>
                        <a:pt x="536" y="0"/>
                      </a:cubicBezTo>
                      <a:cubicBezTo>
                        <a:pt x="536" y="92"/>
                        <a:pt x="536" y="92"/>
                        <a:pt x="536" y="92"/>
                      </a:cubicBezTo>
                      <a:cubicBezTo>
                        <a:pt x="536" y="125"/>
                        <a:pt x="509" y="152"/>
                        <a:pt x="476" y="152"/>
                      </a:cubicBezTo>
                      <a:close/>
                      <a:moveTo>
                        <a:pt x="24" y="24"/>
                      </a:move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24" y="112"/>
                        <a:pt x="40" y="128"/>
                        <a:pt x="60" y="128"/>
                      </a:cubicBezTo>
                      <a:cubicBezTo>
                        <a:pt x="476" y="128"/>
                        <a:pt x="476" y="128"/>
                        <a:pt x="476" y="128"/>
                      </a:cubicBezTo>
                      <a:cubicBezTo>
                        <a:pt x="496" y="128"/>
                        <a:pt x="512" y="112"/>
                        <a:pt x="512" y="92"/>
                      </a:cubicBezTo>
                      <a:cubicBezTo>
                        <a:pt x="512" y="24"/>
                        <a:pt x="512" y="24"/>
                        <a:pt x="512" y="24"/>
                      </a:cubicBezTo>
                      <a:lnTo>
                        <a:pt x="24" y="24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ïṡḻîḑe">
                  <a:extLst>
                    <a:ext uri="{FF2B5EF4-FFF2-40B4-BE49-F238E27FC236}">
                      <a16:creationId xmlns:a16="http://schemas.microsoft.com/office/drawing/2014/main" xmlns="" id="{F745329D-F1AA-4855-961F-1463785AB50F}"/>
                    </a:ext>
                  </a:extLst>
                </p:cNvPr>
                <p:cNvSpPr/>
                <p:nvPr/>
              </p:nvSpPr>
              <p:spPr bwMode="auto">
                <a:xfrm>
                  <a:off x="3452813" y="3825875"/>
                  <a:ext cx="65088" cy="63500"/>
                </a:xfrm>
                <a:prstGeom prst="ellipse">
                  <a:avLst/>
                </a:prstGeom>
                <a:solidFill>
                  <a:srgbClr val="08C5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iśḷïḑe">
                  <a:extLst>
                    <a:ext uri="{FF2B5EF4-FFF2-40B4-BE49-F238E27FC236}">
                      <a16:creationId xmlns:a16="http://schemas.microsoft.com/office/drawing/2014/main" xmlns="" id="{9FE31BCD-2E77-4F2E-9979-18014AB80097}"/>
                    </a:ext>
                  </a:extLst>
                </p:cNvPr>
                <p:cNvSpPr/>
                <p:nvPr/>
              </p:nvSpPr>
              <p:spPr bwMode="auto">
                <a:xfrm>
                  <a:off x="3438526" y="3811588"/>
                  <a:ext cx="92075" cy="92075"/>
                </a:xfrm>
                <a:custGeom>
                  <a:avLst/>
                  <a:gdLst>
                    <a:gd name="T0" fmla="*/ 41 w 82"/>
                    <a:gd name="T1" fmla="*/ 82 h 82"/>
                    <a:gd name="T2" fmla="*/ 0 w 82"/>
                    <a:gd name="T3" fmla="*/ 41 h 82"/>
                    <a:gd name="T4" fmla="*/ 41 w 82"/>
                    <a:gd name="T5" fmla="*/ 0 h 82"/>
                    <a:gd name="T6" fmla="*/ 82 w 82"/>
                    <a:gd name="T7" fmla="*/ 41 h 82"/>
                    <a:gd name="T8" fmla="*/ 41 w 82"/>
                    <a:gd name="T9" fmla="*/ 82 h 82"/>
                    <a:gd name="T10" fmla="*/ 41 w 82"/>
                    <a:gd name="T11" fmla="*/ 24 h 82"/>
                    <a:gd name="T12" fmla="*/ 24 w 82"/>
                    <a:gd name="T13" fmla="*/ 41 h 82"/>
                    <a:gd name="T14" fmla="*/ 41 w 82"/>
                    <a:gd name="T15" fmla="*/ 58 h 82"/>
                    <a:gd name="T16" fmla="*/ 58 w 82"/>
                    <a:gd name="T17" fmla="*/ 41 h 82"/>
                    <a:gd name="T18" fmla="*/ 41 w 82"/>
                    <a:gd name="T19" fmla="*/ 2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" h="82">
                      <a:moveTo>
                        <a:pt x="41" y="82"/>
                      </a:moveTo>
                      <a:cubicBezTo>
                        <a:pt x="18" y="82"/>
                        <a:pt x="0" y="64"/>
                        <a:pt x="0" y="41"/>
                      </a:cubicBezTo>
                      <a:cubicBezTo>
                        <a:pt x="0" y="18"/>
                        <a:pt x="18" y="0"/>
                        <a:pt x="41" y="0"/>
                      </a:cubicBezTo>
                      <a:cubicBezTo>
                        <a:pt x="64" y="0"/>
                        <a:pt x="82" y="18"/>
                        <a:pt x="82" y="41"/>
                      </a:cubicBezTo>
                      <a:cubicBezTo>
                        <a:pt x="82" y="64"/>
                        <a:pt x="64" y="82"/>
                        <a:pt x="41" y="82"/>
                      </a:cubicBezTo>
                      <a:close/>
                      <a:moveTo>
                        <a:pt x="41" y="24"/>
                      </a:moveTo>
                      <a:cubicBezTo>
                        <a:pt x="32" y="24"/>
                        <a:pt x="24" y="32"/>
                        <a:pt x="24" y="41"/>
                      </a:cubicBezTo>
                      <a:cubicBezTo>
                        <a:pt x="24" y="50"/>
                        <a:pt x="32" y="58"/>
                        <a:pt x="41" y="58"/>
                      </a:cubicBezTo>
                      <a:cubicBezTo>
                        <a:pt x="50" y="58"/>
                        <a:pt x="58" y="50"/>
                        <a:pt x="58" y="41"/>
                      </a:cubicBezTo>
                      <a:cubicBezTo>
                        <a:pt x="58" y="32"/>
                        <a:pt x="50" y="24"/>
                        <a:pt x="41" y="24"/>
                      </a:cubicBez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íşļíḑê">
                  <a:extLst>
                    <a:ext uri="{FF2B5EF4-FFF2-40B4-BE49-F238E27FC236}">
                      <a16:creationId xmlns:a16="http://schemas.microsoft.com/office/drawing/2014/main" xmlns="" id="{649487D6-31B5-4E05-926F-FC0138794DE9}"/>
                    </a:ext>
                  </a:extLst>
                </p:cNvPr>
                <p:cNvSpPr/>
                <p:nvPr/>
              </p:nvSpPr>
              <p:spPr bwMode="auto">
                <a:xfrm>
                  <a:off x="4200526" y="3071813"/>
                  <a:ext cx="142875" cy="1428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ïśļiḓé">
                  <a:extLst>
                    <a:ext uri="{FF2B5EF4-FFF2-40B4-BE49-F238E27FC236}">
                      <a16:creationId xmlns:a16="http://schemas.microsoft.com/office/drawing/2014/main" xmlns="" id="{A26F2BB4-A68C-443A-8069-FFE068E815ED}"/>
                    </a:ext>
                  </a:extLst>
                </p:cNvPr>
                <p:cNvSpPr/>
                <p:nvPr/>
              </p:nvSpPr>
              <p:spPr bwMode="auto">
                <a:xfrm>
                  <a:off x="4186238" y="3059113"/>
                  <a:ext cx="169863" cy="168275"/>
                </a:xfrm>
                <a:custGeom>
                  <a:avLst/>
                  <a:gdLst>
                    <a:gd name="T0" fmla="*/ 107 w 107"/>
                    <a:gd name="T1" fmla="*/ 106 h 106"/>
                    <a:gd name="T2" fmla="*/ 0 w 107"/>
                    <a:gd name="T3" fmla="*/ 106 h 106"/>
                    <a:gd name="T4" fmla="*/ 0 w 107"/>
                    <a:gd name="T5" fmla="*/ 0 h 106"/>
                    <a:gd name="T6" fmla="*/ 107 w 107"/>
                    <a:gd name="T7" fmla="*/ 0 h 106"/>
                    <a:gd name="T8" fmla="*/ 107 w 107"/>
                    <a:gd name="T9" fmla="*/ 106 h 106"/>
                    <a:gd name="T10" fmla="*/ 17 w 107"/>
                    <a:gd name="T11" fmla="*/ 90 h 106"/>
                    <a:gd name="T12" fmla="*/ 91 w 107"/>
                    <a:gd name="T13" fmla="*/ 90 h 106"/>
                    <a:gd name="T14" fmla="*/ 91 w 107"/>
                    <a:gd name="T15" fmla="*/ 16 h 106"/>
                    <a:gd name="T16" fmla="*/ 17 w 107"/>
                    <a:gd name="T17" fmla="*/ 16 h 106"/>
                    <a:gd name="T18" fmla="*/ 17 w 107"/>
                    <a:gd name="T19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106">
                      <a:moveTo>
                        <a:pt x="107" y="106"/>
                      </a:moveTo>
                      <a:lnTo>
                        <a:pt x="0" y="106"/>
                      </a:lnTo>
                      <a:lnTo>
                        <a:pt x="0" y="0"/>
                      </a:lnTo>
                      <a:lnTo>
                        <a:pt x="107" y="0"/>
                      </a:lnTo>
                      <a:lnTo>
                        <a:pt x="107" y="106"/>
                      </a:lnTo>
                      <a:close/>
                      <a:moveTo>
                        <a:pt x="17" y="90"/>
                      </a:moveTo>
                      <a:lnTo>
                        <a:pt x="91" y="90"/>
                      </a:lnTo>
                      <a:lnTo>
                        <a:pt x="91" y="16"/>
                      </a:lnTo>
                      <a:lnTo>
                        <a:pt x="17" y="16"/>
                      </a:lnTo>
                      <a:lnTo>
                        <a:pt x="17" y="90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iśḻíḓé">
                  <a:extLst>
                    <a:ext uri="{FF2B5EF4-FFF2-40B4-BE49-F238E27FC236}">
                      <a16:creationId xmlns:a16="http://schemas.microsoft.com/office/drawing/2014/main" xmlns="" id="{80323040-A32A-414C-AE30-395DD4A824D6}"/>
                    </a:ext>
                  </a:extLst>
                </p:cNvPr>
                <p:cNvSpPr/>
                <p:nvPr/>
              </p:nvSpPr>
              <p:spPr bwMode="auto">
                <a:xfrm>
                  <a:off x="4200526" y="3286125"/>
                  <a:ext cx="142875" cy="1428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íŝḻíḓe">
                  <a:extLst>
                    <a:ext uri="{FF2B5EF4-FFF2-40B4-BE49-F238E27FC236}">
                      <a16:creationId xmlns:a16="http://schemas.microsoft.com/office/drawing/2014/main" xmlns="" id="{4267FA42-528C-4F2C-A83F-0AF4ED7F659C}"/>
                    </a:ext>
                  </a:extLst>
                </p:cNvPr>
                <p:cNvSpPr/>
                <p:nvPr/>
              </p:nvSpPr>
              <p:spPr bwMode="auto">
                <a:xfrm>
                  <a:off x="4186238" y="3273425"/>
                  <a:ext cx="169863" cy="168275"/>
                </a:xfrm>
                <a:custGeom>
                  <a:avLst/>
                  <a:gdLst>
                    <a:gd name="T0" fmla="*/ 107 w 107"/>
                    <a:gd name="T1" fmla="*/ 106 h 106"/>
                    <a:gd name="T2" fmla="*/ 0 w 107"/>
                    <a:gd name="T3" fmla="*/ 106 h 106"/>
                    <a:gd name="T4" fmla="*/ 0 w 107"/>
                    <a:gd name="T5" fmla="*/ 0 h 106"/>
                    <a:gd name="T6" fmla="*/ 107 w 107"/>
                    <a:gd name="T7" fmla="*/ 0 h 106"/>
                    <a:gd name="T8" fmla="*/ 107 w 107"/>
                    <a:gd name="T9" fmla="*/ 106 h 106"/>
                    <a:gd name="T10" fmla="*/ 17 w 107"/>
                    <a:gd name="T11" fmla="*/ 90 h 106"/>
                    <a:gd name="T12" fmla="*/ 91 w 107"/>
                    <a:gd name="T13" fmla="*/ 90 h 106"/>
                    <a:gd name="T14" fmla="*/ 91 w 107"/>
                    <a:gd name="T15" fmla="*/ 16 h 106"/>
                    <a:gd name="T16" fmla="*/ 17 w 107"/>
                    <a:gd name="T17" fmla="*/ 16 h 106"/>
                    <a:gd name="T18" fmla="*/ 17 w 107"/>
                    <a:gd name="T19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106">
                      <a:moveTo>
                        <a:pt x="107" y="106"/>
                      </a:moveTo>
                      <a:lnTo>
                        <a:pt x="0" y="106"/>
                      </a:lnTo>
                      <a:lnTo>
                        <a:pt x="0" y="0"/>
                      </a:lnTo>
                      <a:lnTo>
                        <a:pt x="107" y="0"/>
                      </a:lnTo>
                      <a:lnTo>
                        <a:pt x="107" y="106"/>
                      </a:lnTo>
                      <a:close/>
                      <a:moveTo>
                        <a:pt x="17" y="90"/>
                      </a:moveTo>
                      <a:lnTo>
                        <a:pt x="91" y="90"/>
                      </a:lnTo>
                      <a:lnTo>
                        <a:pt x="91" y="16"/>
                      </a:lnTo>
                      <a:lnTo>
                        <a:pt x="17" y="16"/>
                      </a:lnTo>
                      <a:lnTo>
                        <a:pt x="17" y="90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îślîḍè">
                  <a:extLst>
                    <a:ext uri="{FF2B5EF4-FFF2-40B4-BE49-F238E27FC236}">
                      <a16:creationId xmlns:a16="http://schemas.microsoft.com/office/drawing/2014/main" xmlns="" id="{1DD8BD36-2E66-4A87-BAAD-95B4CC3EF27E}"/>
                    </a:ext>
                  </a:extLst>
                </p:cNvPr>
                <p:cNvSpPr/>
                <p:nvPr/>
              </p:nvSpPr>
              <p:spPr bwMode="auto">
                <a:xfrm>
                  <a:off x="4200526" y="3500438"/>
                  <a:ext cx="142875" cy="1428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i$ḻïḑé">
                  <a:extLst>
                    <a:ext uri="{FF2B5EF4-FFF2-40B4-BE49-F238E27FC236}">
                      <a16:creationId xmlns:a16="http://schemas.microsoft.com/office/drawing/2014/main" xmlns="" id="{42BCEEEC-82CC-4D0A-9EED-C68439A76FEC}"/>
                    </a:ext>
                  </a:extLst>
                </p:cNvPr>
                <p:cNvSpPr/>
                <p:nvPr/>
              </p:nvSpPr>
              <p:spPr bwMode="auto">
                <a:xfrm>
                  <a:off x="4186238" y="3487738"/>
                  <a:ext cx="169863" cy="168275"/>
                </a:xfrm>
                <a:custGeom>
                  <a:avLst/>
                  <a:gdLst>
                    <a:gd name="T0" fmla="*/ 107 w 107"/>
                    <a:gd name="T1" fmla="*/ 106 h 106"/>
                    <a:gd name="T2" fmla="*/ 0 w 107"/>
                    <a:gd name="T3" fmla="*/ 106 h 106"/>
                    <a:gd name="T4" fmla="*/ 0 w 107"/>
                    <a:gd name="T5" fmla="*/ 0 h 106"/>
                    <a:gd name="T6" fmla="*/ 107 w 107"/>
                    <a:gd name="T7" fmla="*/ 0 h 106"/>
                    <a:gd name="T8" fmla="*/ 107 w 107"/>
                    <a:gd name="T9" fmla="*/ 106 h 106"/>
                    <a:gd name="T10" fmla="*/ 17 w 107"/>
                    <a:gd name="T11" fmla="*/ 90 h 106"/>
                    <a:gd name="T12" fmla="*/ 91 w 107"/>
                    <a:gd name="T13" fmla="*/ 90 h 106"/>
                    <a:gd name="T14" fmla="*/ 91 w 107"/>
                    <a:gd name="T15" fmla="*/ 16 h 106"/>
                    <a:gd name="T16" fmla="*/ 17 w 107"/>
                    <a:gd name="T17" fmla="*/ 16 h 106"/>
                    <a:gd name="T18" fmla="*/ 17 w 107"/>
                    <a:gd name="T19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106">
                      <a:moveTo>
                        <a:pt x="107" y="106"/>
                      </a:moveTo>
                      <a:lnTo>
                        <a:pt x="0" y="106"/>
                      </a:lnTo>
                      <a:lnTo>
                        <a:pt x="0" y="0"/>
                      </a:lnTo>
                      <a:lnTo>
                        <a:pt x="107" y="0"/>
                      </a:lnTo>
                      <a:lnTo>
                        <a:pt x="107" y="106"/>
                      </a:lnTo>
                      <a:close/>
                      <a:moveTo>
                        <a:pt x="17" y="90"/>
                      </a:moveTo>
                      <a:lnTo>
                        <a:pt x="91" y="90"/>
                      </a:lnTo>
                      <a:lnTo>
                        <a:pt x="91" y="16"/>
                      </a:lnTo>
                      <a:lnTo>
                        <a:pt x="17" y="16"/>
                      </a:lnTo>
                      <a:lnTo>
                        <a:pt x="17" y="90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íṩlîḓe">
                  <a:extLst>
                    <a:ext uri="{FF2B5EF4-FFF2-40B4-BE49-F238E27FC236}">
                      <a16:creationId xmlns:a16="http://schemas.microsoft.com/office/drawing/2014/main" xmlns="" id="{A34352E0-706B-4DA4-A12F-37DC4A26F15F}"/>
                    </a:ext>
                  </a:extLst>
                </p:cNvPr>
                <p:cNvSpPr/>
                <p:nvPr/>
              </p:nvSpPr>
              <p:spPr bwMode="auto">
                <a:xfrm>
                  <a:off x="3270251" y="3071813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ŝļiḓè">
                  <a:extLst>
                    <a:ext uri="{FF2B5EF4-FFF2-40B4-BE49-F238E27FC236}">
                      <a16:creationId xmlns:a16="http://schemas.microsoft.com/office/drawing/2014/main" xmlns="" id="{341D3319-9C4D-4709-B8C9-8E3207B7319B}"/>
                    </a:ext>
                  </a:extLst>
                </p:cNvPr>
                <p:cNvSpPr/>
                <p:nvPr/>
              </p:nvSpPr>
              <p:spPr bwMode="auto">
                <a:xfrm>
                  <a:off x="3270251" y="3059113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iṧľiḍê">
                  <a:extLst>
                    <a:ext uri="{FF2B5EF4-FFF2-40B4-BE49-F238E27FC236}">
                      <a16:creationId xmlns:a16="http://schemas.microsoft.com/office/drawing/2014/main" xmlns="" id="{355D7E80-91A2-42E8-825D-89DB9B698C7C}"/>
                    </a:ext>
                  </a:extLst>
                </p:cNvPr>
                <p:cNvSpPr/>
                <p:nvPr/>
              </p:nvSpPr>
              <p:spPr bwMode="auto">
                <a:xfrm>
                  <a:off x="3270251" y="3143250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islíḓè">
                  <a:extLst>
                    <a:ext uri="{FF2B5EF4-FFF2-40B4-BE49-F238E27FC236}">
                      <a16:creationId xmlns:a16="http://schemas.microsoft.com/office/drawing/2014/main" xmlns="" id="{4F654429-F2D0-479B-9F9A-F312FA7E8CE5}"/>
                    </a:ext>
                  </a:extLst>
                </p:cNvPr>
                <p:cNvSpPr/>
                <p:nvPr/>
              </p:nvSpPr>
              <p:spPr bwMode="auto">
                <a:xfrm>
                  <a:off x="3270251" y="3130550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îṡḻídè">
                  <a:extLst>
                    <a:ext uri="{FF2B5EF4-FFF2-40B4-BE49-F238E27FC236}">
                      <a16:creationId xmlns:a16="http://schemas.microsoft.com/office/drawing/2014/main" xmlns="" id="{E016F417-783D-4BC0-9D09-F9919018724B}"/>
                    </a:ext>
                  </a:extLst>
                </p:cNvPr>
                <p:cNvSpPr/>
                <p:nvPr/>
              </p:nvSpPr>
              <p:spPr bwMode="auto">
                <a:xfrm>
                  <a:off x="3270251" y="3214688"/>
                  <a:ext cx="500063" cy="0"/>
                </a:xfrm>
                <a:custGeom>
                  <a:avLst/>
                  <a:gdLst>
                    <a:gd name="T0" fmla="*/ 0 w 315"/>
                    <a:gd name="T1" fmla="*/ 315 w 315"/>
                    <a:gd name="T2" fmla="*/ 0 w 3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15">
                      <a:moveTo>
                        <a:pt x="0" y="0"/>
                      </a:moveTo>
                      <a:lnTo>
                        <a:pt x="3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$ḷídè">
                  <a:extLst>
                    <a:ext uri="{FF2B5EF4-FFF2-40B4-BE49-F238E27FC236}">
                      <a16:creationId xmlns:a16="http://schemas.microsoft.com/office/drawing/2014/main" xmlns="" id="{85377421-B684-46C2-A009-A74DEF4C133C}"/>
                    </a:ext>
                  </a:extLst>
                </p:cNvPr>
                <p:cNvSpPr/>
                <p:nvPr/>
              </p:nvSpPr>
              <p:spPr bwMode="auto">
                <a:xfrm>
                  <a:off x="3270251" y="3201988"/>
                  <a:ext cx="500063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iṧḻïdê">
                  <a:extLst>
                    <a:ext uri="{FF2B5EF4-FFF2-40B4-BE49-F238E27FC236}">
                      <a16:creationId xmlns:a16="http://schemas.microsoft.com/office/drawing/2014/main" xmlns="" id="{15E03DE7-C0E9-437C-8F80-586590458227}"/>
                    </a:ext>
                  </a:extLst>
                </p:cNvPr>
                <p:cNvSpPr/>
                <p:nvPr/>
              </p:nvSpPr>
              <p:spPr bwMode="auto">
                <a:xfrm>
                  <a:off x="3270251" y="3286125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íśļïḋé">
                  <a:extLst>
                    <a:ext uri="{FF2B5EF4-FFF2-40B4-BE49-F238E27FC236}">
                      <a16:creationId xmlns:a16="http://schemas.microsoft.com/office/drawing/2014/main" xmlns="" id="{8384C7B0-2E5B-439E-B131-24745FBD14B0}"/>
                    </a:ext>
                  </a:extLst>
                </p:cNvPr>
                <p:cNvSpPr/>
                <p:nvPr/>
              </p:nvSpPr>
              <p:spPr bwMode="auto">
                <a:xfrm>
                  <a:off x="3270251" y="3273425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ïšḷiḓè">
                  <a:extLst>
                    <a:ext uri="{FF2B5EF4-FFF2-40B4-BE49-F238E27FC236}">
                      <a16:creationId xmlns:a16="http://schemas.microsoft.com/office/drawing/2014/main" xmlns="" id="{A1D3E618-3020-4E81-BFC3-9199C7974D7C}"/>
                    </a:ext>
                  </a:extLst>
                </p:cNvPr>
                <p:cNvSpPr/>
                <p:nvPr/>
              </p:nvSpPr>
              <p:spPr bwMode="auto">
                <a:xfrm>
                  <a:off x="3270251" y="3357563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íšļïďè">
                  <a:extLst>
                    <a:ext uri="{FF2B5EF4-FFF2-40B4-BE49-F238E27FC236}">
                      <a16:creationId xmlns:a16="http://schemas.microsoft.com/office/drawing/2014/main" xmlns="" id="{E9A76956-4530-400C-80F7-4BB4A560E6BC}"/>
                    </a:ext>
                  </a:extLst>
                </p:cNvPr>
                <p:cNvSpPr/>
                <p:nvPr/>
              </p:nvSpPr>
              <p:spPr bwMode="auto">
                <a:xfrm>
                  <a:off x="3270251" y="3344863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išḷiḑé">
                  <a:extLst>
                    <a:ext uri="{FF2B5EF4-FFF2-40B4-BE49-F238E27FC236}">
                      <a16:creationId xmlns:a16="http://schemas.microsoft.com/office/drawing/2014/main" xmlns="" id="{4CD20DB1-2B7E-4E1A-99FB-82FC6E677193}"/>
                    </a:ext>
                  </a:extLst>
                </p:cNvPr>
                <p:cNvSpPr/>
                <p:nvPr/>
              </p:nvSpPr>
              <p:spPr bwMode="auto">
                <a:xfrm>
                  <a:off x="3270251" y="3429000"/>
                  <a:ext cx="644525" cy="0"/>
                </a:xfrm>
                <a:custGeom>
                  <a:avLst/>
                  <a:gdLst>
                    <a:gd name="T0" fmla="*/ 0 w 406"/>
                    <a:gd name="T1" fmla="*/ 406 w 406"/>
                    <a:gd name="T2" fmla="*/ 0 w 40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406">
                      <a:moveTo>
                        <a:pt x="0" y="0"/>
                      </a:moveTo>
                      <a:lnTo>
                        <a:pt x="4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îŝḷiďé">
                  <a:extLst>
                    <a:ext uri="{FF2B5EF4-FFF2-40B4-BE49-F238E27FC236}">
                      <a16:creationId xmlns:a16="http://schemas.microsoft.com/office/drawing/2014/main" xmlns="" id="{305CF1A5-C003-496E-AA46-159CDDAFA9E0}"/>
                    </a:ext>
                  </a:extLst>
                </p:cNvPr>
                <p:cNvSpPr/>
                <p:nvPr/>
              </p:nvSpPr>
              <p:spPr bwMode="auto">
                <a:xfrm>
                  <a:off x="3270251" y="3416300"/>
                  <a:ext cx="644525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ïṡ1iďè">
                  <a:extLst>
                    <a:ext uri="{FF2B5EF4-FFF2-40B4-BE49-F238E27FC236}">
                      <a16:creationId xmlns:a16="http://schemas.microsoft.com/office/drawing/2014/main" xmlns="" id="{9694CF12-E478-47AA-84DE-EBE443474581}"/>
                    </a:ext>
                  </a:extLst>
                </p:cNvPr>
                <p:cNvSpPr/>
                <p:nvPr/>
              </p:nvSpPr>
              <p:spPr bwMode="auto">
                <a:xfrm>
                  <a:off x="3270251" y="3500438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îš1iḍe">
                  <a:extLst>
                    <a:ext uri="{FF2B5EF4-FFF2-40B4-BE49-F238E27FC236}">
                      <a16:creationId xmlns:a16="http://schemas.microsoft.com/office/drawing/2014/main" xmlns="" id="{CA0D0BF6-168C-426F-AFF6-72C0A6258184}"/>
                    </a:ext>
                  </a:extLst>
                </p:cNvPr>
                <p:cNvSpPr/>
                <p:nvPr/>
              </p:nvSpPr>
              <p:spPr bwMode="auto">
                <a:xfrm>
                  <a:off x="3270251" y="3487738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îṥľíde">
                  <a:extLst>
                    <a:ext uri="{FF2B5EF4-FFF2-40B4-BE49-F238E27FC236}">
                      <a16:creationId xmlns:a16="http://schemas.microsoft.com/office/drawing/2014/main" xmlns="" id="{2E1521EE-C139-475D-8141-FB9863867CD4}"/>
                    </a:ext>
                  </a:extLst>
                </p:cNvPr>
                <p:cNvSpPr/>
                <p:nvPr/>
              </p:nvSpPr>
              <p:spPr bwMode="auto">
                <a:xfrm>
                  <a:off x="3270251" y="3571875"/>
                  <a:ext cx="858838" cy="0"/>
                </a:xfrm>
                <a:custGeom>
                  <a:avLst/>
                  <a:gdLst>
                    <a:gd name="T0" fmla="*/ 0 w 541"/>
                    <a:gd name="T1" fmla="*/ 541 w 541"/>
                    <a:gd name="T2" fmla="*/ 0 w 5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41">
                      <a:moveTo>
                        <a:pt x="0" y="0"/>
                      </a:moveTo>
                      <a:lnTo>
                        <a:pt x="54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îśḻíḑe">
                  <a:extLst>
                    <a:ext uri="{FF2B5EF4-FFF2-40B4-BE49-F238E27FC236}">
                      <a16:creationId xmlns:a16="http://schemas.microsoft.com/office/drawing/2014/main" xmlns="" id="{81C89988-E38A-464E-AB41-1F636957C091}"/>
                    </a:ext>
                  </a:extLst>
                </p:cNvPr>
                <p:cNvSpPr/>
                <p:nvPr/>
              </p:nvSpPr>
              <p:spPr bwMode="auto">
                <a:xfrm>
                  <a:off x="3270251" y="3559175"/>
                  <a:ext cx="858838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íśḷiḋé">
                  <a:extLst>
                    <a:ext uri="{FF2B5EF4-FFF2-40B4-BE49-F238E27FC236}">
                      <a16:creationId xmlns:a16="http://schemas.microsoft.com/office/drawing/2014/main" xmlns="" id="{C464425F-66D1-49AF-B5DD-0C5B76ADC7CC}"/>
                    </a:ext>
                  </a:extLst>
                </p:cNvPr>
                <p:cNvSpPr/>
                <p:nvPr/>
              </p:nvSpPr>
              <p:spPr bwMode="auto">
                <a:xfrm>
                  <a:off x="3270251" y="3643313"/>
                  <a:ext cx="500063" cy="0"/>
                </a:xfrm>
                <a:custGeom>
                  <a:avLst/>
                  <a:gdLst>
                    <a:gd name="T0" fmla="*/ 0 w 315"/>
                    <a:gd name="T1" fmla="*/ 315 w 315"/>
                    <a:gd name="T2" fmla="*/ 0 w 3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15">
                      <a:moveTo>
                        <a:pt x="0" y="0"/>
                      </a:moveTo>
                      <a:lnTo>
                        <a:pt x="3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ïŝḻiḋè">
                  <a:extLst>
                    <a:ext uri="{FF2B5EF4-FFF2-40B4-BE49-F238E27FC236}">
                      <a16:creationId xmlns:a16="http://schemas.microsoft.com/office/drawing/2014/main" xmlns="" id="{42BE4FFB-4A8A-4ACE-93A9-E0E8972B8E6A}"/>
                    </a:ext>
                  </a:extLst>
                </p:cNvPr>
                <p:cNvSpPr/>
                <p:nvPr/>
              </p:nvSpPr>
              <p:spPr bwMode="auto">
                <a:xfrm>
                  <a:off x="3270251" y="3630613"/>
                  <a:ext cx="500063" cy="2540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ísḻiḋê">
                  <a:extLst>
                    <a:ext uri="{FF2B5EF4-FFF2-40B4-BE49-F238E27FC236}">
                      <a16:creationId xmlns:a16="http://schemas.microsoft.com/office/drawing/2014/main" xmlns="" id="{8607BEB9-6C66-4324-89C9-30AE6AC4B8C2}"/>
                    </a:ext>
                  </a:extLst>
                </p:cNvPr>
                <p:cNvSpPr/>
                <p:nvPr/>
              </p:nvSpPr>
              <p:spPr bwMode="auto">
                <a:xfrm>
                  <a:off x="4175126" y="3021013"/>
                  <a:ext cx="249238" cy="163513"/>
                </a:xfrm>
                <a:custGeom>
                  <a:avLst/>
                  <a:gdLst>
                    <a:gd name="T0" fmla="*/ 61 w 157"/>
                    <a:gd name="T1" fmla="*/ 103 h 103"/>
                    <a:gd name="T2" fmla="*/ 0 w 157"/>
                    <a:gd name="T3" fmla="*/ 42 h 103"/>
                    <a:gd name="T4" fmla="*/ 11 w 157"/>
                    <a:gd name="T5" fmla="*/ 30 h 103"/>
                    <a:gd name="T6" fmla="*/ 61 w 157"/>
                    <a:gd name="T7" fmla="*/ 80 h 103"/>
                    <a:gd name="T8" fmla="*/ 145 w 157"/>
                    <a:gd name="T9" fmla="*/ 0 h 103"/>
                    <a:gd name="T10" fmla="*/ 157 w 157"/>
                    <a:gd name="T11" fmla="*/ 12 h 103"/>
                    <a:gd name="T12" fmla="*/ 61 w 157"/>
                    <a:gd name="T13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03">
                      <a:moveTo>
                        <a:pt x="61" y="103"/>
                      </a:moveTo>
                      <a:lnTo>
                        <a:pt x="0" y="42"/>
                      </a:lnTo>
                      <a:lnTo>
                        <a:pt x="11" y="30"/>
                      </a:lnTo>
                      <a:lnTo>
                        <a:pt x="61" y="80"/>
                      </a:lnTo>
                      <a:lnTo>
                        <a:pt x="145" y="0"/>
                      </a:lnTo>
                      <a:lnTo>
                        <a:pt x="157" y="12"/>
                      </a:lnTo>
                      <a:lnTo>
                        <a:pt x="61" y="103"/>
                      </a:lnTo>
                      <a:close/>
                    </a:path>
                  </a:pathLst>
                </a:custGeom>
                <a:solidFill>
                  <a:srgbClr val="EF5E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íSľîḑe">
                  <a:extLst>
                    <a:ext uri="{FF2B5EF4-FFF2-40B4-BE49-F238E27FC236}">
                      <a16:creationId xmlns:a16="http://schemas.microsoft.com/office/drawing/2014/main" xmlns="" id="{07360D5E-079A-490B-88EA-FFFD083CC5E8}"/>
                    </a:ext>
                  </a:extLst>
                </p:cNvPr>
                <p:cNvSpPr/>
                <p:nvPr/>
              </p:nvSpPr>
              <p:spPr bwMode="auto">
                <a:xfrm>
                  <a:off x="4175126" y="3248819"/>
                  <a:ext cx="249238" cy="163513"/>
                </a:xfrm>
                <a:custGeom>
                  <a:avLst/>
                  <a:gdLst>
                    <a:gd name="T0" fmla="*/ 61 w 157"/>
                    <a:gd name="T1" fmla="*/ 103 h 103"/>
                    <a:gd name="T2" fmla="*/ 0 w 157"/>
                    <a:gd name="T3" fmla="*/ 42 h 103"/>
                    <a:gd name="T4" fmla="*/ 11 w 157"/>
                    <a:gd name="T5" fmla="*/ 30 h 103"/>
                    <a:gd name="T6" fmla="*/ 61 w 157"/>
                    <a:gd name="T7" fmla="*/ 80 h 103"/>
                    <a:gd name="T8" fmla="*/ 145 w 157"/>
                    <a:gd name="T9" fmla="*/ 0 h 103"/>
                    <a:gd name="T10" fmla="*/ 157 w 157"/>
                    <a:gd name="T11" fmla="*/ 12 h 103"/>
                    <a:gd name="T12" fmla="*/ 61 w 157"/>
                    <a:gd name="T13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03">
                      <a:moveTo>
                        <a:pt x="61" y="103"/>
                      </a:moveTo>
                      <a:lnTo>
                        <a:pt x="0" y="42"/>
                      </a:lnTo>
                      <a:lnTo>
                        <a:pt x="11" y="30"/>
                      </a:lnTo>
                      <a:lnTo>
                        <a:pt x="61" y="80"/>
                      </a:lnTo>
                      <a:lnTo>
                        <a:pt x="145" y="0"/>
                      </a:lnTo>
                      <a:lnTo>
                        <a:pt x="157" y="12"/>
                      </a:lnTo>
                      <a:lnTo>
                        <a:pt x="61" y="103"/>
                      </a:lnTo>
                      <a:close/>
                    </a:path>
                  </a:pathLst>
                </a:custGeom>
                <a:solidFill>
                  <a:srgbClr val="EF5E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îšlîde">
                <a:extLst>
                  <a:ext uri="{FF2B5EF4-FFF2-40B4-BE49-F238E27FC236}">
                    <a16:creationId xmlns:a16="http://schemas.microsoft.com/office/drawing/2014/main" xmlns="" id="{4F97228C-DD1A-4A2C-8BA9-85FACC70569D}"/>
                  </a:ext>
                </a:extLst>
              </p:cNvPr>
              <p:cNvGrpSpPr/>
              <p:nvPr/>
            </p:nvGrpSpPr>
            <p:grpSpPr>
              <a:xfrm>
                <a:off x="654841" y="1374127"/>
                <a:ext cx="1118520" cy="1093944"/>
                <a:chOff x="654841" y="1705442"/>
                <a:chExt cx="1118520" cy="1093944"/>
              </a:xfrm>
            </p:grpSpPr>
            <p:sp>
              <p:nvSpPr>
                <p:cNvPr id="22" name="i$ļíḍé">
                  <a:extLst>
                    <a:ext uri="{FF2B5EF4-FFF2-40B4-BE49-F238E27FC236}">
                      <a16:creationId xmlns:a16="http://schemas.microsoft.com/office/drawing/2014/main" xmlns="" id="{597FCD06-1CC4-4AC4-9F6E-D7F296E069E2}"/>
                    </a:ext>
                  </a:extLst>
                </p:cNvPr>
                <p:cNvSpPr/>
                <p:nvPr/>
              </p:nvSpPr>
              <p:spPr bwMode="auto">
                <a:xfrm>
                  <a:off x="654841" y="1705442"/>
                  <a:ext cx="1118520" cy="1093944"/>
                </a:xfrm>
                <a:prstGeom prst="wedgeEllipseCallout">
                  <a:avLst>
                    <a:gd name="adj1" fmla="val 49303"/>
                    <a:gd name="adj2" fmla="val 43766"/>
                  </a:avLst>
                </a:prstGeom>
                <a:solidFill>
                  <a:schemeClr val="tx2"/>
                </a:solidFill>
                <a:ln w="38100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ïşľíďè">
                  <a:extLst>
                    <a:ext uri="{FF2B5EF4-FFF2-40B4-BE49-F238E27FC236}">
                      <a16:creationId xmlns:a16="http://schemas.microsoft.com/office/drawing/2014/main" xmlns="" id="{6533C6B7-70FB-401F-886C-42A61856FC1E}"/>
                    </a:ext>
                  </a:extLst>
                </p:cNvPr>
                <p:cNvGrpSpPr/>
                <p:nvPr/>
              </p:nvGrpSpPr>
              <p:grpSpPr>
                <a:xfrm>
                  <a:off x="828477" y="2037868"/>
                  <a:ext cx="771248" cy="429093"/>
                  <a:chOff x="2568058" y="759556"/>
                  <a:chExt cx="1082674" cy="602359"/>
                </a:xfrm>
              </p:grpSpPr>
              <p:sp>
                <p:nvSpPr>
                  <p:cNvPr id="24" name="ïṥḻïďé">
                    <a:extLst>
                      <a:ext uri="{FF2B5EF4-FFF2-40B4-BE49-F238E27FC236}">
                        <a16:creationId xmlns:a16="http://schemas.microsoft.com/office/drawing/2014/main" xmlns="" id="{09673277-163F-4D4D-AC53-1876F3A21BDB}"/>
                      </a:ext>
                    </a:extLst>
                  </p:cNvPr>
                  <p:cNvSpPr txBox="1"/>
                  <p:nvPr/>
                </p:nvSpPr>
                <p:spPr>
                  <a:xfrm>
                    <a:off x="2568058" y="759556"/>
                    <a:ext cx="1082674" cy="3369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PROJECT</a:t>
                    </a:r>
                    <a:endParaRPr lang="zh-CN" altLang="en-US" dirty="0">
                      <a:solidFill>
                        <a:schemeClr val="bg1"/>
                      </a:solidFill>
                      <a:latin typeface="Impact" panose="020B0806030902050204" pitchFamily="34" charset="0"/>
                    </a:endParaRPr>
                  </a:p>
                </p:txBody>
              </p:sp>
              <p:sp>
                <p:nvSpPr>
                  <p:cNvPr id="25" name="îṥļíḋê">
                    <a:extLst>
                      <a:ext uri="{FF2B5EF4-FFF2-40B4-BE49-F238E27FC236}">
                        <a16:creationId xmlns:a16="http://schemas.microsoft.com/office/drawing/2014/main" xmlns="" id="{6C0F7327-5EB0-44FF-AEAF-80212F4F9967}"/>
                      </a:ext>
                    </a:extLst>
                  </p:cNvPr>
                  <p:cNvSpPr txBox="1"/>
                  <p:nvPr/>
                </p:nvSpPr>
                <p:spPr>
                  <a:xfrm>
                    <a:off x="2568058" y="1128733"/>
                    <a:ext cx="563563" cy="22891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PLAN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iṣliďê">
                    <a:extLst>
                      <a:ext uri="{FF2B5EF4-FFF2-40B4-BE49-F238E27FC236}">
                        <a16:creationId xmlns:a16="http://schemas.microsoft.com/office/drawing/2014/main" xmlns="" id="{C2CD759D-0737-41FB-ACAB-1239FFE532FB}"/>
                      </a:ext>
                    </a:extLst>
                  </p:cNvPr>
                  <p:cNvSpPr txBox="1"/>
                  <p:nvPr/>
                </p:nvSpPr>
                <p:spPr>
                  <a:xfrm>
                    <a:off x="3187183" y="1124463"/>
                    <a:ext cx="463549" cy="23745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2018</a:t>
                    </a:r>
                    <a:endParaRPr lang="zh-CN" altLang="en-US" dirty="0">
                      <a:solidFill>
                        <a:schemeClr val="bg1"/>
                      </a:solidFill>
                      <a:latin typeface="Impact" panose="020B0806030902050204" pitchFamily="34" charset="0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7354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840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7B7691-7BB4-4C5D-BA38-E8B0BB32F1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34000"/>
            <a:ext cx="10848976" cy="5106463"/>
            <a:chOff x="671512" y="1134000"/>
            <a:chExt cx="10848976" cy="5106463"/>
          </a:xfrm>
        </p:grpSpPr>
        <p:grpSp>
          <p:nvGrpSpPr>
            <p:cNvPr id="6" name="iŝḷiḓé">
              <a:extLst>
                <a:ext uri="{FF2B5EF4-FFF2-40B4-BE49-F238E27FC236}">
                  <a16:creationId xmlns:a16="http://schemas.microsoft.com/office/drawing/2014/main" xmlns="" id="{227249A9-EFA7-4899-B08E-C4C6983C34E5}"/>
                </a:ext>
              </a:extLst>
            </p:cNvPr>
            <p:cNvGrpSpPr/>
            <p:nvPr/>
          </p:nvGrpSpPr>
          <p:grpSpPr>
            <a:xfrm>
              <a:off x="4893224" y="3730984"/>
              <a:ext cx="2405552" cy="2412642"/>
              <a:chOff x="4072319" y="4641728"/>
              <a:chExt cx="4103770" cy="4115864"/>
            </a:xfrm>
          </p:grpSpPr>
          <p:sp>
            <p:nvSpPr>
              <p:cNvPr id="55" name="ïşľîḑé">
                <a:extLst>
                  <a:ext uri="{FF2B5EF4-FFF2-40B4-BE49-F238E27FC236}">
                    <a16:creationId xmlns:a16="http://schemas.microsoft.com/office/drawing/2014/main" xmlns="" id="{AB13BA1E-99E0-43F8-B6B6-6D35ABB10502}"/>
                  </a:ext>
                </a:extLst>
              </p:cNvPr>
              <p:cNvSpPr/>
              <p:nvPr/>
            </p:nvSpPr>
            <p:spPr>
              <a:xfrm>
                <a:off x="4074616" y="4641728"/>
                <a:ext cx="4101473" cy="410147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ľîḓè">
                <a:extLst>
                  <a:ext uri="{FF2B5EF4-FFF2-40B4-BE49-F238E27FC236}">
                    <a16:creationId xmlns:a16="http://schemas.microsoft.com/office/drawing/2014/main" xmlns="" id="{D2C269BD-08DB-4535-B840-D0823EDC77F8}"/>
                  </a:ext>
                </a:extLst>
              </p:cNvPr>
              <p:cNvSpPr/>
              <p:nvPr/>
            </p:nvSpPr>
            <p:spPr bwMode="auto">
              <a:xfrm>
                <a:off x="6130152" y="4649855"/>
                <a:ext cx="1966638" cy="4107736"/>
              </a:xfrm>
              <a:custGeom>
                <a:avLst/>
                <a:gdLst>
                  <a:gd name="T0" fmla="*/ 1391 w 1563"/>
                  <a:gd name="T1" fmla="*/ 998 h 3267"/>
                  <a:gd name="T2" fmla="*/ 1316 w 1563"/>
                  <a:gd name="T3" fmla="*/ 1039 h 3267"/>
                  <a:gd name="T4" fmla="*/ 1189 w 1563"/>
                  <a:gd name="T5" fmla="*/ 856 h 3267"/>
                  <a:gd name="T6" fmla="*/ 1119 w 1563"/>
                  <a:gd name="T7" fmla="*/ 896 h 3267"/>
                  <a:gd name="T8" fmla="*/ 1200 w 1563"/>
                  <a:gd name="T9" fmla="*/ 969 h 3267"/>
                  <a:gd name="T10" fmla="*/ 1124 w 1563"/>
                  <a:gd name="T11" fmla="*/ 1028 h 3267"/>
                  <a:gd name="T12" fmla="*/ 1175 w 1563"/>
                  <a:gd name="T13" fmla="*/ 979 h 3267"/>
                  <a:gd name="T14" fmla="*/ 986 w 1563"/>
                  <a:gd name="T15" fmla="*/ 903 h 3267"/>
                  <a:gd name="T16" fmla="*/ 838 w 1563"/>
                  <a:gd name="T17" fmla="*/ 1037 h 3267"/>
                  <a:gd name="T18" fmla="*/ 665 w 1563"/>
                  <a:gd name="T19" fmla="*/ 1021 h 3267"/>
                  <a:gd name="T20" fmla="*/ 745 w 1563"/>
                  <a:gd name="T21" fmla="*/ 871 h 3267"/>
                  <a:gd name="T22" fmla="*/ 804 w 1563"/>
                  <a:gd name="T23" fmla="*/ 833 h 3267"/>
                  <a:gd name="T24" fmla="*/ 960 w 1563"/>
                  <a:gd name="T25" fmla="*/ 664 h 3267"/>
                  <a:gd name="T26" fmla="*/ 1096 w 1563"/>
                  <a:gd name="T27" fmla="*/ 662 h 3267"/>
                  <a:gd name="T28" fmla="*/ 994 w 1563"/>
                  <a:gd name="T29" fmla="*/ 552 h 3267"/>
                  <a:gd name="T30" fmla="*/ 980 w 1563"/>
                  <a:gd name="T31" fmla="*/ 472 h 3267"/>
                  <a:gd name="T32" fmla="*/ 0 w 1563"/>
                  <a:gd name="T33" fmla="*/ 0 h 3267"/>
                  <a:gd name="T34" fmla="*/ 31 w 1563"/>
                  <a:gd name="T35" fmla="*/ 366 h 3267"/>
                  <a:gd name="T36" fmla="*/ 0 w 1563"/>
                  <a:gd name="T37" fmla="*/ 425 h 3267"/>
                  <a:gd name="T38" fmla="*/ 31 w 1563"/>
                  <a:gd name="T39" fmla="*/ 715 h 3267"/>
                  <a:gd name="T40" fmla="*/ 47 w 1563"/>
                  <a:gd name="T41" fmla="*/ 787 h 3267"/>
                  <a:gd name="T42" fmla="*/ 25 w 1563"/>
                  <a:gd name="T43" fmla="*/ 827 h 3267"/>
                  <a:gd name="T44" fmla="*/ 41 w 1563"/>
                  <a:gd name="T45" fmla="*/ 1930 h 3267"/>
                  <a:gd name="T46" fmla="*/ 290 w 1563"/>
                  <a:gd name="T47" fmla="*/ 2021 h 3267"/>
                  <a:gd name="T48" fmla="*/ 188 w 1563"/>
                  <a:gd name="T49" fmla="*/ 2364 h 3267"/>
                  <a:gd name="T50" fmla="*/ 0 w 1563"/>
                  <a:gd name="T51" fmla="*/ 2465 h 3267"/>
                  <a:gd name="T52" fmla="*/ 0 w 1563"/>
                  <a:gd name="T53" fmla="*/ 2597 h 3267"/>
                  <a:gd name="T54" fmla="*/ 1209 w 1563"/>
                  <a:gd name="T55" fmla="*/ 2664 h 3267"/>
                  <a:gd name="T56" fmla="*/ 1147 w 1563"/>
                  <a:gd name="T57" fmla="*/ 2340 h 3267"/>
                  <a:gd name="T58" fmla="*/ 1156 w 1563"/>
                  <a:gd name="T59" fmla="*/ 2123 h 3267"/>
                  <a:gd name="T60" fmla="*/ 952 w 1563"/>
                  <a:gd name="T61" fmla="*/ 1773 h 3267"/>
                  <a:gd name="T62" fmla="*/ 809 w 1563"/>
                  <a:gd name="T63" fmla="*/ 1767 h 3267"/>
                  <a:gd name="T64" fmla="*/ 615 w 1563"/>
                  <a:gd name="T65" fmla="*/ 1778 h 3267"/>
                  <a:gd name="T66" fmla="*/ 486 w 1563"/>
                  <a:gd name="T67" fmla="*/ 1452 h 3267"/>
                  <a:gd name="T68" fmla="*/ 444 w 1563"/>
                  <a:gd name="T69" fmla="*/ 1344 h 3267"/>
                  <a:gd name="T70" fmla="*/ 713 w 1563"/>
                  <a:gd name="T71" fmla="*/ 1072 h 3267"/>
                  <a:gd name="T72" fmla="*/ 878 w 1563"/>
                  <a:gd name="T73" fmla="*/ 1045 h 3267"/>
                  <a:gd name="T74" fmla="*/ 1206 w 1563"/>
                  <a:gd name="T75" fmla="*/ 1161 h 3267"/>
                  <a:gd name="T76" fmla="*/ 1261 w 1563"/>
                  <a:gd name="T77" fmla="*/ 1131 h 3267"/>
                  <a:gd name="T78" fmla="*/ 1554 w 1563"/>
                  <a:gd name="T79" fmla="*/ 1182 h 3267"/>
                  <a:gd name="T80" fmla="*/ 748 w 1563"/>
                  <a:gd name="T81" fmla="*/ 579 h 3267"/>
                  <a:gd name="T82" fmla="*/ 830 w 1563"/>
                  <a:gd name="T83" fmla="*/ 610 h 3267"/>
                  <a:gd name="T84" fmla="*/ 912 w 1563"/>
                  <a:gd name="T85" fmla="*/ 691 h 3267"/>
                  <a:gd name="T86" fmla="*/ 769 w 1563"/>
                  <a:gd name="T87" fmla="*/ 736 h 3267"/>
                  <a:gd name="T88" fmla="*/ 810 w 1563"/>
                  <a:gd name="T89" fmla="*/ 645 h 3267"/>
                  <a:gd name="T90" fmla="*/ 748 w 1563"/>
                  <a:gd name="T91" fmla="*/ 579 h 3267"/>
                  <a:gd name="T92" fmla="*/ 736 w 1563"/>
                  <a:gd name="T93" fmla="*/ 618 h 3267"/>
                  <a:gd name="T94" fmla="*/ 698 w 1563"/>
                  <a:gd name="T95" fmla="*/ 715 h 3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63" h="3267">
                    <a:moveTo>
                      <a:pt x="1519" y="1044"/>
                    </a:moveTo>
                    <a:cubicBezTo>
                      <a:pt x="1434" y="1045"/>
                      <a:pt x="1434" y="1045"/>
                      <a:pt x="1434" y="1045"/>
                    </a:cubicBezTo>
                    <a:cubicBezTo>
                      <a:pt x="1391" y="998"/>
                      <a:pt x="1391" y="998"/>
                      <a:pt x="1391" y="998"/>
                    </a:cubicBezTo>
                    <a:cubicBezTo>
                      <a:pt x="1383" y="923"/>
                      <a:pt x="1383" y="923"/>
                      <a:pt x="1383" y="923"/>
                    </a:cubicBezTo>
                    <a:cubicBezTo>
                      <a:pt x="1340" y="947"/>
                      <a:pt x="1340" y="947"/>
                      <a:pt x="1340" y="947"/>
                    </a:cubicBezTo>
                    <a:cubicBezTo>
                      <a:pt x="1316" y="1039"/>
                      <a:pt x="1316" y="1039"/>
                      <a:pt x="1316" y="1039"/>
                    </a:cubicBezTo>
                    <a:cubicBezTo>
                      <a:pt x="1253" y="972"/>
                      <a:pt x="1253" y="972"/>
                      <a:pt x="1253" y="972"/>
                    </a:cubicBezTo>
                    <a:cubicBezTo>
                      <a:pt x="1250" y="908"/>
                      <a:pt x="1250" y="908"/>
                      <a:pt x="1250" y="908"/>
                    </a:cubicBezTo>
                    <a:cubicBezTo>
                      <a:pt x="1189" y="856"/>
                      <a:pt x="1189" y="856"/>
                      <a:pt x="1189" y="856"/>
                    </a:cubicBezTo>
                    <a:cubicBezTo>
                      <a:pt x="1167" y="833"/>
                      <a:pt x="1167" y="833"/>
                      <a:pt x="1167" y="833"/>
                    </a:cubicBezTo>
                    <a:cubicBezTo>
                      <a:pt x="1096" y="833"/>
                      <a:pt x="1096" y="833"/>
                      <a:pt x="1096" y="833"/>
                    </a:cubicBezTo>
                    <a:cubicBezTo>
                      <a:pt x="1119" y="896"/>
                      <a:pt x="1119" y="896"/>
                      <a:pt x="1119" y="896"/>
                    </a:cubicBezTo>
                    <a:cubicBezTo>
                      <a:pt x="1204" y="944"/>
                      <a:pt x="1204" y="944"/>
                      <a:pt x="1204" y="944"/>
                    </a:cubicBezTo>
                    <a:cubicBezTo>
                      <a:pt x="1218" y="960"/>
                      <a:pt x="1218" y="960"/>
                      <a:pt x="1218" y="960"/>
                    </a:cubicBezTo>
                    <a:cubicBezTo>
                      <a:pt x="1200" y="969"/>
                      <a:pt x="1200" y="969"/>
                      <a:pt x="1200" y="969"/>
                    </a:cubicBezTo>
                    <a:cubicBezTo>
                      <a:pt x="1201" y="1019"/>
                      <a:pt x="1201" y="1019"/>
                      <a:pt x="1201" y="1019"/>
                    </a:cubicBezTo>
                    <a:cubicBezTo>
                      <a:pt x="1159" y="1036"/>
                      <a:pt x="1159" y="1036"/>
                      <a:pt x="1159" y="1036"/>
                    </a:cubicBezTo>
                    <a:cubicBezTo>
                      <a:pt x="1124" y="1028"/>
                      <a:pt x="1124" y="1028"/>
                      <a:pt x="1124" y="1028"/>
                    </a:cubicBezTo>
                    <a:cubicBezTo>
                      <a:pt x="1102" y="997"/>
                      <a:pt x="1102" y="997"/>
                      <a:pt x="1102" y="997"/>
                    </a:cubicBezTo>
                    <a:cubicBezTo>
                      <a:pt x="1159" y="1000"/>
                      <a:pt x="1159" y="1000"/>
                      <a:pt x="1159" y="1000"/>
                    </a:cubicBezTo>
                    <a:cubicBezTo>
                      <a:pt x="1175" y="979"/>
                      <a:pt x="1175" y="979"/>
                      <a:pt x="1175" y="979"/>
                    </a:cubicBezTo>
                    <a:cubicBezTo>
                      <a:pt x="1047" y="893"/>
                      <a:pt x="1047" y="893"/>
                      <a:pt x="1047" y="893"/>
                    </a:cubicBezTo>
                    <a:cubicBezTo>
                      <a:pt x="1038" y="856"/>
                      <a:pt x="1038" y="856"/>
                      <a:pt x="1038" y="856"/>
                    </a:cubicBezTo>
                    <a:cubicBezTo>
                      <a:pt x="986" y="903"/>
                      <a:pt x="986" y="903"/>
                      <a:pt x="986" y="903"/>
                    </a:cubicBezTo>
                    <a:cubicBezTo>
                      <a:pt x="933" y="892"/>
                      <a:pt x="933" y="892"/>
                      <a:pt x="933" y="892"/>
                    </a:cubicBezTo>
                    <a:cubicBezTo>
                      <a:pt x="853" y="996"/>
                      <a:pt x="853" y="996"/>
                      <a:pt x="853" y="996"/>
                    </a:cubicBezTo>
                    <a:cubicBezTo>
                      <a:pt x="838" y="1037"/>
                      <a:pt x="838" y="1037"/>
                      <a:pt x="838" y="1037"/>
                    </a:cubicBezTo>
                    <a:cubicBezTo>
                      <a:pt x="786" y="1042"/>
                      <a:pt x="786" y="1042"/>
                      <a:pt x="786" y="1042"/>
                    </a:cubicBezTo>
                    <a:cubicBezTo>
                      <a:pt x="711" y="1042"/>
                      <a:pt x="711" y="1042"/>
                      <a:pt x="711" y="1042"/>
                    </a:cubicBezTo>
                    <a:cubicBezTo>
                      <a:pt x="665" y="1021"/>
                      <a:pt x="665" y="1021"/>
                      <a:pt x="665" y="1021"/>
                    </a:cubicBezTo>
                    <a:cubicBezTo>
                      <a:pt x="652" y="931"/>
                      <a:pt x="652" y="931"/>
                      <a:pt x="652" y="931"/>
                    </a:cubicBezTo>
                    <a:cubicBezTo>
                      <a:pt x="668" y="888"/>
                      <a:pt x="668" y="888"/>
                      <a:pt x="668" y="888"/>
                    </a:cubicBezTo>
                    <a:cubicBezTo>
                      <a:pt x="745" y="871"/>
                      <a:pt x="745" y="871"/>
                      <a:pt x="745" y="871"/>
                    </a:cubicBezTo>
                    <a:cubicBezTo>
                      <a:pt x="829" y="888"/>
                      <a:pt x="829" y="888"/>
                      <a:pt x="829" y="888"/>
                    </a:cubicBezTo>
                    <a:cubicBezTo>
                      <a:pt x="840" y="842"/>
                      <a:pt x="840" y="842"/>
                      <a:pt x="840" y="842"/>
                    </a:cubicBezTo>
                    <a:cubicBezTo>
                      <a:pt x="804" y="833"/>
                      <a:pt x="804" y="833"/>
                      <a:pt x="804" y="833"/>
                    </a:cubicBezTo>
                    <a:cubicBezTo>
                      <a:pt x="816" y="761"/>
                      <a:pt x="816" y="761"/>
                      <a:pt x="816" y="761"/>
                    </a:cubicBezTo>
                    <a:cubicBezTo>
                      <a:pt x="901" y="748"/>
                      <a:pt x="901" y="748"/>
                      <a:pt x="901" y="748"/>
                    </a:cubicBezTo>
                    <a:cubicBezTo>
                      <a:pt x="960" y="664"/>
                      <a:pt x="960" y="664"/>
                      <a:pt x="960" y="664"/>
                    </a:cubicBezTo>
                    <a:cubicBezTo>
                      <a:pt x="1021" y="654"/>
                      <a:pt x="1021" y="654"/>
                      <a:pt x="1021" y="654"/>
                    </a:cubicBezTo>
                    <a:cubicBezTo>
                      <a:pt x="1076" y="662"/>
                      <a:pt x="1076" y="662"/>
                      <a:pt x="1076" y="662"/>
                    </a:cubicBezTo>
                    <a:cubicBezTo>
                      <a:pt x="1096" y="662"/>
                      <a:pt x="1096" y="662"/>
                      <a:pt x="1096" y="662"/>
                    </a:cubicBezTo>
                    <a:cubicBezTo>
                      <a:pt x="1085" y="584"/>
                      <a:pt x="1085" y="584"/>
                      <a:pt x="1085" y="584"/>
                    </a:cubicBezTo>
                    <a:cubicBezTo>
                      <a:pt x="1018" y="611"/>
                      <a:pt x="1018" y="611"/>
                      <a:pt x="1018" y="611"/>
                    </a:cubicBezTo>
                    <a:cubicBezTo>
                      <a:pt x="994" y="552"/>
                      <a:pt x="994" y="552"/>
                      <a:pt x="994" y="552"/>
                    </a:cubicBezTo>
                    <a:cubicBezTo>
                      <a:pt x="956" y="547"/>
                      <a:pt x="956" y="547"/>
                      <a:pt x="956" y="547"/>
                    </a:cubicBezTo>
                    <a:cubicBezTo>
                      <a:pt x="948" y="507"/>
                      <a:pt x="948" y="507"/>
                      <a:pt x="948" y="507"/>
                    </a:cubicBezTo>
                    <a:cubicBezTo>
                      <a:pt x="980" y="472"/>
                      <a:pt x="980" y="472"/>
                      <a:pt x="980" y="472"/>
                    </a:cubicBezTo>
                    <a:cubicBezTo>
                      <a:pt x="1055" y="443"/>
                      <a:pt x="1055" y="443"/>
                      <a:pt x="1055" y="443"/>
                    </a:cubicBezTo>
                    <a:cubicBezTo>
                      <a:pt x="1075" y="408"/>
                      <a:pt x="1075" y="408"/>
                      <a:pt x="1075" y="408"/>
                    </a:cubicBezTo>
                    <a:cubicBezTo>
                      <a:pt x="788" y="155"/>
                      <a:pt x="412" y="1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31" y="308"/>
                      <a:pt x="31" y="308"/>
                      <a:pt x="31" y="308"/>
                    </a:cubicBezTo>
                    <a:cubicBezTo>
                      <a:pt x="31" y="366"/>
                      <a:pt x="31" y="366"/>
                      <a:pt x="31" y="366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56" y="425"/>
                      <a:pt x="56" y="425"/>
                      <a:pt x="56" y="425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0" y="638"/>
                      <a:pt x="0" y="638"/>
                      <a:pt x="0" y="638"/>
                    </a:cubicBezTo>
                    <a:cubicBezTo>
                      <a:pt x="34" y="658"/>
                      <a:pt x="34" y="658"/>
                      <a:pt x="34" y="658"/>
                    </a:cubicBezTo>
                    <a:cubicBezTo>
                      <a:pt x="31" y="715"/>
                      <a:pt x="31" y="715"/>
                      <a:pt x="31" y="715"/>
                    </a:cubicBezTo>
                    <a:cubicBezTo>
                      <a:pt x="0" y="726"/>
                      <a:pt x="0" y="726"/>
                      <a:pt x="0" y="726"/>
                    </a:cubicBezTo>
                    <a:cubicBezTo>
                      <a:pt x="0" y="766"/>
                      <a:pt x="0" y="766"/>
                      <a:pt x="0" y="766"/>
                    </a:cubicBezTo>
                    <a:cubicBezTo>
                      <a:pt x="47" y="787"/>
                      <a:pt x="47" y="787"/>
                      <a:pt x="47" y="787"/>
                    </a:cubicBezTo>
                    <a:cubicBezTo>
                      <a:pt x="46" y="827"/>
                      <a:pt x="46" y="827"/>
                      <a:pt x="46" y="827"/>
                    </a:cubicBezTo>
                    <a:cubicBezTo>
                      <a:pt x="25" y="828"/>
                      <a:pt x="25" y="828"/>
                      <a:pt x="25" y="828"/>
                    </a:cubicBezTo>
                    <a:cubicBezTo>
                      <a:pt x="25" y="828"/>
                      <a:pt x="25" y="827"/>
                      <a:pt x="25" y="827"/>
                    </a:cubicBezTo>
                    <a:cubicBezTo>
                      <a:pt x="0" y="820"/>
                      <a:pt x="0" y="820"/>
                      <a:pt x="0" y="820"/>
                    </a:cubicBezTo>
                    <a:cubicBezTo>
                      <a:pt x="0" y="1915"/>
                      <a:pt x="0" y="1915"/>
                      <a:pt x="0" y="1915"/>
                    </a:cubicBezTo>
                    <a:cubicBezTo>
                      <a:pt x="41" y="1930"/>
                      <a:pt x="41" y="1930"/>
                      <a:pt x="41" y="1930"/>
                    </a:cubicBezTo>
                    <a:cubicBezTo>
                      <a:pt x="185" y="1932"/>
                      <a:pt x="185" y="1932"/>
                      <a:pt x="185" y="1932"/>
                    </a:cubicBezTo>
                    <a:cubicBezTo>
                      <a:pt x="227" y="2001"/>
                      <a:pt x="227" y="2001"/>
                      <a:pt x="227" y="2001"/>
                    </a:cubicBezTo>
                    <a:cubicBezTo>
                      <a:pt x="290" y="2021"/>
                      <a:pt x="290" y="2021"/>
                      <a:pt x="290" y="2021"/>
                    </a:cubicBezTo>
                    <a:cubicBezTo>
                      <a:pt x="278" y="2078"/>
                      <a:pt x="278" y="2078"/>
                      <a:pt x="278" y="2078"/>
                    </a:cubicBezTo>
                    <a:cubicBezTo>
                      <a:pt x="208" y="2167"/>
                      <a:pt x="208" y="2167"/>
                      <a:pt x="208" y="2167"/>
                    </a:cubicBezTo>
                    <a:cubicBezTo>
                      <a:pt x="188" y="2364"/>
                      <a:pt x="188" y="2364"/>
                      <a:pt x="188" y="2364"/>
                    </a:cubicBezTo>
                    <a:cubicBezTo>
                      <a:pt x="125" y="2414"/>
                      <a:pt x="125" y="2414"/>
                      <a:pt x="125" y="2414"/>
                    </a:cubicBezTo>
                    <a:cubicBezTo>
                      <a:pt x="31" y="2411"/>
                      <a:pt x="31" y="2411"/>
                      <a:pt x="31" y="2411"/>
                    </a:cubicBezTo>
                    <a:cubicBezTo>
                      <a:pt x="0" y="2465"/>
                      <a:pt x="0" y="2465"/>
                      <a:pt x="0" y="2465"/>
                    </a:cubicBezTo>
                    <a:cubicBezTo>
                      <a:pt x="0" y="2466"/>
                      <a:pt x="0" y="2466"/>
                      <a:pt x="0" y="2466"/>
                    </a:cubicBezTo>
                    <a:cubicBezTo>
                      <a:pt x="23" y="2567"/>
                      <a:pt x="23" y="2567"/>
                      <a:pt x="23" y="2567"/>
                    </a:cubicBezTo>
                    <a:cubicBezTo>
                      <a:pt x="0" y="2597"/>
                      <a:pt x="0" y="2597"/>
                      <a:pt x="0" y="2597"/>
                    </a:cubicBezTo>
                    <a:cubicBezTo>
                      <a:pt x="0" y="3267"/>
                      <a:pt x="0" y="3267"/>
                      <a:pt x="0" y="3267"/>
                    </a:cubicBezTo>
                    <a:cubicBezTo>
                      <a:pt x="509" y="3266"/>
                      <a:pt x="964" y="3031"/>
                      <a:pt x="1263" y="2664"/>
                    </a:cubicBezTo>
                    <a:cubicBezTo>
                      <a:pt x="1209" y="2664"/>
                      <a:pt x="1209" y="2664"/>
                      <a:pt x="1209" y="2664"/>
                    </a:cubicBezTo>
                    <a:cubicBezTo>
                      <a:pt x="1209" y="2555"/>
                      <a:pt x="1209" y="2555"/>
                      <a:pt x="1209" y="2555"/>
                    </a:cubicBezTo>
                    <a:cubicBezTo>
                      <a:pt x="1147" y="2471"/>
                      <a:pt x="1147" y="2471"/>
                      <a:pt x="1147" y="2471"/>
                    </a:cubicBezTo>
                    <a:cubicBezTo>
                      <a:pt x="1147" y="2340"/>
                      <a:pt x="1147" y="2340"/>
                      <a:pt x="1147" y="2340"/>
                    </a:cubicBezTo>
                    <a:cubicBezTo>
                      <a:pt x="1100" y="2293"/>
                      <a:pt x="1100" y="2293"/>
                      <a:pt x="1100" y="2293"/>
                    </a:cubicBezTo>
                    <a:cubicBezTo>
                      <a:pt x="1095" y="2239"/>
                      <a:pt x="1095" y="2239"/>
                      <a:pt x="1095" y="2239"/>
                    </a:cubicBezTo>
                    <a:cubicBezTo>
                      <a:pt x="1156" y="2123"/>
                      <a:pt x="1156" y="2123"/>
                      <a:pt x="1156" y="2123"/>
                    </a:cubicBezTo>
                    <a:cubicBezTo>
                      <a:pt x="1041" y="1921"/>
                      <a:pt x="1041" y="1921"/>
                      <a:pt x="1041" y="1921"/>
                    </a:cubicBezTo>
                    <a:cubicBezTo>
                      <a:pt x="1055" y="1784"/>
                      <a:pt x="1055" y="1784"/>
                      <a:pt x="1055" y="1784"/>
                    </a:cubicBezTo>
                    <a:cubicBezTo>
                      <a:pt x="952" y="1773"/>
                      <a:pt x="952" y="1773"/>
                      <a:pt x="952" y="1773"/>
                    </a:cubicBezTo>
                    <a:cubicBezTo>
                      <a:pt x="914" y="1735"/>
                      <a:pt x="914" y="1735"/>
                      <a:pt x="914" y="1735"/>
                    </a:cubicBezTo>
                    <a:cubicBezTo>
                      <a:pt x="844" y="1735"/>
                      <a:pt x="844" y="1735"/>
                      <a:pt x="844" y="1735"/>
                    </a:cubicBezTo>
                    <a:cubicBezTo>
                      <a:pt x="809" y="1767"/>
                      <a:pt x="809" y="1767"/>
                      <a:pt x="809" y="1767"/>
                    </a:cubicBezTo>
                    <a:cubicBezTo>
                      <a:pt x="687" y="1767"/>
                      <a:pt x="687" y="1767"/>
                      <a:pt x="687" y="1767"/>
                    </a:cubicBezTo>
                    <a:cubicBezTo>
                      <a:pt x="683" y="1778"/>
                      <a:pt x="683" y="1778"/>
                      <a:pt x="683" y="1778"/>
                    </a:cubicBezTo>
                    <a:cubicBezTo>
                      <a:pt x="615" y="1778"/>
                      <a:pt x="615" y="1778"/>
                      <a:pt x="615" y="1778"/>
                    </a:cubicBezTo>
                    <a:cubicBezTo>
                      <a:pt x="459" y="1600"/>
                      <a:pt x="459" y="1600"/>
                      <a:pt x="459" y="1600"/>
                    </a:cubicBezTo>
                    <a:cubicBezTo>
                      <a:pt x="460" y="1462"/>
                      <a:pt x="460" y="1462"/>
                      <a:pt x="460" y="1462"/>
                    </a:cubicBezTo>
                    <a:cubicBezTo>
                      <a:pt x="486" y="1452"/>
                      <a:pt x="486" y="1452"/>
                      <a:pt x="486" y="1452"/>
                    </a:cubicBezTo>
                    <a:cubicBezTo>
                      <a:pt x="495" y="1400"/>
                      <a:pt x="495" y="1400"/>
                      <a:pt x="495" y="1400"/>
                    </a:cubicBezTo>
                    <a:cubicBezTo>
                      <a:pt x="459" y="1400"/>
                      <a:pt x="459" y="1400"/>
                      <a:pt x="459" y="1400"/>
                    </a:cubicBezTo>
                    <a:cubicBezTo>
                      <a:pt x="444" y="1344"/>
                      <a:pt x="444" y="1344"/>
                      <a:pt x="444" y="1344"/>
                    </a:cubicBezTo>
                    <a:cubicBezTo>
                      <a:pt x="624" y="1214"/>
                      <a:pt x="624" y="1214"/>
                      <a:pt x="624" y="1214"/>
                    </a:cubicBezTo>
                    <a:cubicBezTo>
                      <a:pt x="624" y="1121"/>
                      <a:pt x="624" y="1121"/>
                      <a:pt x="624" y="1121"/>
                    </a:cubicBezTo>
                    <a:cubicBezTo>
                      <a:pt x="713" y="1072"/>
                      <a:pt x="713" y="1072"/>
                      <a:pt x="713" y="1072"/>
                    </a:cubicBezTo>
                    <a:cubicBezTo>
                      <a:pt x="749" y="1076"/>
                      <a:pt x="749" y="1076"/>
                      <a:pt x="749" y="1076"/>
                    </a:cubicBezTo>
                    <a:cubicBezTo>
                      <a:pt x="821" y="1076"/>
                      <a:pt x="821" y="1076"/>
                      <a:pt x="821" y="1076"/>
                    </a:cubicBezTo>
                    <a:cubicBezTo>
                      <a:pt x="878" y="1045"/>
                      <a:pt x="878" y="1045"/>
                      <a:pt x="878" y="1045"/>
                    </a:cubicBezTo>
                    <a:cubicBezTo>
                      <a:pt x="1061" y="1031"/>
                      <a:pt x="1061" y="1031"/>
                      <a:pt x="1061" y="1031"/>
                    </a:cubicBezTo>
                    <a:cubicBezTo>
                      <a:pt x="1061" y="1125"/>
                      <a:pt x="1061" y="1125"/>
                      <a:pt x="1061" y="1125"/>
                    </a:cubicBezTo>
                    <a:cubicBezTo>
                      <a:pt x="1206" y="1161"/>
                      <a:pt x="1206" y="1161"/>
                      <a:pt x="1206" y="1161"/>
                    </a:cubicBezTo>
                    <a:cubicBezTo>
                      <a:pt x="1235" y="1182"/>
                      <a:pt x="1235" y="1182"/>
                      <a:pt x="1235" y="1182"/>
                    </a:cubicBezTo>
                    <a:cubicBezTo>
                      <a:pt x="1261" y="1182"/>
                      <a:pt x="1261" y="1182"/>
                      <a:pt x="1261" y="1182"/>
                    </a:cubicBezTo>
                    <a:cubicBezTo>
                      <a:pt x="1261" y="1131"/>
                      <a:pt x="1261" y="1131"/>
                      <a:pt x="1261" y="1131"/>
                    </a:cubicBezTo>
                    <a:cubicBezTo>
                      <a:pt x="1345" y="1123"/>
                      <a:pt x="1345" y="1123"/>
                      <a:pt x="1345" y="1123"/>
                    </a:cubicBezTo>
                    <a:cubicBezTo>
                      <a:pt x="1424" y="1182"/>
                      <a:pt x="1424" y="1182"/>
                      <a:pt x="1424" y="1182"/>
                    </a:cubicBezTo>
                    <a:cubicBezTo>
                      <a:pt x="1554" y="1182"/>
                      <a:pt x="1554" y="1182"/>
                      <a:pt x="1554" y="1182"/>
                    </a:cubicBezTo>
                    <a:cubicBezTo>
                      <a:pt x="1563" y="1173"/>
                      <a:pt x="1563" y="1173"/>
                      <a:pt x="1563" y="1173"/>
                    </a:cubicBezTo>
                    <a:cubicBezTo>
                      <a:pt x="1551" y="1129"/>
                      <a:pt x="1536" y="1086"/>
                      <a:pt x="1519" y="1044"/>
                    </a:cubicBezTo>
                    <a:moveTo>
                      <a:pt x="748" y="579"/>
                    </a:moveTo>
                    <a:cubicBezTo>
                      <a:pt x="763" y="556"/>
                      <a:pt x="763" y="556"/>
                      <a:pt x="763" y="556"/>
                    </a:cubicBezTo>
                    <a:cubicBezTo>
                      <a:pt x="816" y="545"/>
                      <a:pt x="816" y="545"/>
                      <a:pt x="816" y="545"/>
                    </a:cubicBezTo>
                    <a:cubicBezTo>
                      <a:pt x="830" y="610"/>
                      <a:pt x="830" y="610"/>
                      <a:pt x="830" y="610"/>
                    </a:cubicBezTo>
                    <a:cubicBezTo>
                      <a:pt x="859" y="656"/>
                      <a:pt x="859" y="656"/>
                      <a:pt x="859" y="656"/>
                    </a:cubicBezTo>
                    <a:cubicBezTo>
                      <a:pt x="878" y="678"/>
                      <a:pt x="878" y="678"/>
                      <a:pt x="878" y="678"/>
                    </a:cubicBezTo>
                    <a:cubicBezTo>
                      <a:pt x="912" y="691"/>
                      <a:pt x="912" y="691"/>
                      <a:pt x="912" y="691"/>
                    </a:cubicBezTo>
                    <a:cubicBezTo>
                      <a:pt x="880" y="730"/>
                      <a:pt x="880" y="730"/>
                      <a:pt x="880" y="730"/>
                    </a:cubicBezTo>
                    <a:cubicBezTo>
                      <a:pt x="816" y="736"/>
                      <a:pt x="816" y="736"/>
                      <a:pt x="816" y="736"/>
                    </a:cubicBezTo>
                    <a:cubicBezTo>
                      <a:pt x="769" y="736"/>
                      <a:pt x="769" y="736"/>
                      <a:pt x="769" y="736"/>
                    </a:cubicBezTo>
                    <a:cubicBezTo>
                      <a:pt x="774" y="680"/>
                      <a:pt x="774" y="680"/>
                      <a:pt x="774" y="680"/>
                    </a:cubicBezTo>
                    <a:cubicBezTo>
                      <a:pt x="814" y="672"/>
                      <a:pt x="814" y="672"/>
                      <a:pt x="814" y="672"/>
                    </a:cubicBezTo>
                    <a:cubicBezTo>
                      <a:pt x="810" y="645"/>
                      <a:pt x="810" y="645"/>
                      <a:pt x="810" y="645"/>
                    </a:cubicBezTo>
                    <a:cubicBezTo>
                      <a:pt x="774" y="622"/>
                      <a:pt x="774" y="622"/>
                      <a:pt x="774" y="622"/>
                    </a:cubicBezTo>
                    <a:cubicBezTo>
                      <a:pt x="748" y="605"/>
                      <a:pt x="748" y="605"/>
                      <a:pt x="748" y="605"/>
                    </a:cubicBezTo>
                    <a:cubicBezTo>
                      <a:pt x="748" y="579"/>
                      <a:pt x="748" y="579"/>
                      <a:pt x="748" y="579"/>
                    </a:cubicBezTo>
                    <a:moveTo>
                      <a:pt x="660" y="681"/>
                    </a:moveTo>
                    <a:cubicBezTo>
                      <a:pt x="692" y="628"/>
                      <a:pt x="692" y="628"/>
                      <a:pt x="692" y="628"/>
                    </a:cubicBezTo>
                    <a:cubicBezTo>
                      <a:pt x="736" y="618"/>
                      <a:pt x="736" y="618"/>
                      <a:pt x="736" y="618"/>
                    </a:cubicBezTo>
                    <a:cubicBezTo>
                      <a:pt x="768" y="632"/>
                      <a:pt x="768" y="632"/>
                      <a:pt x="768" y="632"/>
                    </a:cubicBezTo>
                    <a:cubicBezTo>
                      <a:pt x="765" y="667"/>
                      <a:pt x="765" y="667"/>
                      <a:pt x="765" y="667"/>
                    </a:cubicBezTo>
                    <a:cubicBezTo>
                      <a:pt x="698" y="715"/>
                      <a:pt x="698" y="715"/>
                      <a:pt x="698" y="715"/>
                    </a:cubicBezTo>
                    <a:cubicBezTo>
                      <a:pt x="660" y="715"/>
                      <a:pt x="660" y="715"/>
                      <a:pt x="660" y="715"/>
                    </a:cubicBezTo>
                    <a:cubicBezTo>
                      <a:pt x="660" y="681"/>
                      <a:pt x="660" y="681"/>
                      <a:pt x="660" y="681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sḻiḍè">
                <a:extLst>
                  <a:ext uri="{FF2B5EF4-FFF2-40B4-BE49-F238E27FC236}">
                    <a16:creationId xmlns:a16="http://schemas.microsoft.com/office/drawing/2014/main" xmlns="" id="{F3B42C83-ADAE-42BF-8D1D-C2403BFFC598}"/>
                  </a:ext>
                </a:extLst>
              </p:cNvPr>
              <p:cNvSpPr/>
              <p:nvPr/>
            </p:nvSpPr>
            <p:spPr bwMode="auto">
              <a:xfrm>
                <a:off x="4072319" y="5900812"/>
                <a:ext cx="2057833" cy="2856780"/>
              </a:xfrm>
              <a:custGeom>
                <a:avLst/>
                <a:gdLst>
                  <a:gd name="T0" fmla="*/ 1559 w 1638"/>
                  <a:gd name="T1" fmla="*/ 1703 h 2273"/>
                  <a:gd name="T2" fmla="*/ 1527 w 1638"/>
                  <a:gd name="T3" fmla="*/ 1763 h 2273"/>
                  <a:gd name="T4" fmla="*/ 1429 w 1638"/>
                  <a:gd name="T5" fmla="*/ 1810 h 2273"/>
                  <a:gd name="T6" fmla="*/ 1366 w 1638"/>
                  <a:gd name="T7" fmla="*/ 1820 h 2273"/>
                  <a:gd name="T8" fmla="*/ 1363 w 1638"/>
                  <a:gd name="T9" fmla="*/ 1847 h 2273"/>
                  <a:gd name="T10" fmla="*/ 1408 w 1638"/>
                  <a:gd name="T11" fmla="*/ 1860 h 2273"/>
                  <a:gd name="T12" fmla="*/ 1402 w 1638"/>
                  <a:gd name="T13" fmla="*/ 1889 h 2273"/>
                  <a:gd name="T14" fmla="*/ 1362 w 1638"/>
                  <a:gd name="T15" fmla="*/ 1927 h 2273"/>
                  <a:gd name="T16" fmla="*/ 1387 w 1638"/>
                  <a:gd name="T17" fmla="*/ 1958 h 2273"/>
                  <a:gd name="T18" fmla="*/ 1435 w 1638"/>
                  <a:gd name="T19" fmla="*/ 1959 h 2273"/>
                  <a:gd name="T20" fmla="*/ 1432 w 1638"/>
                  <a:gd name="T21" fmla="*/ 1997 h 2273"/>
                  <a:gd name="T22" fmla="*/ 1419 w 1638"/>
                  <a:gd name="T23" fmla="*/ 2033 h 2273"/>
                  <a:gd name="T24" fmla="*/ 1415 w 1638"/>
                  <a:gd name="T25" fmla="*/ 2063 h 2273"/>
                  <a:gd name="T26" fmla="*/ 1487 w 1638"/>
                  <a:gd name="T27" fmla="*/ 2123 h 2273"/>
                  <a:gd name="T28" fmla="*/ 1477 w 1638"/>
                  <a:gd name="T29" fmla="*/ 2155 h 2273"/>
                  <a:gd name="T30" fmla="*/ 1380 w 1638"/>
                  <a:gd name="T31" fmla="*/ 2153 h 2273"/>
                  <a:gd name="T32" fmla="*/ 1283 w 1638"/>
                  <a:gd name="T33" fmla="*/ 2068 h 2273"/>
                  <a:gd name="T34" fmla="*/ 1208 w 1638"/>
                  <a:gd name="T35" fmla="*/ 1936 h 2273"/>
                  <a:gd name="T36" fmla="*/ 1218 w 1638"/>
                  <a:gd name="T37" fmla="*/ 1808 h 2273"/>
                  <a:gd name="T38" fmla="*/ 1161 w 1638"/>
                  <a:gd name="T39" fmla="*/ 1732 h 2273"/>
                  <a:gd name="T40" fmla="*/ 1184 w 1638"/>
                  <a:gd name="T41" fmla="*/ 1603 h 2273"/>
                  <a:gd name="T42" fmla="*/ 1150 w 1638"/>
                  <a:gd name="T43" fmla="*/ 1593 h 2273"/>
                  <a:gd name="T44" fmla="*/ 1150 w 1638"/>
                  <a:gd name="T45" fmla="*/ 1314 h 2273"/>
                  <a:gd name="T46" fmla="*/ 1050 w 1638"/>
                  <a:gd name="T47" fmla="*/ 1242 h 2273"/>
                  <a:gd name="T48" fmla="*/ 1000 w 1638"/>
                  <a:gd name="T49" fmla="*/ 1230 h 2273"/>
                  <a:gd name="T50" fmla="*/ 990 w 1638"/>
                  <a:gd name="T51" fmla="*/ 1177 h 2273"/>
                  <a:gd name="T52" fmla="*/ 867 w 1638"/>
                  <a:gd name="T53" fmla="*/ 1022 h 2273"/>
                  <a:gd name="T54" fmla="*/ 879 w 1638"/>
                  <a:gd name="T55" fmla="*/ 966 h 2273"/>
                  <a:gd name="T56" fmla="*/ 883 w 1638"/>
                  <a:gd name="T57" fmla="*/ 875 h 2273"/>
                  <a:gd name="T58" fmla="*/ 968 w 1638"/>
                  <a:gd name="T59" fmla="*/ 816 h 2273"/>
                  <a:gd name="T60" fmla="*/ 956 w 1638"/>
                  <a:gd name="T61" fmla="*/ 714 h 2273"/>
                  <a:gd name="T62" fmla="*/ 831 w 1638"/>
                  <a:gd name="T63" fmla="*/ 704 h 2273"/>
                  <a:gd name="T64" fmla="*/ 734 w 1638"/>
                  <a:gd name="T65" fmla="*/ 593 h 2273"/>
                  <a:gd name="T66" fmla="*/ 664 w 1638"/>
                  <a:gd name="T67" fmla="*/ 574 h 2273"/>
                  <a:gd name="T68" fmla="*/ 620 w 1638"/>
                  <a:gd name="T69" fmla="*/ 566 h 2273"/>
                  <a:gd name="T70" fmla="*/ 625 w 1638"/>
                  <a:gd name="T71" fmla="*/ 525 h 2273"/>
                  <a:gd name="T72" fmla="*/ 568 w 1638"/>
                  <a:gd name="T73" fmla="*/ 517 h 2273"/>
                  <a:gd name="T74" fmla="*/ 568 w 1638"/>
                  <a:gd name="T75" fmla="*/ 540 h 2273"/>
                  <a:gd name="T76" fmla="*/ 425 w 1638"/>
                  <a:gd name="T77" fmla="*/ 505 h 2273"/>
                  <a:gd name="T78" fmla="*/ 368 w 1638"/>
                  <a:gd name="T79" fmla="*/ 417 h 2273"/>
                  <a:gd name="T80" fmla="*/ 391 w 1638"/>
                  <a:gd name="T81" fmla="*/ 374 h 2273"/>
                  <a:gd name="T82" fmla="*/ 301 w 1638"/>
                  <a:gd name="T83" fmla="*/ 243 h 2273"/>
                  <a:gd name="T84" fmla="*/ 286 w 1638"/>
                  <a:gd name="T85" fmla="*/ 146 h 2273"/>
                  <a:gd name="T86" fmla="*/ 249 w 1638"/>
                  <a:gd name="T87" fmla="*/ 146 h 2273"/>
                  <a:gd name="T88" fmla="*/ 261 w 1638"/>
                  <a:gd name="T89" fmla="*/ 240 h 2273"/>
                  <a:gd name="T90" fmla="*/ 324 w 1638"/>
                  <a:gd name="T91" fmla="*/ 336 h 2273"/>
                  <a:gd name="T92" fmla="*/ 317 w 1638"/>
                  <a:gd name="T93" fmla="*/ 374 h 2273"/>
                  <a:gd name="T94" fmla="*/ 264 w 1638"/>
                  <a:gd name="T95" fmla="*/ 366 h 2273"/>
                  <a:gd name="T96" fmla="*/ 199 w 1638"/>
                  <a:gd name="T97" fmla="*/ 255 h 2273"/>
                  <a:gd name="T98" fmla="*/ 199 w 1638"/>
                  <a:gd name="T99" fmla="*/ 126 h 2273"/>
                  <a:gd name="T100" fmla="*/ 131 w 1638"/>
                  <a:gd name="T101" fmla="*/ 93 h 2273"/>
                  <a:gd name="T102" fmla="*/ 131 w 1638"/>
                  <a:gd name="T103" fmla="*/ 0 h 2273"/>
                  <a:gd name="T104" fmla="*/ 0 w 1638"/>
                  <a:gd name="T105" fmla="*/ 640 h 2273"/>
                  <a:gd name="T106" fmla="*/ 1634 w 1638"/>
                  <a:gd name="T107" fmla="*/ 2273 h 2273"/>
                  <a:gd name="T108" fmla="*/ 1638 w 1638"/>
                  <a:gd name="T109" fmla="*/ 2273 h 2273"/>
                  <a:gd name="T110" fmla="*/ 1638 w 1638"/>
                  <a:gd name="T111" fmla="*/ 1603 h 2273"/>
                  <a:gd name="T112" fmla="*/ 1559 w 1638"/>
                  <a:gd name="T113" fmla="*/ 1703 h 2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38" h="2273">
                    <a:moveTo>
                      <a:pt x="1559" y="1703"/>
                    </a:moveTo>
                    <a:cubicBezTo>
                      <a:pt x="1527" y="1763"/>
                      <a:pt x="1527" y="1763"/>
                      <a:pt x="1527" y="1763"/>
                    </a:cubicBezTo>
                    <a:cubicBezTo>
                      <a:pt x="1429" y="1810"/>
                      <a:pt x="1429" y="1810"/>
                      <a:pt x="1429" y="1810"/>
                    </a:cubicBezTo>
                    <a:cubicBezTo>
                      <a:pt x="1366" y="1820"/>
                      <a:pt x="1366" y="1820"/>
                      <a:pt x="1366" y="1820"/>
                    </a:cubicBezTo>
                    <a:cubicBezTo>
                      <a:pt x="1363" y="1847"/>
                      <a:pt x="1363" y="1847"/>
                      <a:pt x="1363" y="1847"/>
                    </a:cubicBezTo>
                    <a:cubicBezTo>
                      <a:pt x="1408" y="1860"/>
                      <a:pt x="1408" y="1860"/>
                      <a:pt x="1408" y="1860"/>
                    </a:cubicBezTo>
                    <a:cubicBezTo>
                      <a:pt x="1402" y="1889"/>
                      <a:pt x="1402" y="1889"/>
                      <a:pt x="1402" y="1889"/>
                    </a:cubicBezTo>
                    <a:cubicBezTo>
                      <a:pt x="1362" y="1927"/>
                      <a:pt x="1362" y="1927"/>
                      <a:pt x="1362" y="1927"/>
                    </a:cubicBezTo>
                    <a:cubicBezTo>
                      <a:pt x="1387" y="1958"/>
                      <a:pt x="1387" y="1958"/>
                      <a:pt x="1387" y="1958"/>
                    </a:cubicBezTo>
                    <a:cubicBezTo>
                      <a:pt x="1435" y="1959"/>
                      <a:pt x="1435" y="1959"/>
                      <a:pt x="1435" y="1959"/>
                    </a:cubicBezTo>
                    <a:cubicBezTo>
                      <a:pt x="1432" y="1997"/>
                      <a:pt x="1432" y="1997"/>
                      <a:pt x="1432" y="1997"/>
                    </a:cubicBezTo>
                    <a:cubicBezTo>
                      <a:pt x="1419" y="2033"/>
                      <a:pt x="1419" y="2033"/>
                      <a:pt x="1419" y="2033"/>
                    </a:cubicBezTo>
                    <a:cubicBezTo>
                      <a:pt x="1415" y="2063"/>
                      <a:pt x="1415" y="2063"/>
                      <a:pt x="1415" y="2063"/>
                    </a:cubicBezTo>
                    <a:cubicBezTo>
                      <a:pt x="1487" y="2123"/>
                      <a:pt x="1487" y="2123"/>
                      <a:pt x="1487" y="2123"/>
                    </a:cubicBezTo>
                    <a:cubicBezTo>
                      <a:pt x="1477" y="2155"/>
                      <a:pt x="1477" y="2155"/>
                      <a:pt x="1477" y="2155"/>
                    </a:cubicBezTo>
                    <a:cubicBezTo>
                      <a:pt x="1380" y="2153"/>
                      <a:pt x="1380" y="2153"/>
                      <a:pt x="1380" y="2153"/>
                    </a:cubicBezTo>
                    <a:cubicBezTo>
                      <a:pt x="1283" y="2068"/>
                      <a:pt x="1283" y="2068"/>
                      <a:pt x="1283" y="2068"/>
                    </a:cubicBezTo>
                    <a:cubicBezTo>
                      <a:pt x="1208" y="1936"/>
                      <a:pt x="1208" y="1936"/>
                      <a:pt x="1208" y="1936"/>
                    </a:cubicBezTo>
                    <a:cubicBezTo>
                      <a:pt x="1218" y="1808"/>
                      <a:pt x="1218" y="1808"/>
                      <a:pt x="1218" y="1808"/>
                    </a:cubicBezTo>
                    <a:cubicBezTo>
                      <a:pt x="1161" y="1732"/>
                      <a:pt x="1161" y="1732"/>
                      <a:pt x="1161" y="1732"/>
                    </a:cubicBezTo>
                    <a:cubicBezTo>
                      <a:pt x="1184" y="1603"/>
                      <a:pt x="1184" y="1603"/>
                      <a:pt x="1184" y="1603"/>
                    </a:cubicBezTo>
                    <a:cubicBezTo>
                      <a:pt x="1150" y="1593"/>
                      <a:pt x="1150" y="1593"/>
                      <a:pt x="1150" y="1593"/>
                    </a:cubicBezTo>
                    <a:cubicBezTo>
                      <a:pt x="1150" y="1314"/>
                      <a:pt x="1150" y="1314"/>
                      <a:pt x="1150" y="1314"/>
                    </a:cubicBezTo>
                    <a:cubicBezTo>
                      <a:pt x="1150" y="1314"/>
                      <a:pt x="1055" y="1242"/>
                      <a:pt x="1050" y="1242"/>
                    </a:cubicBezTo>
                    <a:cubicBezTo>
                      <a:pt x="1045" y="1242"/>
                      <a:pt x="1000" y="1230"/>
                      <a:pt x="1000" y="1230"/>
                    </a:cubicBezTo>
                    <a:cubicBezTo>
                      <a:pt x="990" y="1177"/>
                      <a:pt x="990" y="1177"/>
                      <a:pt x="990" y="1177"/>
                    </a:cubicBezTo>
                    <a:cubicBezTo>
                      <a:pt x="867" y="1022"/>
                      <a:pt x="867" y="1022"/>
                      <a:pt x="867" y="1022"/>
                    </a:cubicBezTo>
                    <a:cubicBezTo>
                      <a:pt x="879" y="966"/>
                      <a:pt x="879" y="966"/>
                      <a:pt x="879" y="966"/>
                    </a:cubicBezTo>
                    <a:cubicBezTo>
                      <a:pt x="883" y="875"/>
                      <a:pt x="883" y="875"/>
                      <a:pt x="883" y="875"/>
                    </a:cubicBezTo>
                    <a:cubicBezTo>
                      <a:pt x="968" y="816"/>
                      <a:pt x="968" y="816"/>
                      <a:pt x="968" y="816"/>
                    </a:cubicBezTo>
                    <a:cubicBezTo>
                      <a:pt x="956" y="714"/>
                      <a:pt x="956" y="714"/>
                      <a:pt x="956" y="714"/>
                    </a:cubicBezTo>
                    <a:cubicBezTo>
                      <a:pt x="831" y="704"/>
                      <a:pt x="831" y="704"/>
                      <a:pt x="831" y="704"/>
                    </a:cubicBezTo>
                    <a:cubicBezTo>
                      <a:pt x="734" y="593"/>
                      <a:pt x="734" y="593"/>
                      <a:pt x="734" y="593"/>
                    </a:cubicBezTo>
                    <a:cubicBezTo>
                      <a:pt x="664" y="574"/>
                      <a:pt x="664" y="574"/>
                      <a:pt x="664" y="574"/>
                    </a:cubicBezTo>
                    <a:cubicBezTo>
                      <a:pt x="620" y="566"/>
                      <a:pt x="620" y="566"/>
                      <a:pt x="620" y="566"/>
                    </a:cubicBezTo>
                    <a:cubicBezTo>
                      <a:pt x="625" y="525"/>
                      <a:pt x="625" y="525"/>
                      <a:pt x="625" y="525"/>
                    </a:cubicBezTo>
                    <a:cubicBezTo>
                      <a:pt x="568" y="517"/>
                      <a:pt x="568" y="517"/>
                      <a:pt x="568" y="517"/>
                    </a:cubicBezTo>
                    <a:cubicBezTo>
                      <a:pt x="568" y="540"/>
                      <a:pt x="568" y="540"/>
                      <a:pt x="568" y="540"/>
                    </a:cubicBezTo>
                    <a:cubicBezTo>
                      <a:pt x="425" y="505"/>
                      <a:pt x="425" y="505"/>
                      <a:pt x="425" y="505"/>
                    </a:cubicBezTo>
                    <a:cubicBezTo>
                      <a:pt x="368" y="417"/>
                      <a:pt x="368" y="417"/>
                      <a:pt x="368" y="417"/>
                    </a:cubicBezTo>
                    <a:cubicBezTo>
                      <a:pt x="391" y="374"/>
                      <a:pt x="391" y="374"/>
                      <a:pt x="391" y="374"/>
                    </a:cubicBezTo>
                    <a:cubicBezTo>
                      <a:pt x="301" y="243"/>
                      <a:pt x="301" y="243"/>
                      <a:pt x="301" y="243"/>
                    </a:cubicBezTo>
                    <a:cubicBezTo>
                      <a:pt x="286" y="146"/>
                      <a:pt x="286" y="146"/>
                      <a:pt x="286" y="146"/>
                    </a:cubicBezTo>
                    <a:cubicBezTo>
                      <a:pt x="249" y="146"/>
                      <a:pt x="249" y="146"/>
                      <a:pt x="249" y="146"/>
                    </a:cubicBezTo>
                    <a:cubicBezTo>
                      <a:pt x="261" y="240"/>
                      <a:pt x="261" y="240"/>
                      <a:pt x="261" y="240"/>
                    </a:cubicBezTo>
                    <a:cubicBezTo>
                      <a:pt x="324" y="336"/>
                      <a:pt x="324" y="336"/>
                      <a:pt x="324" y="336"/>
                    </a:cubicBezTo>
                    <a:cubicBezTo>
                      <a:pt x="317" y="374"/>
                      <a:pt x="317" y="374"/>
                      <a:pt x="317" y="374"/>
                    </a:cubicBezTo>
                    <a:cubicBezTo>
                      <a:pt x="264" y="366"/>
                      <a:pt x="264" y="366"/>
                      <a:pt x="264" y="366"/>
                    </a:cubicBezTo>
                    <a:cubicBezTo>
                      <a:pt x="199" y="255"/>
                      <a:pt x="199" y="255"/>
                      <a:pt x="199" y="255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47" y="197"/>
                      <a:pt x="0" y="413"/>
                      <a:pt x="0" y="640"/>
                    </a:cubicBezTo>
                    <a:cubicBezTo>
                      <a:pt x="0" y="1541"/>
                      <a:pt x="733" y="2273"/>
                      <a:pt x="1634" y="2273"/>
                    </a:cubicBezTo>
                    <a:cubicBezTo>
                      <a:pt x="1635" y="2273"/>
                      <a:pt x="1637" y="2273"/>
                      <a:pt x="1638" y="2273"/>
                    </a:cubicBezTo>
                    <a:cubicBezTo>
                      <a:pt x="1638" y="1603"/>
                      <a:pt x="1638" y="1603"/>
                      <a:pt x="1638" y="1603"/>
                    </a:cubicBezTo>
                    <a:cubicBezTo>
                      <a:pt x="1559" y="1703"/>
                      <a:pt x="1559" y="1703"/>
                      <a:pt x="1559" y="170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slïde">
                <a:extLst>
                  <a:ext uri="{FF2B5EF4-FFF2-40B4-BE49-F238E27FC236}">
                    <a16:creationId xmlns:a16="http://schemas.microsoft.com/office/drawing/2014/main" xmlns="" id="{3F221371-1233-4612-9FBC-4A80E9F3A339}"/>
                  </a:ext>
                </a:extLst>
              </p:cNvPr>
              <p:cNvSpPr/>
              <p:nvPr/>
            </p:nvSpPr>
            <p:spPr bwMode="auto">
              <a:xfrm>
                <a:off x="4760247" y="5553873"/>
                <a:ext cx="1369906" cy="1504717"/>
              </a:xfrm>
              <a:custGeom>
                <a:avLst/>
                <a:gdLst>
                  <a:gd name="T0" fmla="*/ 1020 w 1090"/>
                  <a:gd name="T1" fmla="*/ 52 h 1197"/>
                  <a:gd name="T2" fmla="*/ 1047 w 1090"/>
                  <a:gd name="T3" fmla="*/ 34 h 1197"/>
                  <a:gd name="T4" fmla="*/ 1018 w 1090"/>
                  <a:gd name="T5" fmla="*/ 0 h 1197"/>
                  <a:gd name="T6" fmla="*/ 961 w 1090"/>
                  <a:gd name="T7" fmla="*/ 33 h 1197"/>
                  <a:gd name="T8" fmla="*/ 956 w 1090"/>
                  <a:gd name="T9" fmla="*/ 33 h 1197"/>
                  <a:gd name="T10" fmla="*/ 925 w 1090"/>
                  <a:gd name="T11" fmla="*/ 7 h 1197"/>
                  <a:gd name="T12" fmla="*/ 873 w 1090"/>
                  <a:gd name="T13" fmla="*/ 0 h 1197"/>
                  <a:gd name="T14" fmla="*/ 856 w 1090"/>
                  <a:gd name="T15" fmla="*/ 43 h 1197"/>
                  <a:gd name="T16" fmla="*/ 917 w 1090"/>
                  <a:gd name="T17" fmla="*/ 57 h 1197"/>
                  <a:gd name="T18" fmla="*/ 883 w 1090"/>
                  <a:gd name="T19" fmla="*/ 91 h 1197"/>
                  <a:gd name="T20" fmla="*/ 844 w 1090"/>
                  <a:gd name="T21" fmla="*/ 69 h 1197"/>
                  <a:gd name="T22" fmla="*/ 781 w 1090"/>
                  <a:gd name="T23" fmla="*/ 144 h 1197"/>
                  <a:gd name="T24" fmla="*/ 574 w 1090"/>
                  <a:gd name="T25" fmla="*/ 308 h 1197"/>
                  <a:gd name="T26" fmla="*/ 466 w 1090"/>
                  <a:gd name="T27" fmla="*/ 421 h 1197"/>
                  <a:gd name="T28" fmla="*/ 422 w 1090"/>
                  <a:gd name="T29" fmla="*/ 572 h 1197"/>
                  <a:gd name="T30" fmla="*/ 353 w 1090"/>
                  <a:gd name="T31" fmla="*/ 481 h 1197"/>
                  <a:gd name="T32" fmla="*/ 61 w 1090"/>
                  <a:gd name="T33" fmla="*/ 531 h 1197"/>
                  <a:gd name="T34" fmla="*/ 0 w 1090"/>
                  <a:gd name="T35" fmla="*/ 674 h 1197"/>
                  <a:gd name="T36" fmla="*/ 107 w 1090"/>
                  <a:gd name="T37" fmla="*/ 745 h 1197"/>
                  <a:gd name="T38" fmla="*/ 243 w 1090"/>
                  <a:gd name="T39" fmla="*/ 703 h 1197"/>
                  <a:gd name="T40" fmla="*/ 300 w 1090"/>
                  <a:gd name="T41" fmla="*/ 791 h 1197"/>
                  <a:gd name="T42" fmla="*/ 440 w 1090"/>
                  <a:gd name="T43" fmla="*/ 960 h 1197"/>
                  <a:gd name="T44" fmla="*/ 623 w 1090"/>
                  <a:gd name="T45" fmla="*/ 885 h 1197"/>
                  <a:gd name="T46" fmla="*/ 755 w 1090"/>
                  <a:gd name="T47" fmla="*/ 929 h 1197"/>
                  <a:gd name="T48" fmla="*/ 810 w 1090"/>
                  <a:gd name="T49" fmla="*/ 926 h 1197"/>
                  <a:gd name="T50" fmla="*/ 973 w 1090"/>
                  <a:gd name="T51" fmla="*/ 1021 h 1197"/>
                  <a:gd name="T52" fmla="*/ 1017 w 1090"/>
                  <a:gd name="T53" fmla="*/ 1169 h 1197"/>
                  <a:gd name="T54" fmla="*/ 1090 w 1090"/>
                  <a:gd name="T55" fmla="*/ 102 h 1197"/>
                  <a:gd name="T56" fmla="*/ 862 w 1090"/>
                  <a:gd name="T57" fmla="*/ 164 h 1197"/>
                  <a:gd name="T58" fmla="*/ 830 w 1090"/>
                  <a:gd name="T59" fmla="*/ 143 h 1197"/>
                  <a:gd name="T60" fmla="*/ 866 w 1090"/>
                  <a:gd name="T61" fmla="*/ 140 h 1197"/>
                  <a:gd name="T62" fmla="*/ 981 w 1090"/>
                  <a:gd name="T63" fmla="*/ 122 h 1197"/>
                  <a:gd name="T64" fmla="*/ 953 w 1090"/>
                  <a:gd name="T65" fmla="*/ 146 h 1197"/>
                  <a:gd name="T66" fmla="*/ 907 w 1090"/>
                  <a:gd name="T67" fmla="*/ 160 h 1197"/>
                  <a:gd name="T68" fmla="*/ 894 w 1090"/>
                  <a:gd name="T69" fmla="*/ 148 h 1197"/>
                  <a:gd name="T70" fmla="*/ 941 w 1090"/>
                  <a:gd name="T71" fmla="*/ 124 h 1197"/>
                  <a:gd name="T72" fmla="*/ 969 w 1090"/>
                  <a:gd name="T73" fmla="*/ 99 h 1197"/>
                  <a:gd name="T74" fmla="*/ 981 w 1090"/>
                  <a:gd name="T75" fmla="*/ 122 h 1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90" h="1197">
                    <a:moveTo>
                      <a:pt x="1024" y="81"/>
                    </a:moveTo>
                    <a:cubicBezTo>
                      <a:pt x="1020" y="52"/>
                      <a:pt x="1020" y="52"/>
                      <a:pt x="1020" y="52"/>
                    </a:cubicBezTo>
                    <a:cubicBezTo>
                      <a:pt x="1020" y="52"/>
                      <a:pt x="1020" y="52"/>
                      <a:pt x="1020" y="52"/>
                    </a:cubicBezTo>
                    <a:cubicBezTo>
                      <a:pt x="1047" y="34"/>
                      <a:pt x="1047" y="34"/>
                      <a:pt x="1047" y="34"/>
                    </a:cubicBezTo>
                    <a:cubicBezTo>
                      <a:pt x="1047" y="7"/>
                      <a:pt x="1047" y="7"/>
                      <a:pt x="1047" y="7"/>
                    </a:cubicBezTo>
                    <a:cubicBezTo>
                      <a:pt x="1018" y="0"/>
                      <a:pt x="1018" y="0"/>
                      <a:pt x="1018" y="0"/>
                    </a:cubicBezTo>
                    <a:cubicBezTo>
                      <a:pt x="1011" y="25"/>
                      <a:pt x="1011" y="25"/>
                      <a:pt x="1011" y="25"/>
                    </a:cubicBezTo>
                    <a:cubicBezTo>
                      <a:pt x="961" y="33"/>
                      <a:pt x="961" y="33"/>
                      <a:pt x="961" y="33"/>
                    </a:cubicBezTo>
                    <a:cubicBezTo>
                      <a:pt x="956" y="31"/>
                      <a:pt x="956" y="31"/>
                      <a:pt x="956" y="31"/>
                    </a:cubicBezTo>
                    <a:cubicBezTo>
                      <a:pt x="956" y="33"/>
                      <a:pt x="956" y="33"/>
                      <a:pt x="956" y="33"/>
                    </a:cubicBezTo>
                    <a:cubicBezTo>
                      <a:pt x="939" y="36"/>
                      <a:pt x="939" y="36"/>
                      <a:pt x="939" y="36"/>
                    </a:cubicBezTo>
                    <a:cubicBezTo>
                      <a:pt x="925" y="7"/>
                      <a:pt x="925" y="7"/>
                      <a:pt x="925" y="7"/>
                    </a:cubicBezTo>
                    <a:cubicBezTo>
                      <a:pt x="908" y="0"/>
                      <a:pt x="908" y="0"/>
                      <a:pt x="908" y="0"/>
                    </a:cubicBezTo>
                    <a:cubicBezTo>
                      <a:pt x="873" y="0"/>
                      <a:pt x="873" y="0"/>
                      <a:pt x="873" y="0"/>
                    </a:cubicBezTo>
                    <a:cubicBezTo>
                      <a:pt x="856" y="14"/>
                      <a:pt x="856" y="14"/>
                      <a:pt x="856" y="14"/>
                    </a:cubicBezTo>
                    <a:cubicBezTo>
                      <a:pt x="856" y="43"/>
                      <a:pt x="856" y="43"/>
                      <a:pt x="856" y="43"/>
                    </a:cubicBezTo>
                    <a:cubicBezTo>
                      <a:pt x="887" y="53"/>
                      <a:pt x="887" y="53"/>
                      <a:pt x="887" y="53"/>
                    </a:cubicBezTo>
                    <a:cubicBezTo>
                      <a:pt x="917" y="57"/>
                      <a:pt x="917" y="57"/>
                      <a:pt x="917" y="57"/>
                    </a:cubicBezTo>
                    <a:cubicBezTo>
                      <a:pt x="910" y="60"/>
                      <a:pt x="910" y="60"/>
                      <a:pt x="910" y="60"/>
                    </a:cubicBezTo>
                    <a:cubicBezTo>
                      <a:pt x="883" y="91"/>
                      <a:pt x="883" y="91"/>
                      <a:pt x="883" y="91"/>
                    </a:cubicBezTo>
                    <a:cubicBezTo>
                      <a:pt x="871" y="76"/>
                      <a:pt x="871" y="76"/>
                      <a:pt x="871" y="76"/>
                    </a:cubicBezTo>
                    <a:cubicBezTo>
                      <a:pt x="844" y="69"/>
                      <a:pt x="844" y="69"/>
                      <a:pt x="844" y="69"/>
                    </a:cubicBezTo>
                    <a:cubicBezTo>
                      <a:pt x="772" y="137"/>
                      <a:pt x="772" y="137"/>
                      <a:pt x="772" y="137"/>
                    </a:cubicBezTo>
                    <a:cubicBezTo>
                      <a:pt x="781" y="144"/>
                      <a:pt x="781" y="144"/>
                      <a:pt x="781" y="144"/>
                    </a:cubicBezTo>
                    <a:cubicBezTo>
                      <a:pt x="674" y="204"/>
                      <a:pt x="674" y="204"/>
                      <a:pt x="674" y="204"/>
                    </a:cubicBezTo>
                    <a:cubicBezTo>
                      <a:pt x="574" y="308"/>
                      <a:pt x="574" y="308"/>
                      <a:pt x="574" y="308"/>
                    </a:cubicBezTo>
                    <a:cubicBezTo>
                      <a:pt x="567" y="355"/>
                      <a:pt x="567" y="355"/>
                      <a:pt x="567" y="355"/>
                    </a:cubicBezTo>
                    <a:cubicBezTo>
                      <a:pt x="466" y="421"/>
                      <a:pt x="466" y="421"/>
                      <a:pt x="466" y="421"/>
                    </a:cubicBezTo>
                    <a:cubicBezTo>
                      <a:pt x="416" y="471"/>
                      <a:pt x="416" y="471"/>
                      <a:pt x="416" y="471"/>
                    </a:cubicBezTo>
                    <a:cubicBezTo>
                      <a:pt x="422" y="572"/>
                      <a:pt x="422" y="572"/>
                      <a:pt x="422" y="572"/>
                    </a:cubicBezTo>
                    <a:cubicBezTo>
                      <a:pt x="353" y="539"/>
                      <a:pt x="353" y="539"/>
                      <a:pt x="353" y="539"/>
                    </a:cubicBezTo>
                    <a:cubicBezTo>
                      <a:pt x="353" y="481"/>
                      <a:pt x="353" y="481"/>
                      <a:pt x="353" y="481"/>
                    </a:cubicBezTo>
                    <a:cubicBezTo>
                      <a:pt x="160" y="481"/>
                      <a:pt x="160" y="481"/>
                      <a:pt x="160" y="481"/>
                    </a:cubicBezTo>
                    <a:cubicBezTo>
                      <a:pt x="61" y="531"/>
                      <a:pt x="61" y="531"/>
                      <a:pt x="61" y="531"/>
                    </a:cubicBezTo>
                    <a:cubicBezTo>
                      <a:pt x="17" y="611"/>
                      <a:pt x="17" y="611"/>
                      <a:pt x="17" y="611"/>
                    </a:cubicBezTo>
                    <a:cubicBezTo>
                      <a:pt x="0" y="674"/>
                      <a:pt x="0" y="674"/>
                      <a:pt x="0" y="674"/>
                    </a:cubicBezTo>
                    <a:cubicBezTo>
                      <a:pt x="28" y="736"/>
                      <a:pt x="28" y="736"/>
                      <a:pt x="28" y="736"/>
                    </a:cubicBezTo>
                    <a:cubicBezTo>
                      <a:pt x="107" y="745"/>
                      <a:pt x="107" y="745"/>
                      <a:pt x="107" y="745"/>
                    </a:cubicBezTo>
                    <a:cubicBezTo>
                      <a:pt x="232" y="662"/>
                      <a:pt x="232" y="662"/>
                      <a:pt x="232" y="662"/>
                    </a:cubicBezTo>
                    <a:cubicBezTo>
                      <a:pt x="243" y="703"/>
                      <a:pt x="243" y="703"/>
                      <a:pt x="243" y="703"/>
                    </a:cubicBezTo>
                    <a:cubicBezTo>
                      <a:pt x="205" y="775"/>
                      <a:pt x="205" y="775"/>
                      <a:pt x="205" y="775"/>
                    </a:cubicBezTo>
                    <a:cubicBezTo>
                      <a:pt x="300" y="791"/>
                      <a:pt x="300" y="791"/>
                      <a:pt x="300" y="791"/>
                    </a:cubicBezTo>
                    <a:cubicBezTo>
                      <a:pt x="309" y="938"/>
                      <a:pt x="309" y="938"/>
                      <a:pt x="309" y="938"/>
                    </a:cubicBezTo>
                    <a:cubicBezTo>
                      <a:pt x="440" y="960"/>
                      <a:pt x="440" y="960"/>
                      <a:pt x="440" y="960"/>
                    </a:cubicBezTo>
                    <a:cubicBezTo>
                      <a:pt x="522" y="865"/>
                      <a:pt x="522" y="865"/>
                      <a:pt x="522" y="865"/>
                    </a:cubicBezTo>
                    <a:cubicBezTo>
                      <a:pt x="623" y="885"/>
                      <a:pt x="623" y="885"/>
                      <a:pt x="623" y="885"/>
                    </a:cubicBezTo>
                    <a:cubicBezTo>
                      <a:pt x="658" y="934"/>
                      <a:pt x="658" y="934"/>
                      <a:pt x="658" y="934"/>
                    </a:cubicBezTo>
                    <a:cubicBezTo>
                      <a:pt x="755" y="929"/>
                      <a:pt x="755" y="929"/>
                      <a:pt x="755" y="929"/>
                    </a:cubicBezTo>
                    <a:cubicBezTo>
                      <a:pt x="757" y="900"/>
                      <a:pt x="757" y="900"/>
                      <a:pt x="757" y="900"/>
                    </a:cubicBezTo>
                    <a:cubicBezTo>
                      <a:pt x="810" y="926"/>
                      <a:pt x="810" y="926"/>
                      <a:pt x="810" y="926"/>
                    </a:cubicBezTo>
                    <a:cubicBezTo>
                      <a:pt x="870" y="1020"/>
                      <a:pt x="870" y="1020"/>
                      <a:pt x="870" y="1020"/>
                    </a:cubicBezTo>
                    <a:cubicBezTo>
                      <a:pt x="973" y="1021"/>
                      <a:pt x="973" y="1021"/>
                      <a:pt x="973" y="1021"/>
                    </a:cubicBezTo>
                    <a:cubicBezTo>
                      <a:pt x="1011" y="1087"/>
                      <a:pt x="1011" y="1087"/>
                      <a:pt x="1011" y="1087"/>
                    </a:cubicBezTo>
                    <a:cubicBezTo>
                      <a:pt x="1017" y="1169"/>
                      <a:pt x="1017" y="1169"/>
                      <a:pt x="1017" y="1169"/>
                    </a:cubicBezTo>
                    <a:cubicBezTo>
                      <a:pt x="1090" y="1197"/>
                      <a:pt x="1090" y="1197"/>
                      <a:pt x="1090" y="1197"/>
                    </a:cubicBezTo>
                    <a:cubicBezTo>
                      <a:pt x="1090" y="102"/>
                      <a:pt x="1090" y="102"/>
                      <a:pt x="1090" y="102"/>
                    </a:cubicBezTo>
                    <a:cubicBezTo>
                      <a:pt x="1024" y="81"/>
                      <a:pt x="1024" y="81"/>
                      <a:pt x="1024" y="81"/>
                    </a:cubicBezTo>
                    <a:moveTo>
                      <a:pt x="862" y="164"/>
                    </a:moveTo>
                    <a:cubicBezTo>
                      <a:pt x="828" y="166"/>
                      <a:pt x="828" y="166"/>
                      <a:pt x="828" y="166"/>
                    </a:cubicBezTo>
                    <a:cubicBezTo>
                      <a:pt x="830" y="143"/>
                      <a:pt x="830" y="143"/>
                      <a:pt x="830" y="143"/>
                    </a:cubicBezTo>
                    <a:cubicBezTo>
                      <a:pt x="845" y="124"/>
                      <a:pt x="845" y="124"/>
                      <a:pt x="845" y="124"/>
                    </a:cubicBezTo>
                    <a:cubicBezTo>
                      <a:pt x="866" y="140"/>
                      <a:pt x="866" y="140"/>
                      <a:pt x="866" y="140"/>
                    </a:cubicBezTo>
                    <a:cubicBezTo>
                      <a:pt x="862" y="164"/>
                      <a:pt x="862" y="164"/>
                      <a:pt x="862" y="164"/>
                    </a:cubicBezTo>
                    <a:moveTo>
                      <a:pt x="981" y="122"/>
                    </a:moveTo>
                    <a:cubicBezTo>
                      <a:pt x="958" y="124"/>
                      <a:pt x="958" y="124"/>
                      <a:pt x="958" y="124"/>
                    </a:cubicBezTo>
                    <a:cubicBezTo>
                      <a:pt x="953" y="146"/>
                      <a:pt x="953" y="146"/>
                      <a:pt x="953" y="146"/>
                    </a:cubicBezTo>
                    <a:cubicBezTo>
                      <a:pt x="936" y="157"/>
                      <a:pt x="936" y="157"/>
                      <a:pt x="936" y="157"/>
                    </a:cubicBezTo>
                    <a:cubicBezTo>
                      <a:pt x="907" y="160"/>
                      <a:pt x="907" y="160"/>
                      <a:pt x="907" y="160"/>
                    </a:cubicBezTo>
                    <a:cubicBezTo>
                      <a:pt x="906" y="153"/>
                      <a:pt x="905" y="148"/>
                      <a:pt x="905" y="148"/>
                    </a:cubicBezTo>
                    <a:cubicBezTo>
                      <a:pt x="894" y="148"/>
                      <a:pt x="894" y="148"/>
                      <a:pt x="894" y="148"/>
                    </a:cubicBezTo>
                    <a:cubicBezTo>
                      <a:pt x="894" y="124"/>
                      <a:pt x="894" y="124"/>
                      <a:pt x="894" y="124"/>
                    </a:cubicBezTo>
                    <a:cubicBezTo>
                      <a:pt x="941" y="124"/>
                      <a:pt x="941" y="124"/>
                      <a:pt x="941" y="124"/>
                    </a:cubicBezTo>
                    <a:cubicBezTo>
                      <a:pt x="951" y="99"/>
                      <a:pt x="951" y="99"/>
                      <a:pt x="951" y="99"/>
                    </a:cubicBezTo>
                    <a:cubicBezTo>
                      <a:pt x="969" y="99"/>
                      <a:pt x="969" y="99"/>
                      <a:pt x="969" y="99"/>
                    </a:cubicBezTo>
                    <a:cubicBezTo>
                      <a:pt x="990" y="103"/>
                      <a:pt x="990" y="103"/>
                      <a:pt x="990" y="103"/>
                    </a:cubicBezTo>
                    <a:cubicBezTo>
                      <a:pt x="981" y="122"/>
                      <a:pt x="981" y="122"/>
                      <a:pt x="981" y="12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s1îďè">
              <a:extLst>
                <a:ext uri="{FF2B5EF4-FFF2-40B4-BE49-F238E27FC236}">
                  <a16:creationId xmlns:a16="http://schemas.microsoft.com/office/drawing/2014/main" xmlns="" id="{DC76CD6D-844E-4A68-B5B5-3E4307CFBFE4}"/>
                </a:ext>
              </a:extLst>
            </p:cNvPr>
            <p:cNvGrpSpPr/>
            <p:nvPr/>
          </p:nvGrpSpPr>
          <p:grpSpPr>
            <a:xfrm rot="18900000">
              <a:off x="5198197" y="1934136"/>
              <a:ext cx="1795602" cy="1804031"/>
              <a:chOff x="7659605" y="1304764"/>
              <a:chExt cx="2454599" cy="2466123"/>
            </a:xfrm>
          </p:grpSpPr>
          <p:sp>
            <p:nvSpPr>
              <p:cNvPr id="30" name="ï$ľiḍe">
                <a:extLst>
                  <a:ext uri="{FF2B5EF4-FFF2-40B4-BE49-F238E27FC236}">
                    <a16:creationId xmlns:a16="http://schemas.microsoft.com/office/drawing/2014/main" xmlns="" id="{A4E5C2DE-F23C-4B98-B00B-12BB513E3B9C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D8574A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ļïḋé">
                <a:extLst>
                  <a:ext uri="{FF2B5EF4-FFF2-40B4-BE49-F238E27FC236}">
                    <a16:creationId xmlns:a16="http://schemas.microsoft.com/office/drawing/2014/main" xmlns="" id="{340A768E-B2F8-4E72-BA70-C948B293D795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šľidè">
                <a:extLst>
                  <a:ext uri="{FF2B5EF4-FFF2-40B4-BE49-F238E27FC236}">
                    <a16:creationId xmlns:a16="http://schemas.microsoft.com/office/drawing/2014/main" xmlns="" id="{C158A90C-7504-4210-99AA-13EFE19779E3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S1ïďê">
                <a:extLst>
                  <a:ext uri="{FF2B5EF4-FFF2-40B4-BE49-F238E27FC236}">
                    <a16:creationId xmlns:a16="http://schemas.microsoft.com/office/drawing/2014/main" xmlns="" id="{E2C2982A-CFD5-45E1-A77A-4EF44FA015A7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ṥľiḓê">
                <a:extLst>
                  <a:ext uri="{FF2B5EF4-FFF2-40B4-BE49-F238E27FC236}">
                    <a16:creationId xmlns:a16="http://schemas.microsoft.com/office/drawing/2014/main" xmlns="" id="{831DE12F-A802-4CFB-BFAD-DC0F3AC8A6F4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ḻiḓè">
                <a:extLst>
                  <a:ext uri="{FF2B5EF4-FFF2-40B4-BE49-F238E27FC236}">
                    <a16:creationId xmlns:a16="http://schemas.microsoft.com/office/drawing/2014/main" xmlns="" id="{0FCBB3BE-4E37-46CD-84A9-7715885AE315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ṡļiḍê">
                <a:extLst>
                  <a:ext uri="{FF2B5EF4-FFF2-40B4-BE49-F238E27FC236}">
                    <a16:creationId xmlns:a16="http://schemas.microsoft.com/office/drawing/2014/main" xmlns="" id="{9AC5E03C-6FBD-4129-A4AD-172CEE78000C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šḻíďé">
                <a:extLst>
                  <a:ext uri="{FF2B5EF4-FFF2-40B4-BE49-F238E27FC236}">
                    <a16:creationId xmlns:a16="http://schemas.microsoft.com/office/drawing/2014/main" xmlns="" id="{075C498E-C49F-47C0-A3B2-A982368D360E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ŝ1ïḍê">
                <a:extLst>
                  <a:ext uri="{FF2B5EF4-FFF2-40B4-BE49-F238E27FC236}">
                    <a16:creationId xmlns:a16="http://schemas.microsoft.com/office/drawing/2014/main" xmlns="" id="{1434F955-69D3-43BC-867E-A67EEBBD23B6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şlídê">
                <a:extLst>
                  <a:ext uri="{FF2B5EF4-FFF2-40B4-BE49-F238E27FC236}">
                    <a16:creationId xmlns:a16="http://schemas.microsoft.com/office/drawing/2014/main" xmlns="" id="{955DB1B5-EF68-4659-AE14-72EF8B6D8EF7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lïḓe">
                <a:extLst>
                  <a:ext uri="{FF2B5EF4-FFF2-40B4-BE49-F238E27FC236}">
                    <a16:creationId xmlns:a16="http://schemas.microsoft.com/office/drawing/2014/main" xmlns="" id="{918E6CD1-FB7C-4BAD-96F4-323AA89D05F1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1iḓé">
                <a:extLst>
                  <a:ext uri="{FF2B5EF4-FFF2-40B4-BE49-F238E27FC236}">
                    <a16:creationId xmlns:a16="http://schemas.microsoft.com/office/drawing/2014/main" xmlns="" id="{F7609F86-6D71-47BF-98FF-142E5D350FBB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$ḷíde">
                <a:extLst>
                  <a:ext uri="{FF2B5EF4-FFF2-40B4-BE49-F238E27FC236}">
                    <a16:creationId xmlns:a16="http://schemas.microsoft.com/office/drawing/2014/main" xmlns="" id="{6645C634-1FC3-447A-BB34-823CA2804EB3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ṣļïḋe">
                <a:extLst>
                  <a:ext uri="{FF2B5EF4-FFF2-40B4-BE49-F238E27FC236}">
                    <a16:creationId xmlns:a16="http://schemas.microsoft.com/office/drawing/2014/main" xmlns="" id="{151BBCC5-DB80-4EA5-839A-DAD73747D3CE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ïdê">
                <a:extLst>
                  <a:ext uri="{FF2B5EF4-FFF2-40B4-BE49-F238E27FC236}">
                    <a16:creationId xmlns:a16="http://schemas.microsoft.com/office/drawing/2014/main" xmlns="" id="{1D11E887-3863-4F55-B9AF-467383C56A30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şlïḍe">
                <a:extLst>
                  <a:ext uri="{FF2B5EF4-FFF2-40B4-BE49-F238E27FC236}">
                    <a16:creationId xmlns:a16="http://schemas.microsoft.com/office/drawing/2014/main" xmlns="" id="{3AECC77A-50E1-4FE1-BD45-96FF4706EA20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ş1ïḓê">
                <a:extLst>
                  <a:ext uri="{FF2B5EF4-FFF2-40B4-BE49-F238E27FC236}">
                    <a16:creationId xmlns:a16="http://schemas.microsoft.com/office/drawing/2014/main" xmlns="" id="{88DC1F5B-D76B-4CF0-AF4E-3313B66A844A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ḻíḋè">
                <a:extLst>
                  <a:ext uri="{FF2B5EF4-FFF2-40B4-BE49-F238E27FC236}">
                    <a16:creationId xmlns:a16="http://schemas.microsoft.com/office/drawing/2014/main" xmlns="" id="{D563A0AB-5467-4FFE-BC39-1CBFD474621A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ṧḷiḍè">
                <a:extLst>
                  <a:ext uri="{FF2B5EF4-FFF2-40B4-BE49-F238E27FC236}">
                    <a16:creationId xmlns:a16="http://schemas.microsoft.com/office/drawing/2014/main" xmlns="" id="{9FF66A1E-D7A0-4C5E-B9EC-B81BA034F0F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ş1ídé">
                <a:extLst>
                  <a:ext uri="{FF2B5EF4-FFF2-40B4-BE49-F238E27FC236}">
                    <a16:creationId xmlns:a16="http://schemas.microsoft.com/office/drawing/2014/main" xmlns="" id="{39270215-793A-4EA1-AB5F-ACA0F99FD18F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ŝḻídé">
                <a:extLst>
                  <a:ext uri="{FF2B5EF4-FFF2-40B4-BE49-F238E27FC236}">
                    <a16:creationId xmlns:a16="http://schemas.microsoft.com/office/drawing/2014/main" xmlns="" id="{9CBEA8A3-1E85-409C-9EB7-485471A2FD2F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šḷîďe">
                <a:extLst>
                  <a:ext uri="{FF2B5EF4-FFF2-40B4-BE49-F238E27FC236}">
                    <a16:creationId xmlns:a16="http://schemas.microsoft.com/office/drawing/2014/main" xmlns="" id="{73EAFC2D-AC4F-4E04-9896-C16E03679870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ḻîḋè">
                <a:extLst>
                  <a:ext uri="{FF2B5EF4-FFF2-40B4-BE49-F238E27FC236}">
                    <a16:creationId xmlns:a16="http://schemas.microsoft.com/office/drawing/2014/main" xmlns="" id="{BA5BAE0A-9E47-43C8-8627-6E925F8D62ED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śḻíḑe">
                <a:extLst>
                  <a:ext uri="{FF2B5EF4-FFF2-40B4-BE49-F238E27FC236}">
                    <a16:creationId xmlns:a16="http://schemas.microsoft.com/office/drawing/2014/main" xmlns="" id="{D84E57D5-D51E-4BFF-815E-96078DB2E6B8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šļïḍè">
                <a:extLst>
                  <a:ext uri="{FF2B5EF4-FFF2-40B4-BE49-F238E27FC236}">
                    <a16:creationId xmlns:a16="http://schemas.microsoft.com/office/drawing/2014/main" xmlns="" id="{2D6653F4-19E9-42B6-8C91-3BE88DCF868C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isḷíḍe">
              <a:extLst>
                <a:ext uri="{FF2B5EF4-FFF2-40B4-BE49-F238E27FC236}">
                  <a16:creationId xmlns:a16="http://schemas.microsoft.com/office/drawing/2014/main" xmlns="" id="{0851574A-9F17-4008-9171-E25A94022363}"/>
                </a:ext>
              </a:extLst>
            </p:cNvPr>
            <p:cNvSpPr/>
            <p:nvPr/>
          </p:nvSpPr>
          <p:spPr bwMode="auto">
            <a:xfrm>
              <a:off x="7694872" y="1134000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9" name="i$ḻiďè">
              <a:extLst>
                <a:ext uri="{FF2B5EF4-FFF2-40B4-BE49-F238E27FC236}">
                  <a16:creationId xmlns:a16="http://schemas.microsoft.com/office/drawing/2014/main" xmlns="" id="{5E1C26BC-EA1F-4650-A95B-78A97B515C64}"/>
                </a:ext>
              </a:extLst>
            </p:cNvPr>
            <p:cNvSpPr/>
            <p:nvPr/>
          </p:nvSpPr>
          <p:spPr>
            <a:xfrm>
              <a:off x="7694872" y="1573840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0" name="îŝḻîde">
              <a:extLst>
                <a:ext uri="{FF2B5EF4-FFF2-40B4-BE49-F238E27FC236}">
                  <a16:creationId xmlns:a16="http://schemas.microsoft.com/office/drawing/2014/main" xmlns="" id="{10612435-953D-47D9-BCEA-B8FF319FAA30}"/>
                </a:ext>
              </a:extLst>
            </p:cNvPr>
            <p:cNvSpPr/>
            <p:nvPr/>
          </p:nvSpPr>
          <p:spPr bwMode="auto">
            <a:xfrm>
              <a:off x="7694872" y="2469801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1" name="îṧļîḋê">
              <a:extLst>
                <a:ext uri="{FF2B5EF4-FFF2-40B4-BE49-F238E27FC236}">
                  <a16:creationId xmlns:a16="http://schemas.microsoft.com/office/drawing/2014/main" xmlns="" id="{7CAE6772-F517-4F2D-8420-6EF9839371D6}"/>
                </a:ext>
              </a:extLst>
            </p:cNvPr>
            <p:cNvSpPr/>
            <p:nvPr/>
          </p:nvSpPr>
          <p:spPr>
            <a:xfrm>
              <a:off x="7694872" y="2909641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2" name="ïS1îḋe">
              <a:extLst>
                <a:ext uri="{FF2B5EF4-FFF2-40B4-BE49-F238E27FC236}">
                  <a16:creationId xmlns:a16="http://schemas.microsoft.com/office/drawing/2014/main" xmlns="" id="{A7CC9306-1562-484B-A688-770CD420B0A1}"/>
                </a:ext>
              </a:extLst>
            </p:cNvPr>
            <p:cNvSpPr/>
            <p:nvPr/>
          </p:nvSpPr>
          <p:spPr bwMode="auto">
            <a:xfrm>
              <a:off x="7694872" y="3805602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iṣļíḍé">
              <a:extLst>
                <a:ext uri="{FF2B5EF4-FFF2-40B4-BE49-F238E27FC236}">
                  <a16:creationId xmlns:a16="http://schemas.microsoft.com/office/drawing/2014/main" xmlns="" id="{E2652171-1292-4AA1-BEB6-EF2F42CC1B56}"/>
                </a:ext>
              </a:extLst>
            </p:cNvPr>
            <p:cNvSpPr/>
            <p:nvPr/>
          </p:nvSpPr>
          <p:spPr>
            <a:xfrm>
              <a:off x="7694872" y="4245442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4" name="íŝḷïḑe">
              <a:extLst>
                <a:ext uri="{FF2B5EF4-FFF2-40B4-BE49-F238E27FC236}">
                  <a16:creationId xmlns:a16="http://schemas.microsoft.com/office/drawing/2014/main" xmlns="" id="{CA821B93-0E47-40AD-92C7-6904FC68A81B}"/>
                </a:ext>
              </a:extLst>
            </p:cNvPr>
            <p:cNvSpPr/>
            <p:nvPr/>
          </p:nvSpPr>
          <p:spPr bwMode="auto">
            <a:xfrm>
              <a:off x="7694872" y="5141404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5" name="íṧľîďê">
              <a:extLst>
                <a:ext uri="{FF2B5EF4-FFF2-40B4-BE49-F238E27FC236}">
                  <a16:creationId xmlns:a16="http://schemas.microsoft.com/office/drawing/2014/main" xmlns="" id="{39C44091-B42C-4064-BFD2-61C012D9E7E0}"/>
                </a:ext>
              </a:extLst>
            </p:cNvPr>
            <p:cNvSpPr/>
            <p:nvPr/>
          </p:nvSpPr>
          <p:spPr>
            <a:xfrm>
              <a:off x="7694872" y="5581244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EEA44B0-3FFE-42EF-83C1-503D9DF9E410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2351430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0836D5E-A0FA-4A45-AABB-3D205749C482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3687231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1A9B6A5-090A-4D29-964D-3800884C7246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502303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śḻídé">
              <a:extLst>
                <a:ext uri="{FF2B5EF4-FFF2-40B4-BE49-F238E27FC236}">
                  <a16:creationId xmlns:a16="http://schemas.microsoft.com/office/drawing/2014/main" xmlns="" id="{2988FB92-CE95-464E-B7A6-BA4BDECBD311}"/>
                </a:ext>
              </a:extLst>
            </p:cNvPr>
            <p:cNvSpPr/>
            <p:nvPr/>
          </p:nvSpPr>
          <p:spPr bwMode="auto">
            <a:xfrm>
              <a:off x="3327131" y="1134000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ïṩḻiḑè">
              <a:extLst>
                <a:ext uri="{FF2B5EF4-FFF2-40B4-BE49-F238E27FC236}">
                  <a16:creationId xmlns:a16="http://schemas.microsoft.com/office/drawing/2014/main" xmlns="" id="{4F86B2C5-02DC-4075-9C39-7B05B95B9F91}"/>
                </a:ext>
              </a:extLst>
            </p:cNvPr>
            <p:cNvSpPr/>
            <p:nvPr/>
          </p:nvSpPr>
          <p:spPr>
            <a:xfrm>
              <a:off x="671512" y="1573840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1" name="ïṡḻîdè">
              <a:extLst>
                <a:ext uri="{FF2B5EF4-FFF2-40B4-BE49-F238E27FC236}">
                  <a16:creationId xmlns:a16="http://schemas.microsoft.com/office/drawing/2014/main" xmlns="" id="{091F741F-0507-48E8-A282-BB88FAE1E5B9}"/>
                </a:ext>
              </a:extLst>
            </p:cNvPr>
            <p:cNvSpPr/>
            <p:nvPr/>
          </p:nvSpPr>
          <p:spPr bwMode="auto">
            <a:xfrm>
              <a:off x="3327131" y="2469801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2" name="ï$liḋè">
              <a:extLst>
                <a:ext uri="{FF2B5EF4-FFF2-40B4-BE49-F238E27FC236}">
                  <a16:creationId xmlns:a16="http://schemas.microsoft.com/office/drawing/2014/main" xmlns="" id="{9348D584-36F6-44A5-96D0-F711CEAEF9ED}"/>
                </a:ext>
              </a:extLst>
            </p:cNvPr>
            <p:cNvSpPr/>
            <p:nvPr/>
          </p:nvSpPr>
          <p:spPr>
            <a:xfrm>
              <a:off x="671512" y="2909641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3" name="íṧlîḋè">
              <a:extLst>
                <a:ext uri="{FF2B5EF4-FFF2-40B4-BE49-F238E27FC236}">
                  <a16:creationId xmlns:a16="http://schemas.microsoft.com/office/drawing/2014/main" xmlns="" id="{02E6634A-89AD-4DBE-89EE-BC98846425CB}"/>
                </a:ext>
              </a:extLst>
            </p:cNvPr>
            <p:cNvSpPr/>
            <p:nvPr/>
          </p:nvSpPr>
          <p:spPr bwMode="auto">
            <a:xfrm>
              <a:off x="3327131" y="3805602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4" name="í$1iḍe">
              <a:extLst>
                <a:ext uri="{FF2B5EF4-FFF2-40B4-BE49-F238E27FC236}">
                  <a16:creationId xmlns:a16="http://schemas.microsoft.com/office/drawing/2014/main" xmlns="" id="{2C4CBFA8-D0BE-465F-BB5A-41F14BC61C9B}"/>
                </a:ext>
              </a:extLst>
            </p:cNvPr>
            <p:cNvSpPr/>
            <p:nvPr/>
          </p:nvSpPr>
          <p:spPr>
            <a:xfrm>
              <a:off x="671512" y="4245442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5" name="iŝļïḍe">
              <a:extLst>
                <a:ext uri="{FF2B5EF4-FFF2-40B4-BE49-F238E27FC236}">
                  <a16:creationId xmlns:a16="http://schemas.microsoft.com/office/drawing/2014/main" xmlns="" id="{09186BBF-1894-4878-A0E4-ABBD8F7E7DBC}"/>
                </a:ext>
              </a:extLst>
            </p:cNvPr>
            <p:cNvSpPr/>
            <p:nvPr/>
          </p:nvSpPr>
          <p:spPr bwMode="auto">
            <a:xfrm>
              <a:off x="3327131" y="5141404"/>
              <a:ext cx="1169997" cy="400572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6" name="ïś1íďe">
              <a:extLst>
                <a:ext uri="{FF2B5EF4-FFF2-40B4-BE49-F238E27FC236}">
                  <a16:creationId xmlns:a16="http://schemas.microsoft.com/office/drawing/2014/main" xmlns="" id="{B402BD80-00C8-43FF-ADD5-0F38F3C87B21}"/>
                </a:ext>
              </a:extLst>
            </p:cNvPr>
            <p:cNvSpPr/>
            <p:nvPr/>
          </p:nvSpPr>
          <p:spPr>
            <a:xfrm>
              <a:off x="671512" y="5581244"/>
              <a:ext cx="382561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8621A9D5-26A6-4B4F-B439-4C7A048D61C8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2351430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851C595F-6480-4874-8877-3B8B2D108EDB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3687231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6D3A3FD6-AED5-42D0-B01B-F4F3D1460C30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502303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480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2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2D152D-93D2-494E-98FB-91F8EF208E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83" y="1314000"/>
            <a:ext cx="11224534" cy="4934383"/>
            <a:chOff x="863783" y="1314000"/>
            <a:chExt cx="11224534" cy="4934383"/>
          </a:xfrm>
        </p:grpSpPr>
        <p:grpSp>
          <p:nvGrpSpPr>
            <p:cNvPr id="6" name="ïṩľîḓé">
              <a:extLst>
                <a:ext uri="{FF2B5EF4-FFF2-40B4-BE49-F238E27FC236}">
                  <a16:creationId xmlns:a16="http://schemas.microsoft.com/office/drawing/2014/main" xmlns="" id="{3B49D5EF-93AF-40E3-924B-583466268994}"/>
                </a:ext>
              </a:extLst>
            </p:cNvPr>
            <p:cNvGrpSpPr/>
            <p:nvPr/>
          </p:nvGrpSpPr>
          <p:grpSpPr>
            <a:xfrm>
              <a:off x="5131869" y="1314000"/>
              <a:ext cx="6956448" cy="4934383"/>
              <a:chOff x="5235552" y="1314000"/>
              <a:chExt cx="6956448" cy="4934383"/>
            </a:xfrm>
          </p:grpSpPr>
          <p:sp>
            <p:nvSpPr>
              <p:cNvPr id="39" name="í$1íḑè">
                <a:extLst>
                  <a:ext uri="{FF2B5EF4-FFF2-40B4-BE49-F238E27FC236}">
                    <a16:creationId xmlns:a16="http://schemas.microsoft.com/office/drawing/2014/main" xmlns="" id="{5E763616-F939-482F-B66B-58E1F76166F9}"/>
                  </a:ext>
                </a:extLst>
              </p:cNvPr>
              <p:cNvSpPr/>
              <p:nvPr/>
            </p:nvSpPr>
            <p:spPr bwMode="auto">
              <a:xfrm>
                <a:off x="5687034" y="3671899"/>
                <a:ext cx="1254383" cy="254283"/>
              </a:xfrm>
              <a:custGeom>
                <a:avLst/>
                <a:gdLst>
                  <a:gd name="T0" fmla="*/ 338 w 737"/>
                  <a:gd name="T1" fmla="*/ 0 h 149"/>
                  <a:gd name="T2" fmla="*/ 396 w 737"/>
                  <a:gd name="T3" fmla="*/ 28 h 149"/>
                  <a:gd name="T4" fmla="*/ 422 w 737"/>
                  <a:gd name="T5" fmla="*/ 22 h 149"/>
                  <a:gd name="T6" fmla="*/ 483 w 737"/>
                  <a:gd name="T7" fmla="*/ 60 h 149"/>
                  <a:gd name="T8" fmla="*/ 538 w 737"/>
                  <a:gd name="T9" fmla="*/ 30 h 149"/>
                  <a:gd name="T10" fmla="*/ 594 w 737"/>
                  <a:gd name="T11" fmla="*/ 62 h 149"/>
                  <a:gd name="T12" fmla="*/ 594 w 737"/>
                  <a:gd name="T13" fmla="*/ 62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8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6 w 737"/>
                  <a:gd name="T25" fmla="*/ 145 h 149"/>
                  <a:gd name="T26" fmla="*/ 3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4 h 149"/>
                  <a:gd name="T36" fmla="*/ 172 w 737"/>
                  <a:gd name="T37" fmla="*/ 93 h 149"/>
                  <a:gd name="T38" fmla="*/ 220 w 737"/>
                  <a:gd name="T39" fmla="*/ 35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6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2" y="38"/>
                      <a:pt x="483" y="60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1" y="30"/>
                      <a:pt x="582" y="43"/>
                      <a:pt x="594" y="62"/>
                    </a:cubicBezTo>
                    <a:cubicBezTo>
                      <a:pt x="594" y="62"/>
                      <a:pt x="594" y="62"/>
                      <a:pt x="594" y="62"/>
                    </a:cubicBezTo>
                    <a:cubicBezTo>
                      <a:pt x="614" y="62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8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4" y="146"/>
                      <a:pt x="6" y="145"/>
                    </a:cubicBezTo>
                    <a:cubicBezTo>
                      <a:pt x="4" y="140"/>
                      <a:pt x="3" y="134"/>
                      <a:pt x="3" y="129"/>
                    </a:cubicBezTo>
                    <a:cubicBezTo>
                      <a:pt x="3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9" y="75"/>
                      <a:pt x="132" y="75"/>
                    </a:cubicBezTo>
                    <a:cubicBezTo>
                      <a:pt x="148" y="75"/>
                      <a:pt x="162" y="82"/>
                      <a:pt x="172" y="94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61"/>
                      <a:pt x="194" y="35"/>
                      <a:pt x="220" y="35"/>
                    </a:cubicBezTo>
                    <a:cubicBezTo>
                      <a:pt x="239" y="35"/>
                      <a:pt x="255" y="48"/>
                      <a:pt x="263" y="66"/>
                    </a:cubicBezTo>
                    <a:cubicBezTo>
                      <a:pt x="271" y="28"/>
                      <a:pt x="302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ḻïḑè">
                <a:extLst>
                  <a:ext uri="{FF2B5EF4-FFF2-40B4-BE49-F238E27FC236}">
                    <a16:creationId xmlns:a16="http://schemas.microsoft.com/office/drawing/2014/main" xmlns="" id="{305A9F0E-CBBF-46FB-A597-B4F849E83B5A}"/>
                  </a:ext>
                </a:extLst>
              </p:cNvPr>
              <p:cNvSpPr/>
              <p:nvPr/>
            </p:nvSpPr>
            <p:spPr bwMode="auto">
              <a:xfrm>
                <a:off x="5481417" y="4504097"/>
                <a:ext cx="1254383" cy="254283"/>
              </a:xfrm>
              <a:custGeom>
                <a:avLst/>
                <a:gdLst>
                  <a:gd name="T0" fmla="*/ 338 w 737"/>
                  <a:gd name="T1" fmla="*/ 0 h 149"/>
                  <a:gd name="T2" fmla="*/ 395 w 737"/>
                  <a:gd name="T3" fmla="*/ 28 h 149"/>
                  <a:gd name="T4" fmla="*/ 422 w 737"/>
                  <a:gd name="T5" fmla="*/ 22 h 149"/>
                  <a:gd name="T6" fmla="*/ 482 w 737"/>
                  <a:gd name="T7" fmla="*/ 60 h 149"/>
                  <a:gd name="T8" fmla="*/ 537 w 737"/>
                  <a:gd name="T9" fmla="*/ 30 h 149"/>
                  <a:gd name="T10" fmla="*/ 594 w 737"/>
                  <a:gd name="T11" fmla="*/ 63 h 149"/>
                  <a:gd name="T12" fmla="*/ 594 w 737"/>
                  <a:gd name="T13" fmla="*/ 63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9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5 w 737"/>
                  <a:gd name="T25" fmla="*/ 145 h 149"/>
                  <a:gd name="T26" fmla="*/ 3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5 h 149"/>
                  <a:gd name="T36" fmla="*/ 172 w 737"/>
                  <a:gd name="T37" fmla="*/ 94 h 149"/>
                  <a:gd name="T38" fmla="*/ 220 w 737"/>
                  <a:gd name="T39" fmla="*/ 36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1" y="38"/>
                      <a:pt x="482" y="60"/>
                    </a:cubicBezTo>
                    <a:cubicBezTo>
                      <a:pt x="494" y="42"/>
                      <a:pt x="515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3" y="146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8" y="75"/>
                      <a:pt x="132" y="75"/>
                    </a:cubicBezTo>
                    <a:cubicBezTo>
                      <a:pt x="147" y="75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1" y="28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ḷíḋê">
                <a:extLst>
                  <a:ext uri="{FF2B5EF4-FFF2-40B4-BE49-F238E27FC236}">
                    <a16:creationId xmlns:a16="http://schemas.microsoft.com/office/drawing/2014/main" xmlns="" id="{862305D3-F8CC-4E79-8D13-45A5C92B622A}"/>
                  </a:ext>
                </a:extLst>
              </p:cNvPr>
              <p:cNvSpPr/>
              <p:nvPr/>
            </p:nvSpPr>
            <p:spPr bwMode="auto">
              <a:xfrm>
                <a:off x="9343114" y="4105031"/>
                <a:ext cx="1254383" cy="253066"/>
              </a:xfrm>
              <a:custGeom>
                <a:avLst/>
                <a:gdLst>
                  <a:gd name="T0" fmla="*/ 338 w 737"/>
                  <a:gd name="T1" fmla="*/ 0 h 149"/>
                  <a:gd name="T2" fmla="*/ 396 w 737"/>
                  <a:gd name="T3" fmla="*/ 28 h 149"/>
                  <a:gd name="T4" fmla="*/ 422 w 737"/>
                  <a:gd name="T5" fmla="*/ 22 h 149"/>
                  <a:gd name="T6" fmla="*/ 483 w 737"/>
                  <a:gd name="T7" fmla="*/ 60 h 149"/>
                  <a:gd name="T8" fmla="*/ 538 w 737"/>
                  <a:gd name="T9" fmla="*/ 30 h 149"/>
                  <a:gd name="T10" fmla="*/ 594 w 737"/>
                  <a:gd name="T11" fmla="*/ 62 h 149"/>
                  <a:gd name="T12" fmla="*/ 594 w 737"/>
                  <a:gd name="T13" fmla="*/ 62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8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6 w 737"/>
                  <a:gd name="T25" fmla="*/ 145 h 149"/>
                  <a:gd name="T26" fmla="*/ 4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4 h 149"/>
                  <a:gd name="T36" fmla="*/ 172 w 737"/>
                  <a:gd name="T37" fmla="*/ 93 h 149"/>
                  <a:gd name="T38" fmla="*/ 221 w 737"/>
                  <a:gd name="T39" fmla="*/ 35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2" y="11"/>
                      <a:pt x="396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2" y="38"/>
                      <a:pt x="483" y="60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2" y="30"/>
                      <a:pt x="582" y="43"/>
                      <a:pt x="594" y="62"/>
                    </a:cubicBezTo>
                    <a:cubicBezTo>
                      <a:pt x="594" y="62"/>
                      <a:pt x="594" y="62"/>
                      <a:pt x="594" y="62"/>
                    </a:cubicBezTo>
                    <a:cubicBezTo>
                      <a:pt x="614" y="62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8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4" y="146"/>
                      <a:pt x="6" y="145"/>
                    </a:cubicBezTo>
                    <a:cubicBezTo>
                      <a:pt x="4" y="140"/>
                      <a:pt x="4" y="134"/>
                      <a:pt x="4" y="129"/>
                    </a:cubicBezTo>
                    <a:cubicBezTo>
                      <a:pt x="4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9" y="75"/>
                      <a:pt x="132" y="75"/>
                    </a:cubicBezTo>
                    <a:cubicBezTo>
                      <a:pt x="148" y="75"/>
                      <a:pt x="162" y="82"/>
                      <a:pt x="172" y="94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61"/>
                      <a:pt x="194" y="35"/>
                      <a:pt x="221" y="35"/>
                    </a:cubicBezTo>
                    <a:cubicBezTo>
                      <a:pt x="239" y="35"/>
                      <a:pt x="255" y="48"/>
                      <a:pt x="263" y="66"/>
                    </a:cubicBezTo>
                    <a:cubicBezTo>
                      <a:pt x="271" y="28"/>
                      <a:pt x="302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ïšḻiďê">
                <a:extLst>
                  <a:ext uri="{FF2B5EF4-FFF2-40B4-BE49-F238E27FC236}">
                    <a16:creationId xmlns:a16="http://schemas.microsoft.com/office/drawing/2014/main" xmlns="" id="{237DE659-45E3-40ED-A39E-6A084A778326}"/>
                  </a:ext>
                </a:extLst>
              </p:cNvPr>
              <p:cNvGrpSpPr/>
              <p:nvPr/>
            </p:nvGrpSpPr>
            <p:grpSpPr>
              <a:xfrm>
                <a:off x="5235552" y="3656885"/>
                <a:ext cx="6956448" cy="2591498"/>
                <a:chOff x="4431875" y="3549258"/>
                <a:chExt cx="9583454" cy="3570141"/>
              </a:xfrm>
            </p:grpSpPr>
            <p:sp>
              <p:nvSpPr>
                <p:cNvPr id="155" name="i$ḻiḍé">
                  <a:extLst>
                    <a:ext uri="{FF2B5EF4-FFF2-40B4-BE49-F238E27FC236}">
                      <a16:creationId xmlns:a16="http://schemas.microsoft.com/office/drawing/2014/main" xmlns="" id="{4748E97A-89FD-4C14-A1EB-1466C3F6CA10}"/>
                    </a:ext>
                  </a:extLst>
                </p:cNvPr>
                <p:cNvSpPr/>
                <p:nvPr/>
              </p:nvSpPr>
              <p:spPr>
                <a:xfrm>
                  <a:off x="4431875" y="3549258"/>
                  <a:ext cx="9583454" cy="3570141"/>
                </a:xfrm>
                <a:custGeom>
                  <a:avLst/>
                  <a:gdLst>
                    <a:gd name="connsiteX0" fmla="*/ 0 w 9445043"/>
                    <a:gd name="connsiteY0" fmla="*/ 3114675 h 3114675"/>
                    <a:gd name="connsiteX1" fmla="*/ 4722522 w 9445043"/>
                    <a:gd name="connsiteY1" fmla="*/ 0 h 3114675"/>
                    <a:gd name="connsiteX2" fmla="*/ 9445043 w 9445043"/>
                    <a:gd name="connsiteY2" fmla="*/ 3114675 h 3114675"/>
                    <a:gd name="connsiteX3" fmla="*/ 0 w 9445043"/>
                    <a:gd name="connsiteY3" fmla="*/ 3114675 h 3114675"/>
                    <a:gd name="connsiteX0" fmla="*/ 0 w 9445043"/>
                    <a:gd name="connsiteY0" fmla="*/ 2954037 h 2954037"/>
                    <a:gd name="connsiteX1" fmla="*/ 4870803 w 9445043"/>
                    <a:gd name="connsiteY1" fmla="*/ 0 h 2954037"/>
                    <a:gd name="connsiteX2" fmla="*/ 9445043 w 9445043"/>
                    <a:gd name="connsiteY2" fmla="*/ 2954037 h 2954037"/>
                    <a:gd name="connsiteX3" fmla="*/ 0 w 9445043"/>
                    <a:gd name="connsiteY3" fmla="*/ 2954037 h 2954037"/>
                    <a:gd name="connsiteX0" fmla="*/ 0 w 9445043"/>
                    <a:gd name="connsiteY0" fmla="*/ 3114675 h 3114675"/>
                    <a:gd name="connsiteX1" fmla="*/ 4784306 w 9445043"/>
                    <a:gd name="connsiteY1" fmla="*/ 0 h 3114675"/>
                    <a:gd name="connsiteX2" fmla="*/ 9445043 w 9445043"/>
                    <a:gd name="connsiteY2" fmla="*/ 3114675 h 3114675"/>
                    <a:gd name="connsiteX3" fmla="*/ 0 w 9445043"/>
                    <a:gd name="connsiteY3" fmla="*/ 3114675 h 3114675"/>
                    <a:gd name="connsiteX0" fmla="*/ 0 w 8924343"/>
                    <a:gd name="connsiteY0" fmla="*/ 3114675 h 3381375"/>
                    <a:gd name="connsiteX1" fmla="*/ 4784306 w 8924343"/>
                    <a:gd name="connsiteY1" fmla="*/ 0 h 3381375"/>
                    <a:gd name="connsiteX2" fmla="*/ 8924343 w 8924343"/>
                    <a:gd name="connsiteY2" fmla="*/ 3381375 h 3381375"/>
                    <a:gd name="connsiteX3" fmla="*/ 0 w 8924343"/>
                    <a:gd name="connsiteY3" fmla="*/ 3114675 h 3381375"/>
                    <a:gd name="connsiteX0" fmla="*/ 0 w 8898943"/>
                    <a:gd name="connsiteY0" fmla="*/ 3470275 h 3470275"/>
                    <a:gd name="connsiteX1" fmla="*/ 4758906 w 8898943"/>
                    <a:gd name="connsiteY1" fmla="*/ 0 h 3470275"/>
                    <a:gd name="connsiteX2" fmla="*/ 8898943 w 8898943"/>
                    <a:gd name="connsiteY2" fmla="*/ 3381375 h 3470275"/>
                    <a:gd name="connsiteX3" fmla="*/ 0 w 8898943"/>
                    <a:gd name="connsiteY3" fmla="*/ 3470275 h 3470275"/>
                    <a:gd name="connsiteX0" fmla="*/ 0 w 9076743"/>
                    <a:gd name="connsiteY0" fmla="*/ 3241675 h 3381375"/>
                    <a:gd name="connsiteX1" fmla="*/ 4936706 w 9076743"/>
                    <a:gd name="connsiteY1" fmla="*/ 0 h 3381375"/>
                    <a:gd name="connsiteX2" fmla="*/ 9076743 w 9076743"/>
                    <a:gd name="connsiteY2" fmla="*/ 3381375 h 3381375"/>
                    <a:gd name="connsiteX3" fmla="*/ 0 w 9076743"/>
                    <a:gd name="connsiteY3" fmla="*/ 3241675 h 3381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76743" h="3381375">
                      <a:moveTo>
                        <a:pt x="0" y="3241675"/>
                      </a:moveTo>
                      <a:lnTo>
                        <a:pt x="4936706" y="0"/>
                      </a:lnTo>
                      <a:lnTo>
                        <a:pt x="9076743" y="3381375"/>
                      </a:lnTo>
                      <a:lnTo>
                        <a:pt x="0" y="3241675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ïṩľíḍè">
                  <a:extLst>
                    <a:ext uri="{FF2B5EF4-FFF2-40B4-BE49-F238E27FC236}">
                      <a16:creationId xmlns:a16="http://schemas.microsoft.com/office/drawing/2014/main" xmlns="" id="{AC3F71AB-F400-404D-B533-77C4911350E4}"/>
                    </a:ext>
                  </a:extLst>
                </p:cNvPr>
                <p:cNvSpPr/>
                <p:nvPr/>
              </p:nvSpPr>
              <p:spPr>
                <a:xfrm>
                  <a:off x="9003682" y="4927600"/>
                  <a:ext cx="2561817" cy="2154095"/>
                </a:xfrm>
                <a:custGeom>
                  <a:avLst/>
                  <a:gdLst>
                    <a:gd name="connsiteX0" fmla="*/ 691440 w 2426365"/>
                    <a:gd name="connsiteY0" fmla="*/ 0 h 2040200"/>
                    <a:gd name="connsiteX1" fmla="*/ 2426365 w 2426365"/>
                    <a:gd name="connsiteY1" fmla="*/ 2040200 h 2040200"/>
                    <a:gd name="connsiteX2" fmla="*/ 0 w 2426365"/>
                    <a:gd name="connsiteY2" fmla="*/ 2002855 h 2040200"/>
                    <a:gd name="connsiteX3" fmla="*/ 691440 w 2426365"/>
                    <a:gd name="connsiteY3" fmla="*/ 0 h 204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6365" h="2040200">
                      <a:moveTo>
                        <a:pt x="691440" y="0"/>
                      </a:moveTo>
                      <a:lnTo>
                        <a:pt x="2426365" y="2040200"/>
                      </a:lnTo>
                      <a:lnTo>
                        <a:pt x="0" y="2002855"/>
                      </a:lnTo>
                      <a:lnTo>
                        <a:pt x="69144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ïŝḷiḑè">
                  <a:extLst>
                    <a:ext uri="{FF2B5EF4-FFF2-40B4-BE49-F238E27FC236}">
                      <a16:creationId xmlns:a16="http://schemas.microsoft.com/office/drawing/2014/main" xmlns="" id="{1CCC74BE-C4C9-48B6-90AF-BD9D189D0BD6}"/>
                    </a:ext>
                  </a:extLst>
                </p:cNvPr>
                <p:cNvSpPr/>
                <p:nvPr/>
              </p:nvSpPr>
              <p:spPr>
                <a:xfrm>
                  <a:off x="6458802" y="5141306"/>
                  <a:ext cx="2267300" cy="1884498"/>
                </a:xfrm>
                <a:custGeom>
                  <a:avLst/>
                  <a:gdLst>
                    <a:gd name="connsiteX0" fmla="*/ 2147420 w 2147420"/>
                    <a:gd name="connsiteY0" fmla="*/ 0 h 1784858"/>
                    <a:gd name="connsiteX1" fmla="*/ 1397334 w 2147420"/>
                    <a:gd name="connsiteY1" fmla="*/ 1784858 h 1784858"/>
                    <a:gd name="connsiteX2" fmla="*/ 0 w 2147420"/>
                    <a:gd name="connsiteY2" fmla="*/ 1763351 h 1784858"/>
                    <a:gd name="connsiteX3" fmla="*/ 2147420 w 2147420"/>
                    <a:gd name="connsiteY3" fmla="*/ 0 h 178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47420" h="1784858">
                      <a:moveTo>
                        <a:pt x="2147420" y="0"/>
                      </a:moveTo>
                      <a:lnTo>
                        <a:pt x="1397334" y="1784858"/>
                      </a:lnTo>
                      <a:lnTo>
                        <a:pt x="0" y="1763351"/>
                      </a:lnTo>
                      <a:lnTo>
                        <a:pt x="214742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ïṩḷîde">
                <a:extLst>
                  <a:ext uri="{FF2B5EF4-FFF2-40B4-BE49-F238E27FC236}">
                    <a16:creationId xmlns:a16="http://schemas.microsoft.com/office/drawing/2014/main" xmlns="" id="{59D7A713-A023-479F-A73F-F54D60FE41FC}"/>
                  </a:ext>
                </a:extLst>
              </p:cNvPr>
              <p:cNvSpPr/>
              <p:nvPr/>
            </p:nvSpPr>
            <p:spPr bwMode="auto">
              <a:xfrm>
                <a:off x="9199547" y="2287333"/>
                <a:ext cx="1253166" cy="253066"/>
              </a:xfrm>
              <a:custGeom>
                <a:avLst/>
                <a:gdLst>
                  <a:gd name="T0" fmla="*/ 338 w 737"/>
                  <a:gd name="T1" fmla="*/ 0 h 149"/>
                  <a:gd name="T2" fmla="*/ 395 w 737"/>
                  <a:gd name="T3" fmla="*/ 28 h 149"/>
                  <a:gd name="T4" fmla="*/ 422 w 737"/>
                  <a:gd name="T5" fmla="*/ 23 h 149"/>
                  <a:gd name="T6" fmla="*/ 482 w 737"/>
                  <a:gd name="T7" fmla="*/ 61 h 149"/>
                  <a:gd name="T8" fmla="*/ 537 w 737"/>
                  <a:gd name="T9" fmla="*/ 30 h 149"/>
                  <a:gd name="T10" fmla="*/ 594 w 737"/>
                  <a:gd name="T11" fmla="*/ 63 h 149"/>
                  <a:gd name="T12" fmla="*/ 594 w 737"/>
                  <a:gd name="T13" fmla="*/ 63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9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5 w 737"/>
                  <a:gd name="T25" fmla="*/ 145 h 149"/>
                  <a:gd name="T26" fmla="*/ 3 w 737"/>
                  <a:gd name="T27" fmla="*/ 129 h 149"/>
                  <a:gd name="T28" fmla="*/ 57 w 737"/>
                  <a:gd name="T29" fmla="*/ 71 h 149"/>
                  <a:gd name="T30" fmla="*/ 97 w 737"/>
                  <a:gd name="T31" fmla="*/ 89 h 149"/>
                  <a:gd name="T32" fmla="*/ 131 w 737"/>
                  <a:gd name="T33" fmla="*/ 75 h 149"/>
                  <a:gd name="T34" fmla="*/ 172 w 737"/>
                  <a:gd name="T35" fmla="*/ 95 h 149"/>
                  <a:gd name="T36" fmla="*/ 172 w 737"/>
                  <a:gd name="T37" fmla="*/ 94 h 149"/>
                  <a:gd name="T38" fmla="*/ 220 w 737"/>
                  <a:gd name="T39" fmla="*/ 36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3" y="25"/>
                      <a:pt x="413" y="23"/>
                      <a:pt x="422" y="23"/>
                    </a:cubicBezTo>
                    <a:cubicBezTo>
                      <a:pt x="448" y="23"/>
                      <a:pt x="471" y="38"/>
                      <a:pt x="482" y="61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3" y="147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1"/>
                      <a:pt x="118" y="75"/>
                      <a:pt x="131" y="75"/>
                    </a:cubicBezTo>
                    <a:cubicBezTo>
                      <a:pt x="147" y="75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1" y="29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$líḋê">
                <a:extLst>
                  <a:ext uri="{FF2B5EF4-FFF2-40B4-BE49-F238E27FC236}">
                    <a16:creationId xmlns:a16="http://schemas.microsoft.com/office/drawing/2014/main" xmlns="" id="{FA50237D-D9C9-4E8E-B5B7-DD689DBD5451}"/>
                  </a:ext>
                </a:extLst>
              </p:cNvPr>
              <p:cNvSpPr/>
              <p:nvPr/>
            </p:nvSpPr>
            <p:spPr bwMode="auto">
              <a:xfrm>
                <a:off x="7043616" y="2918783"/>
                <a:ext cx="1251950" cy="253066"/>
              </a:xfrm>
              <a:custGeom>
                <a:avLst/>
                <a:gdLst>
                  <a:gd name="T0" fmla="*/ 338 w 736"/>
                  <a:gd name="T1" fmla="*/ 0 h 149"/>
                  <a:gd name="T2" fmla="*/ 395 w 736"/>
                  <a:gd name="T3" fmla="*/ 28 h 149"/>
                  <a:gd name="T4" fmla="*/ 422 w 736"/>
                  <a:gd name="T5" fmla="*/ 23 h 149"/>
                  <a:gd name="T6" fmla="*/ 482 w 736"/>
                  <a:gd name="T7" fmla="*/ 61 h 149"/>
                  <a:gd name="T8" fmla="*/ 537 w 736"/>
                  <a:gd name="T9" fmla="*/ 30 h 149"/>
                  <a:gd name="T10" fmla="*/ 594 w 736"/>
                  <a:gd name="T11" fmla="*/ 63 h 149"/>
                  <a:gd name="T12" fmla="*/ 594 w 736"/>
                  <a:gd name="T13" fmla="*/ 63 h 149"/>
                  <a:gd name="T14" fmla="*/ 641 w 736"/>
                  <a:gd name="T15" fmla="*/ 87 h 149"/>
                  <a:gd name="T16" fmla="*/ 668 w 736"/>
                  <a:gd name="T17" fmla="*/ 82 h 149"/>
                  <a:gd name="T18" fmla="*/ 736 w 736"/>
                  <a:gd name="T19" fmla="*/ 149 h 149"/>
                  <a:gd name="T20" fmla="*/ 736 w 736"/>
                  <a:gd name="T21" fmla="*/ 149 h 149"/>
                  <a:gd name="T22" fmla="*/ 0 w 736"/>
                  <a:gd name="T23" fmla="*/ 149 h 149"/>
                  <a:gd name="T24" fmla="*/ 5 w 736"/>
                  <a:gd name="T25" fmla="*/ 145 h 149"/>
                  <a:gd name="T26" fmla="*/ 3 w 736"/>
                  <a:gd name="T27" fmla="*/ 129 h 149"/>
                  <a:gd name="T28" fmla="*/ 57 w 736"/>
                  <a:gd name="T29" fmla="*/ 71 h 149"/>
                  <a:gd name="T30" fmla="*/ 96 w 736"/>
                  <a:gd name="T31" fmla="*/ 89 h 149"/>
                  <a:gd name="T32" fmla="*/ 131 w 736"/>
                  <a:gd name="T33" fmla="*/ 75 h 149"/>
                  <a:gd name="T34" fmla="*/ 171 w 736"/>
                  <a:gd name="T35" fmla="*/ 95 h 149"/>
                  <a:gd name="T36" fmla="*/ 171 w 736"/>
                  <a:gd name="T37" fmla="*/ 94 h 149"/>
                  <a:gd name="T38" fmla="*/ 220 w 736"/>
                  <a:gd name="T39" fmla="*/ 36 h 149"/>
                  <a:gd name="T40" fmla="*/ 263 w 736"/>
                  <a:gd name="T41" fmla="*/ 66 h 149"/>
                  <a:gd name="T42" fmla="*/ 338 w 736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6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3" y="25"/>
                      <a:pt x="412" y="23"/>
                      <a:pt x="422" y="23"/>
                    </a:cubicBezTo>
                    <a:cubicBezTo>
                      <a:pt x="448" y="23"/>
                      <a:pt x="471" y="38"/>
                      <a:pt x="482" y="61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3" y="63"/>
                      <a:pt x="631" y="73"/>
                      <a:pt x="641" y="87"/>
                    </a:cubicBezTo>
                    <a:cubicBezTo>
                      <a:pt x="650" y="84"/>
                      <a:pt x="658" y="82"/>
                      <a:pt x="668" y="82"/>
                    </a:cubicBezTo>
                    <a:cubicBezTo>
                      <a:pt x="706" y="82"/>
                      <a:pt x="736" y="112"/>
                      <a:pt x="736" y="149"/>
                    </a:cubicBezTo>
                    <a:cubicBezTo>
                      <a:pt x="736" y="149"/>
                      <a:pt x="736" y="149"/>
                      <a:pt x="736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48"/>
                      <a:pt x="3" y="147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7" y="78"/>
                      <a:pt x="96" y="89"/>
                    </a:cubicBezTo>
                    <a:cubicBezTo>
                      <a:pt x="106" y="81"/>
                      <a:pt x="118" y="75"/>
                      <a:pt x="131" y="75"/>
                    </a:cubicBezTo>
                    <a:cubicBezTo>
                      <a:pt x="147" y="75"/>
                      <a:pt x="161" y="83"/>
                      <a:pt x="171" y="95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1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0" y="29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ṩḷiḍé">
                <a:extLst>
                  <a:ext uri="{FF2B5EF4-FFF2-40B4-BE49-F238E27FC236}">
                    <a16:creationId xmlns:a16="http://schemas.microsoft.com/office/drawing/2014/main" xmlns="" id="{B35290AD-89E3-4D7B-A9A1-F141D73F8505}"/>
                  </a:ext>
                </a:extLst>
              </p:cNvPr>
              <p:cNvSpPr/>
              <p:nvPr/>
            </p:nvSpPr>
            <p:spPr bwMode="auto">
              <a:xfrm>
                <a:off x="5601868" y="2109699"/>
                <a:ext cx="1251950" cy="254283"/>
              </a:xfrm>
              <a:custGeom>
                <a:avLst/>
                <a:gdLst>
                  <a:gd name="T0" fmla="*/ 338 w 736"/>
                  <a:gd name="T1" fmla="*/ 0 h 149"/>
                  <a:gd name="T2" fmla="*/ 395 w 736"/>
                  <a:gd name="T3" fmla="*/ 28 h 149"/>
                  <a:gd name="T4" fmla="*/ 422 w 736"/>
                  <a:gd name="T5" fmla="*/ 22 h 149"/>
                  <a:gd name="T6" fmla="*/ 482 w 736"/>
                  <a:gd name="T7" fmla="*/ 60 h 149"/>
                  <a:gd name="T8" fmla="*/ 537 w 736"/>
                  <a:gd name="T9" fmla="*/ 30 h 149"/>
                  <a:gd name="T10" fmla="*/ 593 w 736"/>
                  <a:gd name="T11" fmla="*/ 63 h 149"/>
                  <a:gd name="T12" fmla="*/ 594 w 736"/>
                  <a:gd name="T13" fmla="*/ 63 h 149"/>
                  <a:gd name="T14" fmla="*/ 641 w 736"/>
                  <a:gd name="T15" fmla="*/ 87 h 149"/>
                  <a:gd name="T16" fmla="*/ 668 w 736"/>
                  <a:gd name="T17" fmla="*/ 82 h 149"/>
                  <a:gd name="T18" fmla="*/ 736 w 736"/>
                  <a:gd name="T19" fmla="*/ 149 h 149"/>
                  <a:gd name="T20" fmla="*/ 736 w 736"/>
                  <a:gd name="T21" fmla="*/ 149 h 149"/>
                  <a:gd name="T22" fmla="*/ 0 w 736"/>
                  <a:gd name="T23" fmla="*/ 149 h 149"/>
                  <a:gd name="T24" fmla="*/ 5 w 736"/>
                  <a:gd name="T25" fmla="*/ 145 h 149"/>
                  <a:gd name="T26" fmla="*/ 3 w 736"/>
                  <a:gd name="T27" fmla="*/ 129 h 149"/>
                  <a:gd name="T28" fmla="*/ 57 w 736"/>
                  <a:gd name="T29" fmla="*/ 71 h 149"/>
                  <a:gd name="T30" fmla="*/ 96 w 736"/>
                  <a:gd name="T31" fmla="*/ 89 h 149"/>
                  <a:gd name="T32" fmla="*/ 131 w 736"/>
                  <a:gd name="T33" fmla="*/ 75 h 149"/>
                  <a:gd name="T34" fmla="*/ 171 w 736"/>
                  <a:gd name="T35" fmla="*/ 95 h 149"/>
                  <a:gd name="T36" fmla="*/ 171 w 736"/>
                  <a:gd name="T37" fmla="*/ 93 h 149"/>
                  <a:gd name="T38" fmla="*/ 220 w 736"/>
                  <a:gd name="T39" fmla="*/ 35 h 149"/>
                  <a:gd name="T40" fmla="*/ 263 w 736"/>
                  <a:gd name="T41" fmla="*/ 66 h 149"/>
                  <a:gd name="T42" fmla="*/ 338 w 736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6" h="149">
                    <a:moveTo>
                      <a:pt x="338" y="0"/>
                    </a:moveTo>
                    <a:cubicBezTo>
                      <a:pt x="360" y="0"/>
                      <a:pt x="381" y="11"/>
                      <a:pt x="395" y="28"/>
                    </a:cubicBezTo>
                    <a:cubicBezTo>
                      <a:pt x="403" y="24"/>
                      <a:pt x="412" y="22"/>
                      <a:pt x="422" y="22"/>
                    </a:cubicBezTo>
                    <a:cubicBezTo>
                      <a:pt x="448" y="22"/>
                      <a:pt x="471" y="38"/>
                      <a:pt x="482" y="60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3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3" y="63"/>
                      <a:pt x="631" y="72"/>
                      <a:pt x="641" y="87"/>
                    </a:cubicBezTo>
                    <a:cubicBezTo>
                      <a:pt x="650" y="84"/>
                      <a:pt x="658" y="82"/>
                      <a:pt x="668" y="82"/>
                    </a:cubicBezTo>
                    <a:cubicBezTo>
                      <a:pt x="706" y="82"/>
                      <a:pt x="736" y="112"/>
                      <a:pt x="736" y="149"/>
                    </a:cubicBezTo>
                    <a:cubicBezTo>
                      <a:pt x="736" y="149"/>
                      <a:pt x="736" y="149"/>
                      <a:pt x="736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48"/>
                      <a:pt x="3" y="146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6" y="78"/>
                      <a:pt x="96" y="89"/>
                    </a:cubicBezTo>
                    <a:cubicBezTo>
                      <a:pt x="106" y="80"/>
                      <a:pt x="118" y="75"/>
                      <a:pt x="131" y="75"/>
                    </a:cubicBezTo>
                    <a:cubicBezTo>
                      <a:pt x="147" y="75"/>
                      <a:pt x="161" y="83"/>
                      <a:pt x="171" y="95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61"/>
                      <a:pt x="193" y="35"/>
                      <a:pt x="220" y="35"/>
                    </a:cubicBezTo>
                    <a:cubicBezTo>
                      <a:pt x="238" y="35"/>
                      <a:pt x="255" y="48"/>
                      <a:pt x="263" y="66"/>
                    </a:cubicBezTo>
                    <a:cubicBezTo>
                      <a:pt x="270" y="28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ḑe">
                <a:extLst>
                  <a:ext uri="{FF2B5EF4-FFF2-40B4-BE49-F238E27FC236}">
                    <a16:creationId xmlns:a16="http://schemas.microsoft.com/office/drawing/2014/main" xmlns="" id="{0DDAEB24-BD60-450D-BB8C-23334B95ACED}"/>
                  </a:ext>
                </a:extLst>
              </p:cNvPr>
              <p:cNvSpPr/>
              <p:nvPr/>
            </p:nvSpPr>
            <p:spPr bwMode="auto">
              <a:xfrm>
                <a:off x="9251864" y="1587750"/>
                <a:ext cx="1254383" cy="255500"/>
              </a:xfrm>
              <a:custGeom>
                <a:avLst/>
                <a:gdLst>
                  <a:gd name="T0" fmla="*/ 339 w 737"/>
                  <a:gd name="T1" fmla="*/ 0 h 150"/>
                  <a:gd name="T2" fmla="*/ 396 w 737"/>
                  <a:gd name="T3" fmla="*/ 28 h 150"/>
                  <a:gd name="T4" fmla="*/ 423 w 737"/>
                  <a:gd name="T5" fmla="*/ 23 h 150"/>
                  <a:gd name="T6" fmla="*/ 483 w 737"/>
                  <a:gd name="T7" fmla="*/ 61 h 150"/>
                  <a:gd name="T8" fmla="*/ 538 w 737"/>
                  <a:gd name="T9" fmla="*/ 30 h 150"/>
                  <a:gd name="T10" fmla="*/ 594 w 737"/>
                  <a:gd name="T11" fmla="*/ 63 h 150"/>
                  <a:gd name="T12" fmla="*/ 594 w 737"/>
                  <a:gd name="T13" fmla="*/ 63 h 150"/>
                  <a:gd name="T14" fmla="*/ 642 w 737"/>
                  <a:gd name="T15" fmla="*/ 87 h 150"/>
                  <a:gd name="T16" fmla="*/ 669 w 737"/>
                  <a:gd name="T17" fmla="*/ 82 h 150"/>
                  <a:gd name="T18" fmla="*/ 737 w 737"/>
                  <a:gd name="T19" fmla="*/ 149 h 150"/>
                  <a:gd name="T20" fmla="*/ 737 w 737"/>
                  <a:gd name="T21" fmla="*/ 150 h 150"/>
                  <a:gd name="T22" fmla="*/ 0 w 737"/>
                  <a:gd name="T23" fmla="*/ 150 h 150"/>
                  <a:gd name="T24" fmla="*/ 6 w 737"/>
                  <a:gd name="T25" fmla="*/ 146 h 150"/>
                  <a:gd name="T26" fmla="*/ 4 w 737"/>
                  <a:gd name="T27" fmla="*/ 129 h 150"/>
                  <a:gd name="T28" fmla="*/ 58 w 737"/>
                  <a:gd name="T29" fmla="*/ 71 h 150"/>
                  <a:gd name="T30" fmla="*/ 97 w 737"/>
                  <a:gd name="T31" fmla="*/ 89 h 150"/>
                  <a:gd name="T32" fmla="*/ 132 w 737"/>
                  <a:gd name="T33" fmla="*/ 76 h 150"/>
                  <a:gd name="T34" fmla="*/ 172 w 737"/>
                  <a:gd name="T35" fmla="*/ 95 h 150"/>
                  <a:gd name="T36" fmla="*/ 172 w 737"/>
                  <a:gd name="T37" fmla="*/ 94 h 150"/>
                  <a:gd name="T38" fmla="*/ 221 w 737"/>
                  <a:gd name="T39" fmla="*/ 36 h 150"/>
                  <a:gd name="T40" fmla="*/ 264 w 737"/>
                  <a:gd name="T41" fmla="*/ 67 h 150"/>
                  <a:gd name="T42" fmla="*/ 339 w 737"/>
                  <a:gd name="T4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50">
                    <a:moveTo>
                      <a:pt x="339" y="0"/>
                    </a:moveTo>
                    <a:cubicBezTo>
                      <a:pt x="361" y="0"/>
                      <a:pt x="382" y="11"/>
                      <a:pt x="396" y="28"/>
                    </a:cubicBezTo>
                    <a:cubicBezTo>
                      <a:pt x="404" y="25"/>
                      <a:pt x="413" y="23"/>
                      <a:pt x="423" y="23"/>
                    </a:cubicBezTo>
                    <a:cubicBezTo>
                      <a:pt x="449" y="23"/>
                      <a:pt x="472" y="38"/>
                      <a:pt x="483" y="61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2" y="30"/>
                      <a:pt x="583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2" y="73"/>
                      <a:pt x="642" y="87"/>
                    </a:cubicBezTo>
                    <a:cubicBezTo>
                      <a:pt x="650" y="84"/>
                      <a:pt x="659" y="82"/>
                      <a:pt x="669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50"/>
                      <a:pt x="737" y="150"/>
                      <a:pt x="737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" y="148"/>
                      <a:pt x="4" y="147"/>
                      <a:pt x="6" y="146"/>
                    </a:cubicBezTo>
                    <a:cubicBezTo>
                      <a:pt x="4" y="140"/>
                      <a:pt x="4" y="135"/>
                      <a:pt x="4" y="129"/>
                    </a:cubicBezTo>
                    <a:cubicBezTo>
                      <a:pt x="4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7" y="81"/>
                      <a:pt x="119" y="76"/>
                      <a:pt x="132" y="76"/>
                    </a:cubicBezTo>
                    <a:cubicBezTo>
                      <a:pt x="148" y="76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4" y="36"/>
                      <a:pt x="221" y="36"/>
                    </a:cubicBezTo>
                    <a:cubicBezTo>
                      <a:pt x="239" y="36"/>
                      <a:pt x="256" y="48"/>
                      <a:pt x="264" y="67"/>
                    </a:cubicBezTo>
                    <a:cubicBezTo>
                      <a:pt x="271" y="29"/>
                      <a:pt x="302" y="0"/>
                      <a:pt x="33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îşlíďe">
                <a:extLst>
                  <a:ext uri="{FF2B5EF4-FFF2-40B4-BE49-F238E27FC236}">
                    <a16:creationId xmlns:a16="http://schemas.microsoft.com/office/drawing/2014/main" xmlns="" id="{06251CD1-51A3-462B-950E-27C0DE927123}"/>
                  </a:ext>
                </a:extLst>
              </p:cNvPr>
              <p:cNvGrpSpPr/>
              <p:nvPr/>
            </p:nvGrpSpPr>
            <p:grpSpPr>
              <a:xfrm>
                <a:off x="8081454" y="2449156"/>
                <a:ext cx="1141237" cy="1630339"/>
                <a:chOff x="8352462" y="1885438"/>
                <a:chExt cx="1572204" cy="2246004"/>
              </a:xfrm>
            </p:grpSpPr>
            <p:sp>
              <p:nvSpPr>
                <p:cNvPr id="129" name="iṧľîďê">
                  <a:extLst>
                    <a:ext uri="{FF2B5EF4-FFF2-40B4-BE49-F238E27FC236}">
                      <a16:creationId xmlns:a16="http://schemas.microsoft.com/office/drawing/2014/main" xmlns="" id="{CC45E7E1-8E4C-4579-A191-6ED0EE21BE6F}"/>
                    </a:ext>
                  </a:extLst>
                </p:cNvPr>
                <p:cNvSpPr/>
                <p:nvPr/>
              </p:nvSpPr>
              <p:spPr bwMode="auto">
                <a:xfrm>
                  <a:off x="8565329" y="2991679"/>
                  <a:ext cx="177669" cy="95540"/>
                </a:xfrm>
                <a:custGeom>
                  <a:avLst/>
                  <a:gdLst>
                    <a:gd name="T0" fmla="*/ 64 w 76"/>
                    <a:gd name="T1" fmla="*/ 39 h 41"/>
                    <a:gd name="T2" fmla="*/ 65 w 76"/>
                    <a:gd name="T3" fmla="*/ 21 h 41"/>
                    <a:gd name="T4" fmla="*/ 64 w 76"/>
                    <a:gd name="T5" fmla="*/ 20 h 41"/>
                    <a:gd name="T6" fmla="*/ 64 w 76"/>
                    <a:gd name="T7" fmla="*/ 20 h 41"/>
                    <a:gd name="T8" fmla="*/ 42 w 76"/>
                    <a:gd name="T9" fmla="*/ 11 h 41"/>
                    <a:gd name="T10" fmla="*/ 18 w 76"/>
                    <a:gd name="T11" fmla="*/ 10 h 41"/>
                    <a:gd name="T12" fmla="*/ 17 w 76"/>
                    <a:gd name="T13" fmla="*/ 10 h 41"/>
                    <a:gd name="T14" fmla="*/ 17 w 76"/>
                    <a:gd name="T15" fmla="*/ 10 h 41"/>
                    <a:gd name="T16" fmla="*/ 8 w 76"/>
                    <a:gd name="T17" fmla="*/ 30 h 41"/>
                    <a:gd name="T18" fmla="*/ 0 w 76"/>
                    <a:gd name="T19" fmla="*/ 30 h 41"/>
                    <a:gd name="T20" fmla="*/ 12 w 76"/>
                    <a:gd name="T21" fmla="*/ 5 h 41"/>
                    <a:gd name="T22" fmla="*/ 12 w 76"/>
                    <a:gd name="T23" fmla="*/ 5 h 41"/>
                    <a:gd name="T24" fmla="*/ 15 w 76"/>
                    <a:gd name="T25" fmla="*/ 3 h 41"/>
                    <a:gd name="T26" fmla="*/ 44 w 76"/>
                    <a:gd name="T27" fmla="*/ 3 h 41"/>
                    <a:gd name="T28" fmla="*/ 70 w 76"/>
                    <a:gd name="T29" fmla="*/ 16 h 41"/>
                    <a:gd name="T30" fmla="*/ 70 w 76"/>
                    <a:gd name="T31" fmla="*/ 15 h 41"/>
                    <a:gd name="T32" fmla="*/ 71 w 76"/>
                    <a:gd name="T33" fmla="*/ 18 h 41"/>
                    <a:gd name="T34" fmla="*/ 71 w 76"/>
                    <a:gd name="T35" fmla="*/ 41 h 41"/>
                    <a:gd name="T36" fmla="*/ 64 w 76"/>
                    <a:gd name="T37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6" h="41">
                      <a:moveTo>
                        <a:pt x="64" y="39"/>
                      </a:moveTo>
                      <a:cubicBezTo>
                        <a:pt x="64" y="39"/>
                        <a:pt x="68" y="28"/>
                        <a:pt x="65" y="21"/>
                      </a:cubicBezTo>
                      <a:cubicBezTo>
                        <a:pt x="64" y="21"/>
                        <a:pt x="64" y="21"/>
                        <a:pt x="64" y="20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60" y="16"/>
                        <a:pt x="55" y="14"/>
                        <a:pt x="42" y="11"/>
                      </a:cubicBezTo>
                      <a:cubicBezTo>
                        <a:pt x="29" y="8"/>
                        <a:pt x="23" y="8"/>
                        <a:pt x="18" y="10"/>
                      </a:cubicBezTo>
                      <a:cubicBezTo>
                        <a:pt x="18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9" y="17"/>
                        <a:pt x="8" y="30"/>
                        <a:pt x="8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29"/>
                        <a:pt x="2" y="1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4"/>
                        <a:pt x="14" y="4"/>
                        <a:pt x="15" y="3"/>
                      </a:cubicBezTo>
                      <a:cubicBezTo>
                        <a:pt x="21" y="0"/>
                        <a:pt x="30" y="0"/>
                        <a:pt x="44" y="3"/>
                      </a:cubicBezTo>
                      <a:cubicBezTo>
                        <a:pt x="58" y="7"/>
                        <a:pt x="65" y="10"/>
                        <a:pt x="70" y="16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7"/>
                        <a:pt x="71" y="18"/>
                      </a:cubicBezTo>
                      <a:cubicBezTo>
                        <a:pt x="76" y="28"/>
                        <a:pt x="71" y="41"/>
                        <a:pt x="71" y="41"/>
                      </a:cubicBezTo>
                      <a:lnTo>
                        <a:pt x="64" y="3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ŝľíḍê">
                  <a:extLst>
                    <a:ext uri="{FF2B5EF4-FFF2-40B4-BE49-F238E27FC236}">
                      <a16:creationId xmlns:a16="http://schemas.microsoft.com/office/drawing/2014/main" xmlns="" id="{974A6BE7-1569-4077-8AC1-B12BD585B820}"/>
                    </a:ext>
                  </a:extLst>
                </p:cNvPr>
                <p:cNvSpPr/>
                <p:nvPr/>
              </p:nvSpPr>
              <p:spPr bwMode="auto">
                <a:xfrm>
                  <a:off x="8352462" y="3015144"/>
                  <a:ext cx="548093" cy="449201"/>
                </a:xfrm>
                <a:custGeom>
                  <a:avLst/>
                  <a:gdLst>
                    <a:gd name="T0" fmla="*/ 37 w 327"/>
                    <a:gd name="T1" fmla="*/ 0 h 268"/>
                    <a:gd name="T2" fmla="*/ 327 w 327"/>
                    <a:gd name="T3" fmla="*/ 52 h 268"/>
                    <a:gd name="T4" fmla="*/ 289 w 327"/>
                    <a:gd name="T5" fmla="*/ 268 h 268"/>
                    <a:gd name="T6" fmla="*/ 0 w 327"/>
                    <a:gd name="T7" fmla="*/ 217 h 268"/>
                    <a:gd name="T8" fmla="*/ 37 w 327"/>
                    <a:gd name="T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7" h="268">
                      <a:moveTo>
                        <a:pt x="37" y="0"/>
                      </a:moveTo>
                      <a:lnTo>
                        <a:pt x="327" y="52"/>
                      </a:lnTo>
                      <a:lnTo>
                        <a:pt x="289" y="268"/>
                      </a:lnTo>
                      <a:lnTo>
                        <a:pt x="0" y="217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ṥ1îḓe">
                  <a:extLst>
                    <a:ext uri="{FF2B5EF4-FFF2-40B4-BE49-F238E27FC236}">
                      <a16:creationId xmlns:a16="http://schemas.microsoft.com/office/drawing/2014/main" xmlns="" id="{BD931E27-B6DB-48C4-88B2-61DD8477EEBF}"/>
                    </a:ext>
                  </a:extLst>
                </p:cNvPr>
                <p:cNvSpPr/>
                <p:nvPr/>
              </p:nvSpPr>
              <p:spPr bwMode="auto">
                <a:xfrm>
                  <a:off x="8380956" y="3010116"/>
                  <a:ext cx="529655" cy="266504"/>
                </a:xfrm>
                <a:custGeom>
                  <a:avLst/>
                  <a:gdLst>
                    <a:gd name="T0" fmla="*/ 12 w 226"/>
                    <a:gd name="T1" fmla="*/ 0 h 114"/>
                    <a:gd name="T2" fmla="*/ 0 w 226"/>
                    <a:gd name="T3" fmla="*/ 62 h 114"/>
                    <a:gd name="T4" fmla="*/ 95 w 226"/>
                    <a:gd name="T5" fmla="*/ 110 h 114"/>
                    <a:gd name="T6" fmla="*/ 118 w 226"/>
                    <a:gd name="T7" fmla="*/ 114 h 114"/>
                    <a:gd name="T8" fmla="*/ 220 w 226"/>
                    <a:gd name="T9" fmla="*/ 91 h 114"/>
                    <a:gd name="T10" fmla="*/ 226 w 226"/>
                    <a:gd name="T11" fmla="*/ 38 h 114"/>
                    <a:gd name="T12" fmla="*/ 12 w 226"/>
                    <a:gd name="T1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6" h="114">
                      <a:moveTo>
                        <a:pt x="12" y="0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95" y="110"/>
                        <a:pt x="95" y="110"/>
                        <a:pt x="95" y="110"/>
                      </a:cubicBezTo>
                      <a:cubicBezTo>
                        <a:pt x="118" y="114"/>
                        <a:pt x="118" y="114"/>
                        <a:pt x="118" y="114"/>
                      </a:cubicBezTo>
                      <a:cubicBezTo>
                        <a:pt x="220" y="91"/>
                        <a:pt x="220" y="91"/>
                        <a:pt x="220" y="91"/>
                      </a:cubicBezTo>
                      <a:cubicBezTo>
                        <a:pt x="226" y="38"/>
                        <a:pt x="226" y="38"/>
                        <a:pt x="226" y="38"/>
                      </a:cubicBezTo>
                      <a:cubicBezTo>
                        <a:pt x="158" y="23"/>
                        <a:pt x="82" y="11"/>
                        <a:pt x="12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ṥlîḑe">
                  <a:extLst>
                    <a:ext uri="{FF2B5EF4-FFF2-40B4-BE49-F238E27FC236}">
                      <a16:creationId xmlns:a16="http://schemas.microsoft.com/office/drawing/2014/main" xmlns="" id="{A21C04D9-3F33-4380-8361-FF48B8184AC6}"/>
                    </a:ext>
                  </a:extLst>
                </p:cNvPr>
                <p:cNvSpPr/>
                <p:nvPr/>
              </p:nvSpPr>
              <p:spPr bwMode="auto">
                <a:xfrm>
                  <a:off x="8843566" y="2909548"/>
                  <a:ext cx="1081100" cy="1221894"/>
                </a:xfrm>
                <a:custGeom>
                  <a:avLst/>
                  <a:gdLst>
                    <a:gd name="T0" fmla="*/ 249 w 461"/>
                    <a:gd name="T1" fmla="*/ 26 h 521"/>
                    <a:gd name="T2" fmla="*/ 415 w 461"/>
                    <a:gd name="T3" fmla="*/ 108 h 521"/>
                    <a:gd name="T4" fmla="*/ 331 w 461"/>
                    <a:gd name="T5" fmla="*/ 266 h 521"/>
                    <a:gd name="T6" fmla="*/ 397 w 461"/>
                    <a:gd name="T7" fmla="*/ 292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7 h 521"/>
                    <a:gd name="T16" fmla="*/ 203 w 461"/>
                    <a:gd name="T17" fmla="*/ 109 h 521"/>
                    <a:gd name="T18" fmla="*/ 88 w 461"/>
                    <a:gd name="T19" fmla="*/ 452 h 521"/>
                    <a:gd name="T20" fmla="*/ 76 w 461"/>
                    <a:gd name="T21" fmla="*/ 462 h 521"/>
                    <a:gd name="T22" fmla="*/ 3 w 461"/>
                    <a:gd name="T23" fmla="*/ 518 h 521"/>
                    <a:gd name="T24" fmla="*/ 38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6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6"/>
                      </a:moveTo>
                      <a:cubicBezTo>
                        <a:pt x="305" y="37"/>
                        <a:pt x="461" y="0"/>
                        <a:pt x="415" y="108"/>
                      </a:cubicBezTo>
                      <a:cubicBezTo>
                        <a:pt x="385" y="178"/>
                        <a:pt x="359" y="215"/>
                        <a:pt x="331" y="266"/>
                      </a:cubicBezTo>
                      <a:cubicBezTo>
                        <a:pt x="349" y="273"/>
                        <a:pt x="401" y="291"/>
                        <a:pt x="397" y="292"/>
                      </a:cubicBezTo>
                      <a:cubicBezTo>
                        <a:pt x="390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7"/>
                      </a:cubicBezTo>
                      <a:cubicBezTo>
                        <a:pt x="282" y="93"/>
                        <a:pt x="210" y="110"/>
                        <a:pt x="203" y="109"/>
                      </a:cubicBezTo>
                      <a:cubicBezTo>
                        <a:pt x="198" y="109"/>
                        <a:pt x="156" y="224"/>
                        <a:pt x="88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3" y="518"/>
                      </a:cubicBezTo>
                      <a:cubicBezTo>
                        <a:pt x="0" y="517"/>
                        <a:pt x="25" y="459"/>
                        <a:pt x="38" y="440"/>
                      </a:cubicBezTo>
                      <a:cubicBezTo>
                        <a:pt x="86" y="230"/>
                        <a:pt x="103" y="126"/>
                        <a:pt x="120" y="17"/>
                      </a:cubicBezTo>
                      <a:lnTo>
                        <a:pt x="249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şliḑè">
                  <a:extLst>
                    <a:ext uri="{FF2B5EF4-FFF2-40B4-BE49-F238E27FC236}">
                      <a16:creationId xmlns:a16="http://schemas.microsoft.com/office/drawing/2014/main" xmlns="" id="{13794823-A1EC-4F29-A804-806B7AB56FA9}"/>
                    </a:ext>
                  </a:extLst>
                </p:cNvPr>
                <p:cNvSpPr/>
                <p:nvPr/>
              </p:nvSpPr>
              <p:spPr bwMode="auto">
                <a:xfrm>
                  <a:off x="9116774" y="2961509"/>
                  <a:ext cx="338577" cy="82131"/>
                </a:xfrm>
                <a:custGeom>
                  <a:avLst/>
                  <a:gdLst>
                    <a:gd name="T0" fmla="*/ 3 w 145"/>
                    <a:gd name="T1" fmla="*/ 10 h 35"/>
                    <a:gd name="T2" fmla="*/ 88 w 145"/>
                    <a:gd name="T3" fmla="*/ 12 h 35"/>
                    <a:gd name="T4" fmla="*/ 143 w 145"/>
                    <a:gd name="T5" fmla="*/ 0 h 35"/>
                    <a:gd name="T6" fmla="*/ 141 w 145"/>
                    <a:gd name="T7" fmla="*/ 20 h 35"/>
                    <a:gd name="T8" fmla="*/ 75 w 145"/>
                    <a:gd name="T9" fmla="*/ 35 h 35"/>
                    <a:gd name="T10" fmla="*/ 0 w 145"/>
                    <a:gd name="T11" fmla="*/ 28 h 35"/>
                    <a:gd name="T12" fmla="*/ 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3" y="10"/>
                      </a:moveTo>
                      <a:cubicBezTo>
                        <a:pt x="9" y="11"/>
                        <a:pt x="57" y="16"/>
                        <a:pt x="88" y="12"/>
                      </a:cubicBezTo>
                      <a:cubicBezTo>
                        <a:pt x="119" y="9"/>
                        <a:pt x="143" y="0"/>
                        <a:pt x="143" y="0"/>
                      </a:cubicBezTo>
                      <a:cubicBezTo>
                        <a:pt x="143" y="0"/>
                        <a:pt x="145" y="19"/>
                        <a:pt x="141" y="20"/>
                      </a:cubicBezTo>
                      <a:cubicBezTo>
                        <a:pt x="136" y="21"/>
                        <a:pt x="127" y="35"/>
                        <a:pt x="75" y="35"/>
                      </a:cubicBezTo>
                      <a:cubicBezTo>
                        <a:pt x="22" y="35"/>
                        <a:pt x="0" y="28"/>
                        <a:pt x="0" y="28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îṡḻîḑè">
                  <a:extLst>
                    <a:ext uri="{FF2B5EF4-FFF2-40B4-BE49-F238E27FC236}">
                      <a16:creationId xmlns:a16="http://schemas.microsoft.com/office/drawing/2014/main" xmlns="" id="{0D8E646E-247E-4F60-8DB8-346F177128BD}"/>
                    </a:ext>
                  </a:extLst>
                </p:cNvPr>
                <p:cNvSpPr/>
                <p:nvPr/>
              </p:nvSpPr>
              <p:spPr bwMode="auto">
                <a:xfrm>
                  <a:off x="9094984" y="2316201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1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9"/>
                        <a:pt x="101" y="17"/>
                        <a:pt x="101" y="17"/>
                      </a:cubicBezTo>
                      <a:cubicBezTo>
                        <a:pt x="148" y="25"/>
                        <a:pt x="148" y="237"/>
                        <a:pt x="152" y="281"/>
                      </a:cubicBezTo>
                      <a:cubicBezTo>
                        <a:pt x="141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ïṣľíḑè">
                  <a:extLst>
                    <a:ext uri="{FF2B5EF4-FFF2-40B4-BE49-F238E27FC236}">
                      <a16:creationId xmlns:a16="http://schemas.microsoft.com/office/drawing/2014/main" xmlns="" id="{F807E7F6-E95F-43B1-9D42-2A3CDA56BF86}"/>
                    </a:ext>
                  </a:extLst>
                </p:cNvPr>
                <p:cNvSpPr/>
                <p:nvPr/>
              </p:nvSpPr>
              <p:spPr bwMode="auto">
                <a:xfrm>
                  <a:off x="9130183" y="2304469"/>
                  <a:ext cx="194430" cy="48608"/>
                </a:xfrm>
                <a:custGeom>
                  <a:avLst/>
                  <a:gdLst>
                    <a:gd name="T0" fmla="*/ 4 w 116"/>
                    <a:gd name="T1" fmla="*/ 29 h 29"/>
                    <a:gd name="T2" fmla="*/ 0 w 116"/>
                    <a:gd name="T3" fmla="*/ 8 h 29"/>
                    <a:gd name="T4" fmla="*/ 102 w 116"/>
                    <a:gd name="T5" fmla="*/ 0 h 29"/>
                    <a:gd name="T6" fmla="*/ 116 w 116"/>
                    <a:gd name="T7" fmla="*/ 27 h 29"/>
                    <a:gd name="T8" fmla="*/ 4 w 116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">
                      <a:moveTo>
                        <a:pt x="4" y="29"/>
                      </a:moveTo>
                      <a:lnTo>
                        <a:pt x="0" y="8"/>
                      </a:lnTo>
                      <a:lnTo>
                        <a:pt x="102" y="0"/>
                      </a:lnTo>
                      <a:lnTo>
                        <a:pt x="116" y="27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ṩ1ïḓê">
                  <a:extLst>
                    <a:ext uri="{FF2B5EF4-FFF2-40B4-BE49-F238E27FC236}">
                      <a16:creationId xmlns:a16="http://schemas.microsoft.com/office/drawing/2014/main" xmlns="" id="{DBEB7689-529E-4F5C-9A3B-2E624AEE8D2B}"/>
                    </a:ext>
                  </a:extLst>
                </p:cNvPr>
                <p:cNvSpPr/>
                <p:nvPr/>
              </p:nvSpPr>
              <p:spPr bwMode="auto">
                <a:xfrm>
                  <a:off x="8975980" y="2022880"/>
                  <a:ext cx="336901" cy="370424"/>
                </a:xfrm>
                <a:custGeom>
                  <a:avLst/>
                  <a:gdLst>
                    <a:gd name="T0" fmla="*/ 20 w 144"/>
                    <a:gd name="T1" fmla="*/ 35 h 158"/>
                    <a:gd name="T2" fmla="*/ 76 w 144"/>
                    <a:gd name="T3" fmla="*/ 6 h 158"/>
                    <a:gd name="T4" fmla="*/ 89 w 144"/>
                    <a:gd name="T5" fmla="*/ 17 h 158"/>
                    <a:gd name="T6" fmla="*/ 116 w 144"/>
                    <a:gd name="T7" fmla="*/ 16 h 158"/>
                    <a:gd name="T8" fmla="*/ 119 w 144"/>
                    <a:gd name="T9" fmla="*/ 29 h 158"/>
                    <a:gd name="T10" fmla="*/ 139 w 144"/>
                    <a:gd name="T11" fmla="*/ 60 h 158"/>
                    <a:gd name="T12" fmla="*/ 125 w 144"/>
                    <a:gd name="T13" fmla="*/ 105 h 158"/>
                    <a:gd name="T14" fmla="*/ 138 w 144"/>
                    <a:gd name="T15" fmla="*/ 122 h 158"/>
                    <a:gd name="T16" fmla="*/ 138 w 144"/>
                    <a:gd name="T17" fmla="*/ 122 h 158"/>
                    <a:gd name="T18" fmla="*/ 134 w 144"/>
                    <a:gd name="T19" fmla="*/ 158 h 158"/>
                    <a:gd name="T20" fmla="*/ 69 w 144"/>
                    <a:gd name="T21" fmla="*/ 138 h 158"/>
                    <a:gd name="T22" fmla="*/ 67 w 144"/>
                    <a:gd name="T23" fmla="*/ 121 h 158"/>
                    <a:gd name="T24" fmla="*/ 58 w 144"/>
                    <a:gd name="T25" fmla="*/ 112 h 158"/>
                    <a:gd name="T26" fmla="*/ 20 w 144"/>
                    <a:gd name="T27" fmla="*/ 3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58">
                      <a:moveTo>
                        <a:pt x="20" y="35"/>
                      </a:moveTo>
                      <a:cubicBezTo>
                        <a:pt x="37" y="5"/>
                        <a:pt x="44" y="0"/>
                        <a:pt x="76" y="6"/>
                      </a:cubicBezTo>
                      <a:cubicBezTo>
                        <a:pt x="78" y="6"/>
                        <a:pt x="87" y="17"/>
                        <a:pt x="89" y="17"/>
                      </a:cubicBezTo>
                      <a:cubicBezTo>
                        <a:pt x="96" y="17"/>
                        <a:pt x="104" y="16"/>
                        <a:pt x="116" y="16"/>
                      </a:cubicBezTo>
                      <a:cubicBezTo>
                        <a:pt x="119" y="29"/>
                        <a:pt x="119" y="29"/>
                        <a:pt x="119" y="29"/>
                      </a:cubicBezTo>
                      <a:cubicBezTo>
                        <a:pt x="119" y="29"/>
                        <a:pt x="135" y="51"/>
                        <a:pt x="139" y="60"/>
                      </a:cubicBezTo>
                      <a:cubicBezTo>
                        <a:pt x="144" y="68"/>
                        <a:pt x="123" y="97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8"/>
                        <a:pt x="134" y="158"/>
                        <a:pt x="134" y="158"/>
                      </a:cubicBezTo>
                      <a:cubicBezTo>
                        <a:pt x="134" y="158"/>
                        <a:pt x="66" y="142"/>
                        <a:pt x="69" y="138"/>
                      </a:cubicBezTo>
                      <a:cubicBezTo>
                        <a:pt x="71" y="135"/>
                        <a:pt x="67" y="121"/>
                        <a:pt x="67" y="121"/>
                      </a:cubicBezTo>
                      <a:cubicBezTo>
                        <a:pt x="62" y="113"/>
                        <a:pt x="62" y="113"/>
                        <a:pt x="58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îṧľíde">
                  <a:extLst>
                    <a:ext uri="{FF2B5EF4-FFF2-40B4-BE49-F238E27FC236}">
                      <a16:creationId xmlns:a16="http://schemas.microsoft.com/office/drawing/2014/main" xmlns="" id="{DB2AE8C5-8C53-4FA7-94F8-2E9B662861FC}"/>
                    </a:ext>
                  </a:extLst>
                </p:cNvPr>
                <p:cNvSpPr/>
                <p:nvPr/>
              </p:nvSpPr>
              <p:spPr bwMode="auto">
                <a:xfrm>
                  <a:off x="9089956" y="2163674"/>
                  <a:ext cx="222925" cy="217896"/>
                </a:xfrm>
                <a:custGeom>
                  <a:avLst/>
                  <a:gdLst>
                    <a:gd name="T0" fmla="*/ 90 w 95"/>
                    <a:gd name="T1" fmla="*/ 0 h 93"/>
                    <a:gd name="T2" fmla="*/ 76 w 95"/>
                    <a:gd name="T3" fmla="*/ 45 h 93"/>
                    <a:gd name="T4" fmla="*/ 89 w 95"/>
                    <a:gd name="T5" fmla="*/ 62 h 93"/>
                    <a:gd name="T6" fmla="*/ 89 w 95"/>
                    <a:gd name="T7" fmla="*/ 62 h 93"/>
                    <a:gd name="T8" fmla="*/ 86 w 95"/>
                    <a:gd name="T9" fmla="*/ 88 h 93"/>
                    <a:gd name="T10" fmla="*/ 59 w 95"/>
                    <a:gd name="T11" fmla="*/ 91 h 93"/>
                    <a:gd name="T12" fmla="*/ 58 w 95"/>
                    <a:gd name="T13" fmla="*/ 91 h 93"/>
                    <a:gd name="T14" fmla="*/ 20 w 95"/>
                    <a:gd name="T15" fmla="*/ 74 h 93"/>
                    <a:gd name="T16" fmla="*/ 19 w 95"/>
                    <a:gd name="T17" fmla="*/ 64 h 93"/>
                    <a:gd name="T18" fmla="*/ 11 w 95"/>
                    <a:gd name="T19" fmla="*/ 53 h 93"/>
                    <a:gd name="T20" fmla="*/ 13 w 95"/>
                    <a:gd name="T21" fmla="*/ 45 h 93"/>
                    <a:gd name="T22" fmla="*/ 0 w 95"/>
                    <a:gd name="T23" fmla="*/ 28 h 93"/>
                    <a:gd name="T24" fmla="*/ 6 w 95"/>
                    <a:gd name="T25" fmla="*/ 23 h 93"/>
                    <a:gd name="T26" fmla="*/ 20 w 95"/>
                    <a:gd name="T27" fmla="*/ 32 h 93"/>
                    <a:gd name="T28" fmla="*/ 90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90" y="0"/>
                      </a:moveTo>
                      <a:cubicBezTo>
                        <a:pt x="95" y="8"/>
                        <a:pt x="74" y="37"/>
                        <a:pt x="76" y="45"/>
                      </a:cubicBezTo>
                      <a:cubicBezTo>
                        <a:pt x="78" y="54"/>
                        <a:pt x="86" y="58"/>
                        <a:pt x="89" y="62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75" y="91"/>
                        <a:pt x="64" y="93"/>
                        <a:pt x="59" y="91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ubicBezTo>
                        <a:pt x="51" y="89"/>
                        <a:pt x="33" y="81"/>
                        <a:pt x="20" y="74"/>
                      </a:cubicBezTo>
                      <a:cubicBezTo>
                        <a:pt x="20" y="70"/>
                        <a:pt x="19" y="64"/>
                        <a:pt x="19" y="64"/>
                      </a:cubicBezTo>
                      <a:cubicBezTo>
                        <a:pt x="17" y="62"/>
                        <a:pt x="16" y="54"/>
                        <a:pt x="11" y="53"/>
                      </a:cubicBezTo>
                      <a:cubicBezTo>
                        <a:pt x="12" y="50"/>
                        <a:pt x="13" y="47"/>
                        <a:pt x="13" y="45"/>
                      </a:cubicBezTo>
                      <a:cubicBezTo>
                        <a:pt x="14" y="43"/>
                        <a:pt x="0" y="28"/>
                        <a:pt x="0" y="28"/>
                      </a:cubicBezTo>
                      <a:cubicBezTo>
                        <a:pt x="0" y="28"/>
                        <a:pt x="6" y="28"/>
                        <a:pt x="6" y="23"/>
                      </a:cubicBezTo>
                      <a:cubicBezTo>
                        <a:pt x="10" y="26"/>
                        <a:pt x="16" y="32"/>
                        <a:pt x="20" y="32"/>
                      </a:cubicBezTo>
                      <a:cubicBezTo>
                        <a:pt x="45" y="35"/>
                        <a:pt x="76" y="2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ïṩlídê">
                  <a:extLst>
                    <a:ext uri="{FF2B5EF4-FFF2-40B4-BE49-F238E27FC236}">
                      <a16:creationId xmlns:a16="http://schemas.microsoft.com/office/drawing/2014/main" xmlns="" id="{4A2211D4-F26D-44E1-B579-37394BF49ECB}"/>
                    </a:ext>
                  </a:extLst>
                </p:cNvPr>
                <p:cNvSpPr/>
                <p:nvPr/>
              </p:nvSpPr>
              <p:spPr bwMode="auto">
                <a:xfrm>
                  <a:off x="9175438" y="2339667"/>
                  <a:ext cx="97215" cy="67045"/>
                </a:xfrm>
                <a:custGeom>
                  <a:avLst/>
                  <a:gdLst>
                    <a:gd name="T0" fmla="*/ 0 w 42"/>
                    <a:gd name="T1" fmla="*/ 21 h 29"/>
                    <a:gd name="T2" fmla="*/ 9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8"/>
                        <a:pt x="9" y="0"/>
                      </a:cubicBezTo>
                      <a:cubicBezTo>
                        <a:pt x="17" y="3"/>
                        <a:pt x="32" y="7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îṣ1iďe">
                  <a:extLst>
                    <a:ext uri="{FF2B5EF4-FFF2-40B4-BE49-F238E27FC236}">
                      <a16:creationId xmlns:a16="http://schemas.microsoft.com/office/drawing/2014/main" xmlns="" id="{FFE94E9D-892D-4E07-86DD-955A5F2F46ED}"/>
                    </a:ext>
                  </a:extLst>
                </p:cNvPr>
                <p:cNvSpPr/>
                <p:nvPr/>
              </p:nvSpPr>
              <p:spPr bwMode="auto">
                <a:xfrm>
                  <a:off x="9001121" y="2358104"/>
                  <a:ext cx="253095" cy="764312"/>
                </a:xfrm>
                <a:custGeom>
                  <a:avLst/>
                  <a:gdLst>
                    <a:gd name="T0" fmla="*/ 83 w 108"/>
                    <a:gd name="T1" fmla="*/ 8 h 326"/>
                    <a:gd name="T2" fmla="*/ 57 w 108"/>
                    <a:gd name="T3" fmla="*/ 326 h 326"/>
                    <a:gd name="T4" fmla="*/ 0 w 108"/>
                    <a:gd name="T5" fmla="*/ 304 h 326"/>
                    <a:gd name="T6" fmla="*/ 24 w 108"/>
                    <a:gd name="T7" fmla="*/ 74 h 326"/>
                    <a:gd name="T8" fmla="*/ 44 w 108"/>
                    <a:gd name="T9" fmla="*/ 0 h 326"/>
                    <a:gd name="T10" fmla="*/ 47 w 108"/>
                    <a:gd name="T11" fmla="*/ 0 h 326"/>
                    <a:gd name="T12" fmla="*/ 83 w 108"/>
                    <a:gd name="T13" fmla="*/ 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6">
                      <a:moveTo>
                        <a:pt x="83" y="8"/>
                      </a:moveTo>
                      <a:cubicBezTo>
                        <a:pt x="108" y="14"/>
                        <a:pt x="57" y="326"/>
                        <a:pt x="57" y="326"/>
                      </a:cubicBezTo>
                      <a:cubicBezTo>
                        <a:pt x="52" y="320"/>
                        <a:pt x="22" y="318"/>
                        <a:pt x="0" y="30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7" y="0"/>
                      </a:cubicBezTo>
                      <a:lnTo>
                        <a:pt x="83" y="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ïṣḻïďe">
                  <a:extLst>
                    <a:ext uri="{FF2B5EF4-FFF2-40B4-BE49-F238E27FC236}">
                      <a16:creationId xmlns:a16="http://schemas.microsoft.com/office/drawing/2014/main" xmlns="" id="{A440500A-45BE-4761-B6E4-3C8D8116A9A4}"/>
                    </a:ext>
                  </a:extLst>
                </p:cNvPr>
                <p:cNvSpPr/>
                <p:nvPr/>
              </p:nvSpPr>
              <p:spPr bwMode="auto">
                <a:xfrm>
                  <a:off x="8602204" y="2886083"/>
                  <a:ext cx="145823" cy="164260"/>
                </a:xfrm>
                <a:custGeom>
                  <a:avLst/>
                  <a:gdLst>
                    <a:gd name="T0" fmla="*/ 40 w 62"/>
                    <a:gd name="T1" fmla="*/ 0 h 70"/>
                    <a:gd name="T2" fmla="*/ 50 w 62"/>
                    <a:gd name="T3" fmla="*/ 19 h 70"/>
                    <a:gd name="T4" fmla="*/ 52 w 62"/>
                    <a:gd name="T5" fmla="*/ 33 h 70"/>
                    <a:gd name="T6" fmla="*/ 60 w 62"/>
                    <a:gd name="T7" fmla="*/ 42 h 70"/>
                    <a:gd name="T8" fmla="*/ 54 w 62"/>
                    <a:gd name="T9" fmla="*/ 58 h 70"/>
                    <a:gd name="T10" fmla="*/ 49 w 62"/>
                    <a:gd name="T11" fmla="*/ 59 h 70"/>
                    <a:gd name="T12" fmla="*/ 43 w 62"/>
                    <a:gd name="T13" fmla="*/ 66 h 70"/>
                    <a:gd name="T14" fmla="*/ 35 w 62"/>
                    <a:gd name="T15" fmla="*/ 66 h 70"/>
                    <a:gd name="T16" fmla="*/ 27 w 62"/>
                    <a:gd name="T17" fmla="*/ 69 h 70"/>
                    <a:gd name="T18" fmla="*/ 5 w 62"/>
                    <a:gd name="T19" fmla="*/ 59 h 70"/>
                    <a:gd name="T20" fmla="*/ 4 w 62"/>
                    <a:gd name="T21" fmla="*/ 33 h 70"/>
                    <a:gd name="T22" fmla="*/ 16 w 62"/>
                    <a:gd name="T23" fmla="*/ 9 h 70"/>
                    <a:gd name="T24" fmla="*/ 40 w 62"/>
                    <a:gd name="T2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70">
                      <a:moveTo>
                        <a:pt x="40" y="0"/>
                      </a:moveTo>
                      <a:cubicBezTo>
                        <a:pt x="42" y="5"/>
                        <a:pt x="46" y="10"/>
                        <a:pt x="50" y="19"/>
                      </a:cubicBezTo>
                      <a:cubicBezTo>
                        <a:pt x="51" y="22"/>
                        <a:pt x="52" y="28"/>
                        <a:pt x="52" y="33"/>
                      </a:cubicBezTo>
                      <a:cubicBezTo>
                        <a:pt x="54" y="35"/>
                        <a:pt x="58" y="38"/>
                        <a:pt x="60" y="42"/>
                      </a:cubicBezTo>
                      <a:cubicBezTo>
                        <a:pt x="62" y="46"/>
                        <a:pt x="57" y="56"/>
                        <a:pt x="54" y="58"/>
                      </a:cubicBezTo>
                      <a:cubicBezTo>
                        <a:pt x="53" y="59"/>
                        <a:pt x="51" y="59"/>
                        <a:pt x="49" y="59"/>
                      </a:cubicBezTo>
                      <a:cubicBezTo>
                        <a:pt x="47" y="62"/>
                        <a:pt x="45" y="65"/>
                        <a:pt x="43" y="66"/>
                      </a:cubicBezTo>
                      <a:cubicBezTo>
                        <a:pt x="42" y="67"/>
                        <a:pt x="38" y="67"/>
                        <a:pt x="35" y="66"/>
                      </a:cubicBezTo>
                      <a:cubicBezTo>
                        <a:pt x="33" y="70"/>
                        <a:pt x="31" y="69"/>
                        <a:pt x="27" y="69"/>
                      </a:cubicBezTo>
                      <a:cubicBezTo>
                        <a:pt x="21" y="68"/>
                        <a:pt x="9" y="63"/>
                        <a:pt x="5" y="59"/>
                      </a:cubicBezTo>
                      <a:cubicBezTo>
                        <a:pt x="0" y="52"/>
                        <a:pt x="1" y="41"/>
                        <a:pt x="4" y="33"/>
                      </a:cubicBezTo>
                      <a:cubicBezTo>
                        <a:pt x="7" y="26"/>
                        <a:pt x="11" y="14"/>
                        <a:pt x="16" y="9"/>
                      </a:cubicBezTo>
                      <a:cubicBezTo>
                        <a:pt x="21" y="5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ïSḻïḋe">
                  <a:extLst>
                    <a:ext uri="{FF2B5EF4-FFF2-40B4-BE49-F238E27FC236}">
                      <a16:creationId xmlns:a16="http://schemas.microsoft.com/office/drawing/2014/main" xmlns="" id="{4C77943C-7CCF-4E0A-8DC2-6BEE795467FA}"/>
                    </a:ext>
                  </a:extLst>
                </p:cNvPr>
                <p:cNvSpPr/>
                <p:nvPr/>
              </p:nvSpPr>
              <p:spPr bwMode="auto">
                <a:xfrm>
                  <a:off x="8629022" y="2879378"/>
                  <a:ext cx="100567" cy="55313"/>
                </a:xfrm>
                <a:custGeom>
                  <a:avLst/>
                  <a:gdLst>
                    <a:gd name="T0" fmla="*/ 42 w 43"/>
                    <a:gd name="T1" fmla="*/ 11 h 24"/>
                    <a:gd name="T2" fmla="*/ 43 w 43"/>
                    <a:gd name="T3" fmla="*/ 14 h 24"/>
                    <a:gd name="T4" fmla="*/ 41 w 43"/>
                    <a:gd name="T5" fmla="*/ 24 h 24"/>
                    <a:gd name="T6" fmla="*/ 1 w 43"/>
                    <a:gd name="T7" fmla="*/ 15 h 24"/>
                    <a:gd name="T8" fmla="*/ 5 w 43"/>
                    <a:gd name="T9" fmla="*/ 0 h 24"/>
                    <a:gd name="T10" fmla="*/ 42 w 43"/>
                    <a:gd name="T11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4">
                      <a:moveTo>
                        <a:pt x="42" y="11"/>
                      </a:moveTo>
                      <a:cubicBezTo>
                        <a:pt x="42" y="11"/>
                        <a:pt x="43" y="14"/>
                        <a:pt x="43" y="1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0" y="15"/>
                        <a:pt x="1" y="15"/>
                      </a:cubicBezTo>
                      <a:cubicBezTo>
                        <a:pt x="2" y="16"/>
                        <a:pt x="5" y="0"/>
                        <a:pt x="5" y="0"/>
                      </a:cubicBezTo>
                      <a:lnTo>
                        <a:pt x="42" y="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ïṣlîḍê">
                  <a:extLst>
                    <a:ext uri="{FF2B5EF4-FFF2-40B4-BE49-F238E27FC236}">
                      <a16:creationId xmlns:a16="http://schemas.microsoft.com/office/drawing/2014/main" xmlns="" id="{C6B60C54-2651-4937-8FE8-19F4D924257E}"/>
                    </a:ext>
                  </a:extLst>
                </p:cNvPr>
                <p:cNvSpPr/>
                <p:nvPr/>
              </p:nvSpPr>
              <p:spPr bwMode="auto">
                <a:xfrm>
                  <a:off x="8623994" y="2358104"/>
                  <a:ext cx="481048" cy="564854"/>
                </a:xfrm>
                <a:custGeom>
                  <a:avLst/>
                  <a:gdLst>
                    <a:gd name="T0" fmla="*/ 205 w 205"/>
                    <a:gd name="T1" fmla="*/ 0 h 241"/>
                    <a:gd name="T2" fmla="*/ 0 w 205"/>
                    <a:gd name="T3" fmla="*/ 232 h 241"/>
                    <a:gd name="T4" fmla="*/ 44 w 205"/>
                    <a:gd name="T5" fmla="*/ 241 h 241"/>
                    <a:gd name="T6" fmla="*/ 195 w 205"/>
                    <a:gd name="T7" fmla="*/ 79 h 241"/>
                    <a:gd name="T8" fmla="*/ 205 w 205"/>
                    <a:gd name="T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241">
                      <a:moveTo>
                        <a:pt x="205" y="0"/>
                      </a:moveTo>
                      <a:cubicBezTo>
                        <a:pt x="149" y="15"/>
                        <a:pt x="21" y="77"/>
                        <a:pt x="0" y="232"/>
                      </a:cubicBezTo>
                      <a:cubicBezTo>
                        <a:pt x="16" y="233"/>
                        <a:pt x="29" y="238"/>
                        <a:pt x="44" y="241"/>
                      </a:cubicBezTo>
                      <a:cubicBezTo>
                        <a:pt x="66" y="127"/>
                        <a:pt x="132" y="72"/>
                        <a:pt x="195" y="79"/>
                      </a:cubicBez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ïslïḓe">
                  <a:extLst>
                    <a:ext uri="{FF2B5EF4-FFF2-40B4-BE49-F238E27FC236}">
                      <a16:creationId xmlns:a16="http://schemas.microsoft.com/office/drawing/2014/main" xmlns="" id="{16D38F81-2349-4D4D-8CF4-E7C39951947C}"/>
                    </a:ext>
                  </a:extLst>
                </p:cNvPr>
                <p:cNvSpPr/>
                <p:nvPr/>
              </p:nvSpPr>
              <p:spPr bwMode="auto">
                <a:xfrm>
                  <a:off x="9118450" y="2349723"/>
                  <a:ext cx="110624" cy="450877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1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ṩļíďe">
                  <a:extLst>
                    <a:ext uri="{FF2B5EF4-FFF2-40B4-BE49-F238E27FC236}">
                      <a16:creationId xmlns:a16="http://schemas.microsoft.com/office/drawing/2014/main" xmlns="" id="{A2620530-983D-459E-A565-8C9F3D4ECC3D}"/>
                    </a:ext>
                  </a:extLst>
                </p:cNvPr>
                <p:cNvSpPr/>
                <p:nvPr/>
              </p:nvSpPr>
              <p:spPr bwMode="auto">
                <a:xfrm>
                  <a:off x="9584412" y="1885438"/>
                  <a:ext cx="135766" cy="154203"/>
                </a:xfrm>
                <a:custGeom>
                  <a:avLst/>
                  <a:gdLst>
                    <a:gd name="T0" fmla="*/ 54 w 58"/>
                    <a:gd name="T1" fmla="*/ 65 h 66"/>
                    <a:gd name="T2" fmla="*/ 58 w 58"/>
                    <a:gd name="T3" fmla="*/ 39 h 66"/>
                    <a:gd name="T4" fmla="*/ 51 w 58"/>
                    <a:gd name="T5" fmla="*/ 10 h 66"/>
                    <a:gd name="T6" fmla="*/ 26 w 58"/>
                    <a:gd name="T7" fmla="*/ 1 h 66"/>
                    <a:gd name="T8" fmla="*/ 3 w 58"/>
                    <a:gd name="T9" fmla="*/ 15 h 66"/>
                    <a:gd name="T10" fmla="*/ 10 w 58"/>
                    <a:gd name="T11" fmla="*/ 39 h 66"/>
                    <a:gd name="T12" fmla="*/ 21 w 58"/>
                    <a:gd name="T13" fmla="*/ 59 h 66"/>
                    <a:gd name="T14" fmla="*/ 54 w 58"/>
                    <a:gd name="T15" fmla="*/ 65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66">
                      <a:moveTo>
                        <a:pt x="54" y="65"/>
                      </a:moveTo>
                      <a:cubicBezTo>
                        <a:pt x="54" y="59"/>
                        <a:pt x="58" y="48"/>
                        <a:pt x="58" y="39"/>
                      </a:cubicBezTo>
                      <a:cubicBezTo>
                        <a:pt x="58" y="29"/>
                        <a:pt x="51" y="14"/>
                        <a:pt x="51" y="10"/>
                      </a:cubicBezTo>
                      <a:cubicBezTo>
                        <a:pt x="50" y="6"/>
                        <a:pt x="39" y="0"/>
                        <a:pt x="26" y="1"/>
                      </a:cubicBezTo>
                      <a:cubicBezTo>
                        <a:pt x="13" y="1"/>
                        <a:pt x="6" y="7"/>
                        <a:pt x="3" y="15"/>
                      </a:cubicBezTo>
                      <a:cubicBezTo>
                        <a:pt x="0" y="22"/>
                        <a:pt x="4" y="33"/>
                        <a:pt x="10" y="39"/>
                      </a:cubicBezTo>
                      <a:cubicBezTo>
                        <a:pt x="15" y="46"/>
                        <a:pt x="21" y="52"/>
                        <a:pt x="21" y="59"/>
                      </a:cubicBezTo>
                      <a:cubicBezTo>
                        <a:pt x="22" y="66"/>
                        <a:pt x="54" y="65"/>
                        <a:pt x="54" y="6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śļide">
                  <a:extLst>
                    <a:ext uri="{FF2B5EF4-FFF2-40B4-BE49-F238E27FC236}">
                      <a16:creationId xmlns:a16="http://schemas.microsoft.com/office/drawing/2014/main" xmlns="" id="{CEBE2564-D249-47C0-B59B-5BA570F3280E}"/>
                    </a:ext>
                  </a:extLst>
                </p:cNvPr>
                <p:cNvSpPr/>
                <p:nvPr/>
              </p:nvSpPr>
              <p:spPr bwMode="auto">
                <a:xfrm>
                  <a:off x="9629668" y="2017851"/>
                  <a:ext cx="90511" cy="46931"/>
                </a:xfrm>
                <a:custGeom>
                  <a:avLst/>
                  <a:gdLst>
                    <a:gd name="T0" fmla="*/ 0 w 54"/>
                    <a:gd name="T1" fmla="*/ 27 h 28"/>
                    <a:gd name="T2" fmla="*/ 0 w 54"/>
                    <a:gd name="T3" fmla="*/ 0 h 28"/>
                    <a:gd name="T4" fmla="*/ 54 w 54"/>
                    <a:gd name="T5" fmla="*/ 3 h 28"/>
                    <a:gd name="T6" fmla="*/ 50 w 54"/>
                    <a:gd name="T7" fmla="*/ 28 h 28"/>
                    <a:gd name="T8" fmla="*/ 0 w 54"/>
                    <a:gd name="T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28">
                      <a:moveTo>
                        <a:pt x="0" y="27"/>
                      </a:moveTo>
                      <a:lnTo>
                        <a:pt x="0" y="0"/>
                      </a:lnTo>
                      <a:lnTo>
                        <a:pt x="54" y="3"/>
                      </a:lnTo>
                      <a:lnTo>
                        <a:pt x="50" y="28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ïŝḻíḑe">
                  <a:extLst>
                    <a:ext uri="{FF2B5EF4-FFF2-40B4-BE49-F238E27FC236}">
                      <a16:creationId xmlns:a16="http://schemas.microsoft.com/office/drawing/2014/main" xmlns="" id="{A3C751D3-84E7-4A2E-BA4F-60A14B81E53B}"/>
                    </a:ext>
                  </a:extLst>
                </p:cNvPr>
                <p:cNvSpPr/>
                <p:nvPr/>
              </p:nvSpPr>
              <p:spPr bwMode="auto">
                <a:xfrm>
                  <a:off x="9316232" y="2024556"/>
                  <a:ext cx="407298" cy="963771"/>
                </a:xfrm>
                <a:custGeom>
                  <a:avLst/>
                  <a:gdLst>
                    <a:gd name="T0" fmla="*/ 0 w 174"/>
                    <a:gd name="T1" fmla="*/ 133 h 411"/>
                    <a:gd name="T2" fmla="*/ 132 w 174"/>
                    <a:gd name="T3" fmla="*/ 0 h 411"/>
                    <a:gd name="T4" fmla="*/ 174 w 174"/>
                    <a:gd name="T5" fmla="*/ 4 h 411"/>
                    <a:gd name="T6" fmla="*/ 55 w 174"/>
                    <a:gd name="T7" fmla="*/ 210 h 411"/>
                    <a:gd name="T8" fmla="*/ 99 w 174"/>
                    <a:gd name="T9" fmla="*/ 407 h 411"/>
                    <a:gd name="T10" fmla="*/ 57 w 174"/>
                    <a:gd name="T11" fmla="*/ 411 h 411"/>
                    <a:gd name="T12" fmla="*/ 0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0" y="133"/>
                      </a:moveTo>
                      <a:cubicBezTo>
                        <a:pt x="43" y="125"/>
                        <a:pt x="106" y="169"/>
                        <a:pt x="132" y="0"/>
                      </a:cubicBezTo>
                      <a:cubicBezTo>
                        <a:pt x="174" y="4"/>
                        <a:pt x="174" y="4"/>
                        <a:pt x="174" y="4"/>
                      </a:cubicBezTo>
                      <a:cubicBezTo>
                        <a:pt x="157" y="177"/>
                        <a:pt x="120" y="180"/>
                        <a:pt x="55" y="210"/>
                      </a:cubicBezTo>
                      <a:cubicBezTo>
                        <a:pt x="99" y="407"/>
                        <a:pt x="99" y="407"/>
                        <a:pt x="99" y="407"/>
                      </a:cubicBezTo>
                      <a:cubicBezTo>
                        <a:pt x="57" y="411"/>
                        <a:pt x="57" y="411"/>
                        <a:pt x="57" y="411"/>
                      </a:cubicBez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Sliḍè">
                  <a:extLst>
                    <a:ext uri="{FF2B5EF4-FFF2-40B4-BE49-F238E27FC236}">
                      <a16:creationId xmlns:a16="http://schemas.microsoft.com/office/drawing/2014/main" xmlns="" id="{2ADE7904-AE6F-45A1-831A-D6E76BFD7712}"/>
                    </a:ext>
                  </a:extLst>
                </p:cNvPr>
                <p:cNvSpPr/>
                <p:nvPr/>
              </p:nvSpPr>
              <p:spPr bwMode="auto">
                <a:xfrm>
                  <a:off x="9311204" y="2327934"/>
                  <a:ext cx="102244" cy="424060"/>
                </a:xfrm>
                <a:custGeom>
                  <a:avLst/>
                  <a:gdLst>
                    <a:gd name="T0" fmla="*/ 14 w 61"/>
                    <a:gd name="T1" fmla="*/ 0 h 253"/>
                    <a:gd name="T2" fmla="*/ 14 w 61"/>
                    <a:gd name="T3" fmla="*/ 0 h 253"/>
                    <a:gd name="T4" fmla="*/ 61 w 61"/>
                    <a:gd name="T5" fmla="*/ 66 h 253"/>
                    <a:gd name="T6" fmla="*/ 29 w 61"/>
                    <a:gd name="T7" fmla="*/ 77 h 253"/>
                    <a:gd name="T8" fmla="*/ 54 w 61"/>
                    <a:gd name="T9" fmla="*/ 81 h 253"/>
                    <a:gd name="T10" fmla="*/ 53 w 61"/>
                    <a:gd name="T11" fmla="*/ 253 h 253"/>
                    <a:gd name="T12" fmla="*/ 0 w 61"/>
                    <a:gd name="T13" fmla="*/ 4 h 253"/>
                    <a:gd name="T14" fmla="*/ 14 w 61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1" h="253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1" y="66"/>
                      </a:lnTo>
                      <a:lnTo>
                        <a:pt x="29" y="77"/>
                      </a:lnTo>
                      <a:lnTo>
                        <a:pt x="54" y="81"/>
                      </a:lnTo>
                      <a:lnTo>
                        <a:pt x="53" y="253"/>
                      </a:lnTo>
                      <a:lnTo>
                        <a:pt x="0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ş1iḋê">
                  <a:extLst>
                    <a:ext uri="{FF2B5EF4-FFF2-40B4-BE49-F238E27FC236}">
                      <a16:creationId xmlns:a16="http://schemas.microsoft.com/office/drawing/2014/main" xmlns="" id="{720D00F0-B52B-47C3-A03B-D3CDED2C5F21}"/>
                    </a:ext>
                  </a:extLst>
                </p:cNvPr>
                <p:cNvSpPr/>
                <p:nvPr/>
              </p:nvSpPr>
              <p:spPr bwMode="auto">
                <a:xfrm>
                  <a:off x="9292766" y="2334639"/>
                  <a:ext cx="35199" cy="72074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1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ïSḻïḓè">
                  <a:extLst>
                    <a:ext uri="{FF2B5EF4-FFF2-40B4-BE49-F238E27FC236}">
                      <a16:creationId xmlns:a16="http://schemas.microsoft.com/office/drawing/2014/main" xmlns="" id="{2F373422-07A4-4336-8B5A-866AABB124C8}"/>
                    </a:ext>
                  </a:extLst>
                </p:cNvPr>
                <p:cNvSpPr/>
                <p:nvPr/>
              </p:nvSpPr>
              <p:spPr bwMode="auto">
                <a:xfrm>
                  <a:off x="9270977" y="2403359"/>
                  <a:ext cx="124033" cy="584967"/>
                </a:xfrm>
                <a:custGeom>
                  <a:avLst/>
                  <a:gdLst>
                    <a:gd name="T0" fmla="*/ 0 w 74"/>
                    <a:gd name="T1" fmla="*/ 1 h 349"/>
                    <a:gd name="T2" fmla="*/ 20 w 74"/>
                    <a:gd name="T3" fmla="*/ 0 h 349"/>
                    <a:gd name="T4" fmla="*/ 74 w 74"/>
                    <a:gd name="T5" fmla="*/ 289 h 349"/>
                    <a:gd name="T6" fmla="*/ 54 w 74"/>
                    <a:gd name="T7" fmla="*/ 349 h 349"/>
                    <a:gd name="T8" fmla="*/ 14 w 74"/>
                    <a:gd name="T9" fmla="*/ 291 h 349"/>
                    <a:gd name="T10" fmla="*/ 0 w 74"/>
                    <a:gd name="T11" fmla="*/ 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49">
                      <a:moveTo>
                        <a:pt x="0" y="1"/>
                      </a:moveTo>
                      <a:lnTo>
                        <a:pt x="20" y="0"/>
                      </a:lnTo>
                      <a:lnTo>
                        <a:pt x="74" y="289"/>
                      </a:lnTo>
                      <a:lnTo>
                        <a:pt x="54" y="349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îṥlïḋê">
                  <a:extLst>
                    <a:ext uri="{FF2B5EF4-FFF2-40B4-BE49-F238E27FC236}">
                      <a16:creationId xmlns:a16="http://schemas.microsoft.com/office/drawing/2014/main" xmlns="" id="{A8F2624E-1EB0-42B0-8986-3013F8630BFF}"/>
                    </a:ext>
                  </a:extLst>
                </p:cNvPr>
                <p:cNvSpPr/>
                <p:nvPr/>
              </p:nvSpPr>
              <p:spPr bwMode="auto">
                <a:xfrm>
                  <a:off x="9235778" y="2344695"/>
                  <a:ext cx="68722" cy="70397"/>
                </a:xfrm>
                <a:custGeom>
                  <a:avLst/>
                  <a:gdLst>
                    <a:gd name="T0" fmla="*/ 0 w 29"/>
                    <a:gd name="T1" fmla="*/ 7 h 30"/>
                    <a:gd name="T2" fmla="*/ 29 w 29"/>
                    <a:gd name="T3" fmla="*/ 0 h 30"/>
                    <a:gd name="T4" fmla="*/ 29 w 29"/>
                    <a:gd name="T5" fmla="*/ 27 h 30"/>
                    <a:gd name="T6" fmla="*/ 15 w 29"/>
                    <a:gd name="T7" fmla="*/ 30 h 30"/>
                    <a:gd name="T8" fmla="*/ 0 w 29"/>
                    <a:gd name="T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0">
                      <a:moveTo>
                        <a:pt x="0" y="7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şļiḑé">
                  <a:extLst>
                    <a:ext uri="{FF2B5EF4-FFF2-40B4-BE49-F238E27FC236}">
                      <a16:creationId xmlns:a16="http://schemas.microsoft.com/office/drawing/2014/main" xmlns="" id="{3416E670-E249-4D3F-8CA0-02F629816641}"/>
                    </a:ext>
                  </a:extLst>
                </p:cNvPr>
                <p:cNvSpPr/>
                <p:nvPr/>
              </p:nvSpPr>
              <p:spPr bwMode="auto">
                <a:xfrm>
                  <a:off x="9289414" y="2304469"/>
                  <a:ext cx="45256" cy="102244"/>
                </a:xfrm>
                <a:custGeom>
                  <a:avLst/>
                  <a:gdLst>
                    <a:gd name="T0" fmla="*/ 0 w 27"/>
                    <a:gd name="T1" fmla="*/ 24 h 61"/>
                    <a:gd name="T2" fmla="*/ 27 w 27"/>
                    <a:gd name="T3" fmla="*/ 61 h 61"/>
                    <a:gd name="T4" fmla="*/ 27 w 27"/>
                    <a:gd name="T5" fmla="*/ 10 h 61"/>
                    <a:gd name="T6" fmla="*/ 7 w 27"/>
                    <a:gd name="T7" fmla="*/ 0 h 61"/>
                    <a:gd name="T8" fmla="*/ 0 w 27"/>
                    <a:gd name="T9" fmla="*/ 2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1">
                      <a:moveTo>
                        <a:pt x="0" y="24"/>
                      </a:moveTo>
                      <a:lnTo>
                        <a:pt x="27" y="61"/>
                      </a:lnTo>
                      <a:lnTo>
                        <a:pt x="27" y="10"/>
                      </a:lnTo>
                      <a:lnTo>
                        <a:pt x="7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iṥļiḓé">
                  <a:extLst>
                    <a:ext uri="{FF2B5EF4-FFF2-40B4-BE49-F238E27FC236}">
                      <a16:creationId xmlns:a16="http://schemas.microsoft.com/office/drawing/2014/main" xmlns="" id="{C409AFBA-4B92-4F1E-9AAE-7DE02234E8A3}"/>
                    </a:ext>
                  </a:extLst>
                </p:cNvPr>
                <p:cNvSpPr/>
                <p:nvPr/>
              </p:nvSpPr>
              <p:spPr bwMode="auto">
                <a:xfrm>
                  <a:off x="9111745" y="2317877"/>
                  <a:ext cx="142471" cy="115653"/>
                </a:xfrm>
                <a:custGeom>
                  <a:avLst/>
                  <a:gdLst>
                    <a:gd name="T0" fmla="*/ 0 w 85"/>
                    <a:gd name="T1" fmla="*/ 24 h 69"/>
                    <a:gd name="T2" fmla="*/ 11 w 85"/>
                    <a:gd name="T3" fmla="*/ 0 h 69"/>
                    <a:gd name="T4" fmla="*/ 85 w 85"/>
                    <a:gd name="T5" fmla="*/ 23 h 69"/>
                    <a:gd name="T6" fmla="*/ 67 w 85"/>
                    <a:gd name="T7" fmla="*/ 69 h 69"/>
                    <a:gd name="T8" fmla="*/ 0 w 85"/>
                    <a:gd name="T9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9">
                      <a:moveTo>
                        <a:pt x="0" y="24"/>
                      </a:moveTo>
                      <a:lnTo>
                        <a:pt x="11" y="0"/>
                      </a:lnTo>
                      <a:lnTo>
                        <a:pt x="85" y="23"/>
                      </a:lnTo>
                      <a:lnTo>
                        <a:pt x="67" y="69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ïş1iḑê">
                  <a:extLst>
                    <a:ext uri="{FF2B5EF4-FFF2-40B4-BE49-F238E27FC236}">
                      <a16:creationId xmlns:a16="http://schemas.microsoft.com/office/drawing/2014/main" xmlns="" id="{0864B3D9-1162-416A-9E1D-298FC6CCD619}"/>
                    </a:ext>
                  </a:extLst>
                </p:cNvPr>
                <p:cNvSpPr/>
                <p:nvPr/>
              </p:nvSpPr>
              <p:spPr bwMode="auto">
                <a:xfrm>
                  <a:off x="8996093" y="2011147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2 w 70"/>
                    <a:gd name="T5" fmla="*/ 56 h 125"/>
                    <a:gd name="T6" fmla="*/ 14 w 70"/>
                    <a:gd name="T7" fmla="*/ 105 h 125"/>
                    <a:gd name="T8" fmla="*/ 54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7 h 125"/>
                    <a:gd name="T14" fmla="*/ 27 w 70"/>
                    <a:gd name="T15" fmla="*/ 93 h 125"/>
                    <a:gd name="T16" fmla="*/ 22 w 70"/>
                    <a:gd name="T17" fmla="*/ 79 h 125"/>
                    <a:gd name="T18" fmla="*/ 32 w 70"/>
                    <a:gd name="T19" fmla="*/ 75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9" y="0"/>
                        <a:pt x="4" y="31"/>
                        <a:pt x="2" y="56"/>
                      </a:cubicBezTo>
                      <a:cubicBezTo>
                        <a:pt x="0" y="73"/>
                        <a:pt x="1" y="97"/>
                        <a:pt x="14" y="105"/>
                      </a:cubicBezTo>
                      <a:cubicBezTo>
                        <a:pt x="27" y="114"/>
                        <a:pt x="54" y="125"/>
                        <a:pt x="54" y="125"/>
                      </a:cubicBezTo>
                      <a:cubicBezTo>
                        <a:pt x="54" y="125"/>
                        <a:pt x="53" y="110"/>
                        <a:pt x="52" y="109"/>
                      </a:cubicBezTo>
                      <a:cubicBezTo>
                        <a:pt x="52" y="107"/>
                        <a:pt x="40" y="97"/>
                        <a:pt x="40" y="97"/>
                      </a:cubicBezTo>
                      <a:cubicBezTo>
                        <a:pt x="40" y="97"/>
                        <a:pt x="33" y="97"/>
                        <a:pt x="27" y="93"/>
                      </a:cubicBezTo>
                      <a:cubicBezTo>
                        <a:pt x="20" y="88"/>
                        <a:pt x="19" y="85"/>
                        <a:pt x="22" y="79"/>
                      </a:cubicBezTo>
                      <a:cubicBezTo>
                        <a:pt x="25" y="74"/>
                        <a:pt x="28" y="74"/>
                        <a:pt x="32" y="75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ïś1ïḋe">
                  <a:extLst>
                    <a:ext uri="{FF2B5EF4-FFF2-40B4-BE49-F238E27FC236}">
                      <a16:creationId xmlns:a16="http://schemas.microsoft.com/office/drawing/2014/main" xmlns="" id="{7484399F-EBD2-4C0E-BB19-2838CF5EF63D}"/>
                    </a:ext>
                  </a:extLst>
                </p:cNvPr>
                <p:cNvSpPr/>
                <p:nvPr/>
              </p:nvSpPr>
              <p:spPr bwMode="auto">
                <a:xfrm>
                  <a:off x="9581060" y="1944102"/>
                  <a:ext cx="77102" cy="48608"/>
                </a:xfrm>
                <a:custGeom>
                  <a:avLst/>
                  <a:gdLst>
                    <a:gd name="T0" fmla="*/ 13 w 33"/>
                    <a:gd name="T1" fmla="*/ 0 h 21"/>
                    <a:gd name="T2" fmla="*/ 1 w 33"/>
                    <a:gd name="T3" fmla="*/ 4 h 21"/>
                    <a:gd name="T4" fmla="*/ 4 w 33"/>
                    <a:gd name="T5" fmla="*/ 15 h 21"/>
                    <a:gd name="T6" fmla="*/ 28 w 33"/>
                    <a:gd name="T7" fmla="*/ 18 h 21"/>
                    <a:gd name="T8" fmla="*/ 27 w 33"/>
                    <a:gd name="T9" fmla="*/ 7 h 21"/>
                    <a:gd name="T10" fmla="*/ 13 w 3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21">
                      <a:moveTo>
                        <a:pt x="13" y="0"/>
                      </a:moveTo>
                      <a:cubicBezTo>
                        <a:pt x="13" y="0"/>
                        <a:pt x="3" y="0"/>
                        <a:pt x="1" y="4"/>
                      </a:cubicBezTo>
                      <a:cubicBezTo>
                        <a:pt x="0" y="8"/>
                        <a:pt x="0" y="12"/>
                        <a:pt x="4" y="15"/>
                      </a:cubicBezTo>
                      <a:cubicBezTo>
                        <a:pt x="9" y="18"/>
                        <a:pt x="23" y="21"/>
                        <a:pt x="28" y="18"/>
                      </a:cubicBezTo>
                      <a:cubicBezTo>
                        <a:pt x="33" y="15"/>
                        <a:pt x="31" y="9"/>
                        <a:pt x="27" y="7"/>
                      </a:cubicBezTo>
                      <a:cubicBezTo>
                        <a:pt x="22" y="5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ï$ḷïḓê">
                <a:extLst>
                  <a:ext uri="{FF2B5EF4-FFF2-40B4-BE49-F238E27FC236}">
                    <a16:creationId xmlns:a16="http://schemas.microsoft.com/office/drawing/2014/main" xmlns="" id="{C75F804A-5978-439C-B76E-39BB75A2527E}"/>
                  </a:ext>
                </a:extLst>
              </p:cNvPr>
              <p:cNvGrpSpPr/>
              <p:nvPr/>
            </p:nvGrpSpPr>
            <p:grpSpPr>
              <a:xfrm>
                <a:off x="7272349" y="3124400"/>
                <a:ext cx="925883" cy="1647366"/>
                <a:chOff x="7237840" y="2815685"/>
                <a:chExt cx="1275530" cy="2269471"/>
              </a:xfrm>
            </p:grpSpPr>
            <p:sp>
              <p:nvSpPr>
                <p:cNvPr id="107" name="ísḻíḑe">
                  <a:extLst>
                    <a:ext uri="{FF2B5EF4-FFF2-40B4-BE49-F238E27FC236}">
                      <a16:creationId xmlns:a16="http://schemas.microsoft.com/office/drawing/2014/main" xmlns="" id="{B3B7B7AF-8738-435C-9CFC-326BCAE8F944}"/>
                    </a:ext>
                  </a:extLst>
                </p:cNvPr>
                <p:cNvSpPr/>
                <p:nvPr/>
              </p:nvSpPr>
              <p:spPr bwMode="auto">
                <a:xfrm>
                  <a:off x="7433947" y="3863262"/>
                  <a:ext cx="1079423" cy="1221894"/>
                </a:xfrm>
                <a:custGeom>
                  <a:avLst/>
                  <a:gdLst>
                    <a:gd name="T0" fmla="*/ 249 w 461"/>
                    <a:gd name="T1" fmla="*/ 25 h 521"/>
                    <a:gd name="T2" fmla="*/ 415 w 461"/>
                    <a:gd name="T3" fmla="*/ 108 h 521"/>
                    <a:gd name="T4" fmla="*/ 331 w 461"/>
                    <a:gd name="T5" fmla="*/ 266 h 521"/>
                    <a:gd name="T6" fmla="*/ 397 w 461"/>
                    <a:gd name="T7" fmla="*/ 292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7 h 521"/>
                    <a:gd name="T16" fmla="*/ 203 w 461"/>
                    <a:gd name="T17" fmla="*/ 109 h 521"/>
                    <a:gd name="T18" fmla="*/ 88 w 461"/>
                    <a:gd name="T19" fmla="*/ 452 h 521"/>
                    <a:gd name="T20" fmla="*/ 76 w 461"/>
                    <a:gd name="T21" fmla="*/ 462 h 521"/>
                    <a:gd name="T22" fmla="*/ 4 w 461"/>
                    <a:gd name="T23" fmla="*/ 518 h 521"/>
                    <a:gd name="T24" fmla="*/ 38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5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5"/>
                      </a:moveTo>
                      <a:cubicBezTo>
                        <a:pt x="305" y="36"/>
                        <a:pt x="461" y="0"/>
                        <a:pt x="415" y="108"/>
                      </a:cubicBezTo>
                      <a:cubicBezTo>
                        <a:pt x="385" y="178"/>
                        <a:pt x="359" y="215"/>
                        <a:pt x="331" y="266"/>
                      </a:cubicBezTo>
                      <a:cubicBezTo>
                        <a:pt x="349" y="273"/>
                        <a:pt x="401" y="291"/>
                        <a:pt x="397" y="292"/>
                      </a:cubicBezTo>
                      <a:cubicBezTo>
                        <a:pt x="390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7"/>
                      </a:cubicBezTo>
                      <a:cubicBezTo>
                        <a:pt x="282" y="93"/>
                        <a:pt x="210" y="110"/>
                        <a:pt x="203" y="109"/>
                      </a:cubicBezTo>
                      <a:cubicBezTo>
                        <a:pt x="198" y="109"/>
                        <a:pt x="156" y="224"/>
                        <a:pt x="88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4" y="518"/>
                      </a:cubicBezTo>
                      <a:cubicBezTo>
                        <a:pt x="0" y="517"/>
                        <a:pt x="25" y="459"/>
                        <a:pt x="38" y="440"/>
                      </a:cubicBezTo>
                      <a:cubicBezTo>
                        <a:pt x="86" y="229"/>
                        <a:pt x="103" y="125"/>
                        <a:pt x="120" y="17"/>
                      </a:cubicBezTo>
                      <a:lnTo>
                        <a:pt x="249" y="2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$ḷíḓè">
                  <a:extLst>
                    <a:ext uri="{FF2B5EF4-FFF2-40B4-BE49-F238E27FC236}">
                      <a16:creationId xmlns:a16="http://schemas.microsoft.com/office/drawing/2014/main" xmlns="" id="{0FA4E8E5-24A5-43DC-994F-1FEEFDB72AA7}"/>
                    </a:ext>
                  </a:extLst>
                </p:cNvPr>
                <p:cNvSpPr/>
                <p:nvPr/>
              </p:nvSpPr>
              <p:spPr bwMode="auto">
                <a:xfrm>
                  <a:off x="7707155" y="3915222"/>
                  <a:ext cx="338577" cy="82131"/>
                </a:xfrm>
                <a:custGeom>
                  <a:avLst/>
                  <a:gdLst>
                    <a:gd name="T0" fmla="*/ 2 w 144"/>
                    <a:gd name="T1" fmla="*/ 10 h 35"/>
                    <a:gd name="T2" fmla="*/ 87 w 144"/>
                    <a:gd name="T3" fmla="*/ 12 h 35"/>
                    <a:gd name="T4" fmla="*/ 142 w 144"/>
                    <a:gd name="T5" fmla="*/ 0 h 35"/>
                    <a:gd name="T6" fmla="*/ 140 w 144"/>
                    <a:gd name="T7" fmla="*/ 20 h 35"/>
                    <a:gd name="T8" fmla="*/ 74 w 144"/>
                    <a:gd name="T9" fmla="*/ 35 h 35"/>
                    <a:gd name="T10" fmla="*/ 0 w 144"/>
                    <a:gd name="T11" fmla="*/ 28 h 35"/>
                    <a:gd name="T12" fmla="*/ 2 w 144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35">
                      <a:moveTo>
                        <a:pt x="2" y="10"/>
                      </a:moveTo>
                      <a:cubicBezTo>
                        <a:pt x="8" y="11"/>
                        <a:pt x="56" y="16"/>
                        <a:pt x="87" y="12"/>
                      </a:cubicBezTo>
                      <a:cubicBezTo>
                        <a:pt x="119" y="9"/>
                        <a:pt x="142" y="0"/>
                        <a:pt x="142" y="0"/>
                      </a:cubicBezTo>
                      <a:cubicBezTo>
                        <a:pt x="142" y="0"/>
                        <a:pt x="144" y="19"/>
                        <a:pt x="140" y="20"/>
                      </a:cubicBezTo>
                      <a:cubicBezTo>
                        <a:pt x="135" y="21"/>
                        <a:pt x="126" y="35"/>
                        <a:pt x="74" y="35"/>
                      </a:cubicBezTo>
                      <a:cubicBezTo>
                        <a:pt x="21" y="34"/>
                        <a:pt x="0" y="28"/>
                        <a:pt x="0" y="28"/>
                      </a:cubicBez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ŝľídé">
                  <a:extLst>
                    <a:ext uri="{FF2B5EF4-FFF2-40B4-BE49-F238E27FC236}">
                      <a16:creationId xmlns:a16="http://schemas.microsoft.com/office/drawing/2014/main" xmlns="" id="{EF47230B-BDE5-429E-9880-388EF2B17FC5}"/>
                    </a:ext>
                  </a:extLst>
                </p:cNvPr>
                <p:cNvSpPr/>
                <p:nvPr/>
              </p:nvSpPr>
              <p:spPr bwMode="auto">
                <a:xfrm>
                  <a:off x="7683689" y="3269915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0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9"/>
                        <a:pt x="101" y="17"/>
                        <a:pt x="101" y="17"/>
                      </a:cubicBezTo>
                      <a:cubicBezTo>
                        <a:pt x="148" y="25"/>
                        <a:pt x="148" y="236"/>
                        <a:pt x="152" y="280"/>
                      </a:cubicBezTo>
                      <a:cubicBezTo>
                        <a:pt x="141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ṣliďê">
                  <a:extLst>
                    <a:ext uri="{FF2B5EF4-FFF2-40B4-BE49-F238E27FC236}">
                      <a16:creationId xmlns:a16="http://schemas.microsoft.com/office/drawing/2014/main" xmlns="" id="{CABBED3C-D3F1-4D70-8006-7BA60E5E463B}"/>
                    </a:ext>
                  </a:extLst>
                </p:cNvPr>
                <p:cNvSpPr/>
                <p:nvPr/>
              </p:nvSpPr>
              <p:spPr bwMode="auto">
                <a:xfrm>
                  <a:off x="7718888" y="3258182"/>
                  <a:ext cx="194430" cy="50284"/>
                </a:xfrm>
                <a:custGeom>
                  <a:avLst/>
                  <a:gdLst>
                    <a:gd name="T0" fmla="*/ 4 w 116"/>
                    <a:gd name="T1" fmla="*/ 30 h 30"/>
                    <a:gd name="T2" fmla="*/ 0 w 116"/>
                    <a:gd name="T3" fmla="*/ 9 h 30"/>
                    <a:gd name="T4" fmla="*/ 104 w 116"/>
                    <a:gd name="T5" fmla="*/ 0 h 30"/>
                    <a:gd name="T6" fmla="*/ 116 w 116"/>
                    <a:gd name="T7" fmla="*/ 27 h 30"/>
                    <a:gd name="T8" fmla="*/ 4 w 116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30">
                      <a:moveTo>
                        <a:pt x="4" y="30"/>
                      </a:moveTo>
                      <a:lnTo>
                        <a:pt x="0" y="9"/>
                      </a:lnTo>
                      <a:lnTo>
                        <a:pt x="104" y="0"/>
                      </a:lnTo>
                      <a:lnTo>
                        <a:pt x="116" y="27"/>
                      </a:lnTo>
                      <a:lnTo>
                        <a:pt x="4" y="3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ṩḻíďe">
                  <a:extLst>
                    <a:ext uri="{FF2B5EF4-FFF2-40B4-BE49-F238E27FC236}">
                      <a16:creationId xmlns:a16="http://schemas.microsoft.com/office/drawing/2014/main" xmlns="" id="{62AEBBBC-A2E5-46A6-B521-9336AAD0C71A}"/>
                    </a:ext>
                  </a:extLst>
                </p:cNvPr>
                <p:cNvSpPr/>
                <p:nvPr/>
              </p:nvSpPr>
              <p:spPr bwMode="auto">
                <a:xfrm>
                  <a:off x="7564685" y="2976593"/>
                  <a:ext cx="336901" cy="368747"/>
                </a:xfrm>
                <a:custGeom>
                  <a:avLst/>
                  <a:gdLst>
                    <a:gd name="T0" fmla="*/ 20 w 144"/>
                    <a:gd name="T1" fmla="*/ 35 h 157"/>
                    <a:gd name="T2" fmla="*/ 76 w 144"/>
                    <a:gd name="T3" fmla="*/ 6 h 157"/>
                    <a:gd name="T4" fmla="*/ 89 w 144"/>
                    <a:gd name="T5" fmla="*/ 17 h 157"/>
                    <a:gd name="T6" fmla="*/ 116 w 144"/>
                    <a:gd name="T7" fmla="*/ 15 h 157"/>
                    <a:gd name="T8" fmla="*/ 119 w 144"/>
                    <a:gd name="T9" fmla="*/ 29 h 157"/>
                    <a:gd name="T10" fmla="*/ 139 w 144"/>
                    <a:gd name="T11" fmla="*/ 59 h 157"/>
                    <a:gd name="T12" fmla="*/ 125 w 144"/>
                    <a:gd name="T13" fmla="*/ 105 h 157"/>
                    <a:gd name="T14" fmla="*/ 138 w 144"/>
                    <a:gd name="T15" fmla="*/ 122 h 157"/>
                    <a:gd name="T16" fmla="*/ 138 w 144"/>
                    <a:gd name="T17" fmla="*/ 122 h 157"/>
                    <a:gd name="T18" fmla="*/ 134 w 144"/>
                    <a:gd name="T19" fmla="*/ 157 h 157"/>
                    <a:gd name="T20" fmla="*/ 69 w 144"/>
                    <a:gd name="T21" fmla="*/ 138 h 157"/>
                    <a:gd name="T22" fmla="*/ 67 w 144"/>
                    <a:gd name="T23" fmla="*/ 121 h 157"/>
                    <a:gd name="T24" fmla="*/ 59 w 144"/>
                    <a:gd name="T25" fmla="*/ 112 h 157"/>
                    <a:gd name="T26" fmla="*/ 20 w 144"/>
                    <a:gd name="T27" fmla="*/ 3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57">
                      <a:moveTo>
                        <a:pt x="20" y="35"/>
                      </a:moveTo>
                      <a:cubicBezTo>
                        <a:pt x="37" y="5"/>
                        <a:pt x="44" y="0"/>
                        <a:pt x="76" y="6"/>
                      </a:cubicBezTo>
                      <a:cubicBezTo>
                        <a:pt x="78" y="6"/>
                        <a:pt x="87" y="17"/>
                        <a:pt x="89" y="17"/>
                      </a:cubicBezTo>
                      <a:cubicBezTo>
                        <a:pt x="96" y="17"/>
                        <a:pt x="104" y="16"/>
                        <a:pt x="116" y="15"/>
                      </a:cubicBezTo>
                      <a:cubicBezTo>
                        <a:pt x="119" y="29"/>
                        <a:pt x="119" y="29"/>
                        <a:pt x="119" y="29"/>
                      </a:cubicBezTo>
                      <a:cubicBezTo>
                        <a:pt x="119" y="29"/>
                        <a:pt x="135" y="51"/>
                        <a:pt x="139" y="59"/>
                      </a:cubicBezTo>
                      <a:cubicBezTo>
                        <a:pt x="144" y="68"/>
                        <a:pt x="123" y="96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7"/>
                        <a:pt x="134" y="157"/>
                        <a:pt x="134" y="157"/>
                      </a:cubicBezTo>
                      <a:cubicBezTo>
                        <a:pt x="134" y="157"/>
                        <a:pt x="66" y="142"/>
                        <a:pt x="69" y="138"/>
                      </a:cubicBezTo>
                      <a:cubicBezTo>
                        <a:pt x="71" y="135"/>
                        <a:pt x="67" y="121"/>
                        <a:pt x="67" y="121"/>
                      </a:cubicBezTo>
                      <a:cubicBezTo>
                        <a:pt x="62" y="113"/>
                        <a:pt x="62" y="112"/>
                        <a:pt x="59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ṣḷîḓé">
                  <a:extLst>
                    <a:ext uri="{FF2B5EF4-FFF2-40B4-BE49-F238E27FC236}">
                      <a16:creationId xmlns:a16="http://schemas.microsoft.com/office/drawing/2014/main" xmlns="" id="{C087DD26-11F2-4090-BAF4-95A1E67FFC0E}"/>
                    </a:ext>
                  </a:extLst>
                </p:cNvPr>
                <p:cNvSpPr/>
                <p:nvPr/>
              </p:nvSpPr>
              <p:spPr bwMode="auto">
                <a:xfrm>
                  <a:off x="7678661" y="3115712"/>
                  <a:ext cx="222925" cy="217896"/>
                </a:xfrm>
                <a:custGeom>
                  <a:avLst/>
                  <a:gdLst>
                    <a:gd name="T0" fmla="*/ 90 w 95"/>
                    <a:gd name="T1" fmla="*/ 0 h 93"/>
                    <a:gd name="T2" fmla="*/ 76 w 95"/>
                    <a:gd name="T3" fmla="*/ 46 h 93"/>
                    <a:gd name="T4" fmla="*/ 89 w 95"/>
                    <a:gd name="T5" fmla="*/ 63 h 93"/>
                    <a:gd name="T6" fmla="*/ 89 w 95"/>
                    <a:gd name="T7" fmla="*/ 63 h 93"/>
                    <a:gd name="T8" fmla="*/ 86 w 95"/>
                    <a:gd name="T9" fmla="*/ 89 h 93"/>
                    <a:gd name="T10" fmla="*/ 59 w 95"/>
                    <a:gd name="T11" fmla="*/ 92 h 93"/>
                    <a:gd name="T12" fmla="*/ 58 w 95"/>
                    <a:gd name="T13" fmla="*/ 92 h 93"/>
                    <a:gd name="T14" fmla="*/ 20 w 95"/>
                    <a:gd name="T15" fmla="*/ 75 h 93"/>
                    <a:gd name="T16" fmla="*/ 19 w 95"/>
                    <a:gd name="T17" fmla="*/ 65 h 93"/>
                    <a:gd name="T18" fmla="*/ 11 w 95"/>
                    <a:gd name="T19" fmla="*/ 54 h 93"/>
                    <a:gd name="T20" fmla="*/ 14 w 95"/>
                    <a:gd name="T21" fmla="*/ 46 h 93"/>
                    <a:gd name="T22" fmla="*/ 0 w 95"/>
                    <a:gd name="T23" fmla="*/ 29 h 93"/>
                    <a:gd name="T24" fmla="*/ 6 w 95"/>
                    <a:gd name="T25" fmla="*/ 24 h 93"/>
                    <a:gd name="T26" fmla="*/ 20 w 95"/>
                    <a:gd name="T27" fmla="*/ 33 h 93"/>
                    <a:gd name="T28" fmla="*/ 90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90" y="0"/>
                      </a:moveTo>
                      <a:cubicBezTo>
                        <a:pt x="95" y="9"/>
                        <a:pt x="74" y="37"/>
                        <a:pt x="76" y="46"/>
                      </a:cubicBezTo>
                      <a:cubicBezTo>
                        <a:pt x="78" y="55"/>
                        <a:pt x="86" y="59"/>
                        <a:pt x="89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75" y="92"/>
                        <a:pt x="64" y="93"/>
                        <a:pt x="59" y="92"/>
                      </a:cubicBezTo>
                      <a:cubicBezTo>
                        <a:pt x="58" y="92"/>
                        <a:pt x="58" y="92"/>
                        <a:pt x="58" y="92"/>
                      </a:cubicBezTo>
                      <a:cubicBezTo>
                        <a:pt x="51" y="90"/>
                        <a:pt x="33" y="82"/>
                        <a:pt x="20" y="75"/>
                      </a:cubicBezTo>
                      <a:cubicBezTo>
                        <a:pt x="20" y="71"/>
                        <a:pt x="19" y="65"/>
                        <a:pt x="19" y="65"/>
                      </a:cubicBezTo>
                      <a:cubicBezTo>
                        <a:pt x="17" y="63"/>
                        <a:pt x="16" y="55"/>
                        <a:pt x="11" y="54"/>
                      </a:cubicBezTo>
                      <a:cubicBezTo>
                        <a:pt x="12" y="50"/>
                        <a:pt x="13" y="48"/>
                        <a:pt x="14" y="46"/>
                      </a:cubicBezTo>
                      <a:cubicBezTo>
                        <a:pt x="14" y="44"/>
                        <a:pt x="0" y="29"/>
                        <a:pt x="0" y="29"/>
                      </a:cubicBezTo>
                      <a:cubicBezTo>
                        <a:pt x="0" y="29"/>
                        <a:pt x="6" y="29"/>
                        <a:pt x="6" y="24"/>
                      </a:cubicBezTo>
                      <a:cubicBezTo>
                        <a:pt x="10" y="27"/>
                        <a:pt x="16" y="32"/>
                        <a:pt x="20" y="33"/>
                      </a:cubicBezTo>
                      <a:cubicBezTo>
                        <a:pt x="45" y="36"/>
                        <a:pt x="76" y="3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ïṣḻíḍé">
                  <a:extLst>
                    <a:ext uri="{FF2B5EF4-FFF2-40B4-BE49-F238E27FC236}">
                      <a16:creationId xmlns:a16="http://schemas.microsoft.com/office/drawing/2014/main" xmlns="" id="{9C93BAF6-5856-43C7-8170-63ED642DDB47}"/>
                    </a:ext>
                  </a:extLst>
                </p:cNvPr>
                <p:cNvSpPr/>
                <p:nvPr/>
              </p:nvSpPr>
              <p:spPr bwMode="auto">
                <a:xfrm>
                  <a:off x="7764143" y="3293381"/>
                  <a:ext cx="97215" cy="68722"/>
                </a:xfrm>
                <a:custGeom>
                  <a:avLst/>
                  <a:gdLst>
                    <a:gd name="T0" fmla="*/ 0 w 42"/>
                    <a:gd name="T1" fmla="*/ 21 h 29"/>
                    <a:gd name="T2" fmla="*/ 9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7"/>
                        <a:pt x="9" y="0"/>
                      </a:cubicBezTo>
                      <a:cubicBezTo>
                        <a:pt x="17" y="3"/>
                        <a:pt x="32" y="7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ṩlîḍê">
                  <a:extLst>
                    <a:ext uri="{FF2B5EF4-FFF2-40B4-BE49-F238E27FC236}">
                      <a16:creationId xmlns:a16="http://schemas.microsoft.com/office/drawing/2014/main" xmlns="" id="{74D298F4-CB6B-4089-8F82-071E1311B425}"/>
                    </a:ext>
                  </a:extLst>
                </p:cNvPr>
                <p:cNvSpPr/>
                <p:nvPr/>
              </p:nvSpPr>
              <p:spPr bwMode="auto">
                <a:xfrm>
                  <a:off x="7589826" y="3310142"/>
                  <a:ext cx="253095" cy="765989"/>
                </a:xfrm>
                <a:custGeom>
                  <a:avLst/>
                  <a:gdLst>
                    <a:gd name="T0" fmla="*/ 83 w 108"/>
                    <a:gd name="T1" fmla="*/ 9 h 327"/>
                    <a:gd name="T2" fmla="*/ 57 w 108"/>
                    <a:gd name="T3" fmla="*/ 327 h 327"/>
                    <a:gd name="T4" fmla="*/ 0 w 108"/>
                    <a:gd name="T5" fmla="*/ 305 h 327"/>
                    <a:gd name="T6" fmla="*/ 24 w 108"/>
                    <a:gd name="T7" fmla="*/ 75 h 327"/>
                    <a:gd name="T8" fmla="*/ 44 w 108"/>
                    <a:gd name="T9" fmla="*/ 1 h 327"/>
                    <a:gd name="T10" fmla="*/ 47 w 108"/>
                    <a:gd name="T11" fmla="*/ 0 h 327"/>
                    <a:gd name="T12" fmla="*/ 83 w 108"/>
                    <a:gd name="T13" fmla="*/ 9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7">
                      <a:moveTo>
                        <a:pt x="83" y="9"/>
                      </a:moveTo>
                      <a:cubicBezTo>
                        <a:pt x="108" y="15"/>
                        <a:pt x="57" y="327"/>
                        <a:pt x="57" y="327"/>
                      </a:cubicBezTo>
                      <a:cubicBezTo>
                        <a:pt x="52" y="321"/>
                        <a:pt x="22" y="318"/>
                        <a:pt x="0" y="305"/>
                      </a:cubicBezTo>
                      <a:cubicBezTo>
                        <a:pt x="24" y="75"/>
                        <a:pt x="24" y="75"/>
                        <a:pt x="24" y="75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5" y="1"/>
                        <a:pt x="46" y="1"/>
                        <a:pt x="47" y="0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ṩlíḑé">
                  <a:extLst>
                    <a:ext uri="{FF2B5EF4-FFF2-40B4-BE49-F238E27FC236}">
                      <a16:creationId xmlns:a16="http://schemas.microsoft.com/office/drawing/2014/main" xmlns="" id="{2AF3B098-CD94-403B-8AF4-4E3C91B27580}"/>
                    </a:ext>
                  </a:extLst>
                </p:cNvPr>
                <p:cNvSpPr/>
                <p:nvPr/>
              </p:nvSpPr>
              <p:spPr bwMode="auto">
                <a:xfrm>
                  <a:off x="7237840" y="2815685"/>
                  <a:ext cx="145823" cy="160908"/>
                </a:xfrm>
                <a:custGeom>
                  <a:avLst/>
                  <a:gdLst>
                    <a:gd name="T0" fmla="*/ 40 w 62"/>
                    <a:gd name="T1" fmla="*/ 69 h 69"/>
                    <a:gd name="T2" fmla="*/ 50 w 62"/>
                    <a:gd name="T3" fmla="*/ 51 h 69"/>
                    <a:gd name="T4" fmla="*/ 52 w 62"/>
                    <a:gd name="T5" fmla="*/ 36 h 69"/>
                    <a:gd name="T6" fmla="*/ 60 w 62"/>
                    <a:gd name="T7" fmla="*/ 28 h 69"/>
                    <a:gd name="T8" fmla="*/ 54 w 62"/>
                    <a:gd name="T9" fmla="*/ 12 h 69"/>
                    <a:gd name="T10" fmla="*/ 49 w 62"/>
                    <a:gd name="T11" fmla="*/ 10 h 69"/>
                    <a:gd name="T12" fmla="*/ 43 w 62"/>
                    <a:gd name="T13" fmla="*/ 3 h 69"/>
                    <a:gd name="T14" fmla="*/ 35 w 62"/>
                    <a:gd name="T15" fmla="*/ 3 h 69"/>
                    <a:gd name="T16" fmla="*/ 27 w 62"/>
                    <a:gd name="T17" fmla="*/ 1 h 69"/>
                    <a:gd name="T18" fmla="*/ 5 w 62"/>
                    <a:gd name="T19" fmla="*/ 11 h 69"/>
                    <a:gd name="T20" fmla="*/ 4 w 62"/>
                    <a:gd name="T21" fmla="*/ 36 h 69"/>
                    <a:gd name="T22" fmla="*/ 16 w 62"/>
                    <a:gd name="T23" fmla="*/ 60 h 69"/>
                    <a:gd name="T24" fmla="*/ 40 w 62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69">
                      <a:moveTo>
                        <a:pt x="40" y="69"/>
                      </a:moveTo>
                      <a:cubicBezTo>
                        <a:pt x="42" y="64"/>
                        <a:pt x="46" y="60"/>
                        <a:pt x="50" y="51"/>
                      </a:cubicBezTo>
                      <a:cubicBezTo>
                        <a:pt x="51" y="47"/>
                        <a:pt x="52" y="41"/>
                        <a:pt x="52" y="36"/>
                      </a:cubicBezTo>
                      <a:cubicBezTo>
                        <a:pt x="55" y="35"/>
                        <a:pt x="58" y="31"/>
                        <a:pt x="60" y="28"/>
                      </a:cubicBezTo>
                      <a:cubicBezTo>
                        <a:pt x="62" y="24"/>
                        <a:pt x="57" y="14"/>
                        <a:pt x="54" y="12"/>
                      </a:cubicBezTo>
                      <a:cubicBezTo>
                        <a:pt x="53" y="11"/>
                        <a:pt x="51" y="10"/>
                        <a:pt x="49" y="10"/>
                      </a:cubicBezTo>
                      <a:cubicBezTo>
                        <a:pt x="47" y="7"/>
                        <a:pt x="45" y="5"/>
                        <a:pt x="43" y="3"/>
                      </a:cubicBezTo>
                      <a:cubicBezTo>
                        <a:pt x="42" y="2"/>
                        <a:pt x="38" y="3"/>
                        <a:pt x="35" y="3"/>
                      </a:cubicBezTo>
                      <a:cubicBezTo>
                        <a:pt x="33" y="0"/>
                        <a:pt x="31" y="0"/>
                        <a:pt x="27" y="1"/>
                      </a:cubicBezTo>
                      <a:cubicBezTo>
                        <a:pt x="21" y="2"/>
                        <a:pt x="9" y="6"/>
                        <a:pt x="5" y="11"/>
                      </a:cubicBezTo>
                      <a:cubicBezTo>
                        <a:pt x="0" y="17"/>
                        <a:pt x="1" y="28"/>
                        <a:pt x="4" y="36"/>
                      </a:cubicBezTo>
                      <a:cubicBezTo>
                        <a:pt x="7" y="44"/>
                        <a:pt x="11" y="56"/>
                        <a:pt x="16" y="60"/>
                      </a:cubicBezTo>
                      <a:cubicBezTo>
                        <a:pt x="21" y="65"/>
                        <a:pt x="40" y="69"/>
                        <a:pt x="40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ïslide">
                  <a:extLst>
                    <a:ext uri="{FF2B5EF4-FFF2-40B4-BE49-F238E27FC236}">
                      <a16:creationId xmlns:a16="http://schemas.microsoft.com/office/drawing/2014/main" xmlns="" id="{6F6BD98D-EBCE-4158-ABB2-F958FE834B3D}"/>
                    </a:ext>
                  </a:extLst>
                </p:cNvPr>
                <p:cNvSpPr/>
                <p:nvPr/>
              </p:nvSpPr>
              <p:spPr bwMode="auto">
                <a:xfrm>
                  <a:off x="7269687" y="2938043"/>
                  <a:ext cx="100567" cy="58665"/>
                </a:xfrm>
                <a:custGeom>
                  <a:avLst/>
                  <a:gdLst>
                    <a:gd name="T0" fmla="*/ 42 w 43"/>
                    <a:gd name="T1" fmla="*/ 14 h 25"/>
                    <a:gd name="T2" fmla="*/ 43 w 43"/>
                    <a:gd name="T3" fmla="*/ 10 h 25"/>
                    <a:gd name="T4" fmla="*/ 41 w 43"/>
                    <a:gd name="T5" fmla="*/ 0 h 25"/>
                    <a:gd name="T6" fmla="*/ 1 w 43"/>
                    <a:gd name="T7" fmla="*/ 9 h 25"/>
                    <a:gd name="T8" fmla="*/ 5 w 43"/>
                    <a:gd name="T9" fmla="*/ 25 h 25"/>
                    <a:gd name="T10" fmla="*/ 42 w 43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5">
                      <a:moveTo>
                        <a:pt x="42" y="14"/>
                      </a:moveTo>
                      <a:cubicBezTo>
                        <a:pt x="42" y="13"/>
                        <a:pt x="43" y="10"/>
                        <a:pt x="43" y="1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0" y="10"/>
                        <a:pt x="1" y="9"/>
                      </a:cubicBezTo>
                      <a:cubicBezTo>
                        <a:pt x="2" y="9"/>
                        <a:pt x="5" y="25"/>
                        <a:pt x="5" y="25"/>
                      </a:cubicBez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iṩlîḑe">
                  <a:extLst>
                    <a:ext uri="{FF2B5EF4-FFF2-40B4-BE49-F238E27FC236}">
                      <a16:creationId xmlns:a16="http://schemas.microsoft.com/office/drawing/2014/main" xmlns="" id="{7CD3E695-0146-4EE4-9AC2-4DC9DA93B40D}"/>
                    </a:ext>
                  </a:extLst>
                </p:cNvPr>
                <p:cNvSpPr/>
                <p:nvPr/>
              </p:nvSpPr>
              <p:spPr bwMode="auto">
                <a:xfrm>
                  <a:off x="7269687" y="2953127"/>
                  <a:ext cx="476019" cy="556473"/>
                </a:xfrm>
                <a:custGeom>
                  <a:avLst/>
                  <a:gdLst>
                    <a:gd name="T0" fmla="*/ 203 w 203"/>
                    <a:gd name="T1" fmla="*/ 237 h 237"/>
                    <a:gd name="T2" fmla="*/ 0 w 203"/>
                    <a:gd name="T3" fmla="*/ 10 h 237"/>
                    <a:gd name="T4" fmla="*/ 44 w 203"/>
                    <a:gd name="T5" fmla="*/ 0 h 237"/>
                    <a:gd name="T6" fmla="*/ 195 w 203"/>
                    <a:gd name="T7" fmla="*/ 162 h 237"/>
                    <a:gd name="T8" fmla="*/ 203 w 203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237">
                      <a:moveTo>
                        <a:pt x="203" y="237"/>
                      </a:moveTo>
                      <a:cubicBezTo>
                        <a:pt x="148" y="222"/>
                        <a:pt x="21" y="165"/>
                        <a:pt x="0" y="10"/>
                      </a:cubicBezTo>
                      <a:cubicBezTo>
                        <a:pt x="16" y="9"/>
                        <a:pt x="29" y="3"/>
                        <a:pt x="44" y="0"/>
                      </a:cubicBezTo>
                      <a:cubicBezTo>
                        <a:pt x="66" y="114"/>
                        <a:pt x="132" y="170"/>
                        <a:pt x="195" y="162"/>
                      </a:cubicBezTo>
                      <a:lnTo>
                        <a:pt x="203" y="23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$1ïḑè">
                  <a:extLst>
                    <a:ext uri="{FF2B5EF4-FFF2-40B4-BE49-F238E27FC236}">
                      <a16:creationId xmlns:a16="http://schemas.microsoft.com/office/drawing/2014/main" xmlns="" id="{3DD20DE3-806F-4200-A242-D081A09E5C0B}"/>
                    </a:ext>
                  </a:extLst>
                </p:cNvPr>
                <p:cNvSpPr/>
                <p:nvPr/>
              </p:nvSpPr>
              <p:spPr bwMode="auto">
                <a:xfrm>
                  <a:off x="7707155" y="3303438"/>
                  <a:ext cx="110624" cy="452553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1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ïŝlîḋè">
                  <a:extLst>
                    <a:ext uri="{FF2B5EF4-FFF2-40B4-BE49-F238E27FC236}">
                      <a16:creationId xmlns:a16="http://schemas.microsoft.com/office/drawing/2014/main" xmlns="" id="{DDB97CD6-BA69-478D-AA5C-84C50903E2EC}"/>
                    </a:ext>
                  </a:extLst>
                </p:cNvPr>
                <p:cNvSpPr/>
                <p:nvPr/>
              </p:nvSpPr>
              <p:spPr bwMode="auto">
                <a:xfrm>
                  <a:off x="8169764" y="2822390"/>
                  <a:ext cx="140794" cy="170965"/>
                </a:xfrm>
                <a:custGeom>
                  <a:avLst/>
                  <a:gdLst>
                    <a:gd name="T0" fmla="*/ 53 w 60"/>
                    <a:gd name="T1" fmla="*/ 17 h 73"/>
                    <a:gd name="T2" fmla="*/ 51 w 60"/>
                    <a:gd name="T3" fmla="*/ 15 h 73"/>
                    <a:gd name="T4" fmla="*/ 51 w 60"/>
                    <a:gd name="T5" fmla="*/ 15 h 73"/>
                    <a:gd name="T6" fmla="*/ 24 w 60"/>
                    <a:gd name="T7" fmla="*/ 5 h 73"/>
                    <a:gd name="T8" fmla="*/ 9 w 60"/>
                    <a:gd name="T9" fmla="*/ 15 h 73"/>
                    <a:gd name="T10" fmla="*/ 5 w 60"/>
                    <a:gd name="T11" fmla="*/ 22 h 73"/>
                    <a:gd name="T12" fmla="*/ 5 w 60"/>
                    <a:gd name="T13" fmla="*/ 33 h 73"/>
                    <a:gd name="T14" fmla="*/ 1 w 60"/>
                    <a:gd name="T15" fmla="*/ 36 h 73"/>
                    <a:gd name="T16" fmla="*/ 4 w 60"/>
                    <a:gd name="T17" fmla="*/ 47 h 73"/>
                    <a:gd name="T18" fmla="*/ 16 w 60"/>
                    <a:gd name="T19" fmla="*/ 51 h 73"/>
                    <a:gd name="T20" fmla="*/ 23 w 60"/>
                    <a:gd name="T21" fmla="*/ 66 h 73"/>
                    <a:gd name="T22" fmla="*/ 56 w 60"/>
                    <a:gd name="T23" fmla="*/ 72 h 73"/>
                    <a:gd name="T24" fmla="*/ 60 w 60"/>
                    <a:gd name="T25" fmla="*/ 46 h 73"/>
                    <a:gd name="T26" fmla="*/ 53 w 60"/>
                    <a:gd name="T27" fmla="*/ 1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73">
                      <a:moveTo>
                        <a:pt x="53" y="17"/>
                      </a:moveTo>
                      <a:cubicBezTo>
                        <a:pt x="52" y="16"/>
                        <a:pt x="51" y="15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51" y="6"/>
                        <a:pt x="37" y="0"/>
                        <a:pt x="24" y="5"/>
                      </a:cubicBezTo>
                      <a:cubicBezTo>
                        <a:pt x="16" y="8"/>
                        <a:pt x="11" y="10"/>
                        <a:pt x="9" y="15"/>
                      </a:cubicBezTo>
                      <a:cubicBezTo>
                        <a:pt x="8" y="17"/>
                        <a:pt x="6" y="19"/>
                        <a:pt x="5" y="22"/>
                      </a:cubicBezTo>
                      <a:cubicBezTo>
                        <a:pt x="4" y="25"/>
                        <a:pt x="4" y="29"/>
                        <a:pt x="5" y="33"/>
                      </a:cubicBezTo>
                      <a:cubicBezTo>
                        <a:pt x="3" y="34"/>
                        <a:pt x="2" y="35"/>
                        <a:pt x="1" y="36"/>
                      </a:cubicBezTo>
                      <a:cubicBezTo>
                        <a:pt x="0" y="40"/>
                        <a:pt x="0" y="43"/>
                        <a:pt x="4" y="47"/>
                      </a:cubicBezTo>
                      <a:cubicBezTo>
                        <a:pt x="7" y="48"/>
                        <a:pt x="11" y="50"/>
                        <a:pt x="16" y="51"/>
                      </a:cubicBezTo>
                      <a:cubicBezTo>
                        <a:pt x="20" y="55"/>
                        <a:pt x="23" y="60"/>
                        <a:pt x="23" y="66"/>
                      </a:cubicBezTo>
                      <a:cubicBezTo>
                        <a:pt x="24" y="73"/>
                        <a:pt x="56" y="72"/>
                        <a:pt x="56" y="72"/>
                      </a:cubicBezTo>
                      <a:cubicBezTo>
                        <a:pt x="56" y="66"/>
                        <a:pt x="60" y="55"/>
                        <a:pt x="60" y="46"/>
                      </a:cubicBezTo>
                      <a:cubicBezTo>
                        <a:pt x="60" y="36"/>
                        <a:pt x="53" y="21"/>
                        <a:pt x="53" y="17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îṣ1ïďè">
                  <a:extLst>
                    <a:ext uri="{FF2B5EF4-FFF2-40B4-BE49-F238E27FC236}">
                      <a16:creationId xmlns:a16="http://schemas.microsoft.com/office/drawing/2014/main" xmlns="" id="{284B8C6E-8BF4-4C9D-A11B-28C0708C2526}"/>
                    </a:ext>
                  </a:extLst>
                </p:cNvPr>
                <p:cNvSpPr/>
                <p:nvPr/>
              </p:nvSpPr>
              <p:spPr bwMode="auto">
                <a:xfrm>
                  <a:off x="8218372" y="2969889"/>
                  <a:ext cx="92187" cy="50284"/>
                </a:xfrm>
                <a:custGeom>
                  <a:avLst/>
                  <a:gdLst>
                    <a:gd name="T0" fmla="*/ 0 w 55"/>
                    <a:gd name="T1" fmla="*/ 28 h 30"/>
                    <a:gd name="T2" fmla="*/ 0 w 55"/>
                    <a:gd name="T3" fmla="*/ 0 h 30"/>
                    <a:gd name="T4" fmla="*/ 55 w 55"/>
                    <a:gd name="T5" fmla="*/ 4 h 30"/>
                    <a:gd name="T6" fmla="*/ 50 w 55"/>
                    <a:gd name="T7" fmla="*/ 30 h 30"/>
                    <a:gd name="T8" fmla="*/ 0 w 55"/>
                    <a:gd name="T9" fmla="*/ 2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0">
                      <a:moveTo>
                        <a:pt x="0" y="28"/>
                      </a:moveTo>
                      <a:lnTo>
                        <a:pt x="0" y="0"/>
                      </a:lnTo>
                      <a:lnTo>
                        <a:pt x="55" y="4"/>
                      </a:lnTo>
                      <a:lnTo>
                        <a:pt x="50" y="3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ṥ1iḓé">
                  <a:extLst>
                    <a:ext uri="{FF2B5EF4-FFF2-40B4-BE49-F238E27FC236}">
                      <a16:creationId xmlns:a16="http://schemas.microsoft.com/office/drawing/2014/main" xmlns="" id="{CE1F58BD-B7CB-4E12-91B0-F54993BAB934}"/>
                    </a:ext>
                  </a:extLst>
                </p:cNvPr>
                <p:cNvSpPr/>
                <p:nvPr/>
              </p:nvSpPr>
              <p:spPr bwMode="auto">
                <a:xfrm>
                  <a:off x="7904937" y="2979945"/>
                  <a:ext cx="407298" cy="963771"/>
                </a:xfrm>
                <a:custGeom>
                  <a:avLst/>
                  <a:gdLst>
                    <a:gd name="T0" fmla="*/ 0 w 174"/>
                    <a:gd name="T1" fmla="*/ 133 h 411"/>
                    <a:gd name="T2" fmla="*/ 133 w 174"/>
                    <a:gd name="T3" fmla="*/ 0 h 411"/>
                    <a:gd name="T4" fmla="*/ 174 w 174"/>
                    <a:gd name="T5" fmla="*/ 4 h 411"/>
                    <a:gd name="T6" fmla="*/ 55 w 174"/>
                    <a:gd name="T7" fmla="*/ 210 h 411"/>
                    <a:gd name="T8" fmla="*/ 99 w 174"/>
                    <a:gd name="T9" fmla="*/ 407 h 411"/>
                    <a:gd name="T10" fmla="*/ 57 w 174"/>
                    <a:gd name="T11" fmla="*/ 411 h 411"/>
                    <a:gd name="T12" fmla="*/ 0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0" y="133"/>
                      </a:moveTo>
                      <a:cubicBezTo>
                        <a:pt x="43" y="125"/>
                        <a:pt x="106" y="169"/>
                        <a:pt x="133" y="0"/>
                      </a:cubicBezTo>
                      <a:cubicBezTo>
                        <a:pt x="174" y="4"/>
                        <a:pt x="174" y="4"/>
                        <a:pt x="174" y="4"/>
                      </a:cubicBezTo>
                      <a:cubicBezTo>
                        <a:pt x="157" y="177"/>
                        <a:pt x="120" y="180"/>
                        <a:pt x="55" y="210"/>
                      </a:cubicBezTo>
                      <a:cubicBezTo>
                        <a:pt x="99" y="407"/>
                        <a:pt x="99" y="407"/>
                        <a:pt x="99" y="407"/>
                      </a:cubicBezTo>
                      <a:cubicBezTo>
                        <a:pt x="57" y="411"/>
                        <a:pt x="57" y="411"/>
                        <a:pt x="57" y="411"/>
                      </a:cubicBez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iŝļîḋê">
                  <a:extLst>
                    <a:ext uri="{FF2B5EF4-FFF2-40B4-BE49-F238E27FC236}">
                      <a16:creationId xmlns:a16="http://schemas.microsoft.com/office/drawing/2014/main" xmlns="" id="{77243674-5A65-4D8A-B1BD-6FF8A0617E4B}"/>
                    </a:ext>
                  </a:extLst>
                </p:cNvPr>
                <p:cNvSpPr/>
                <p:nvPr/>
              </p:nvSpPr>
              <p:spPr bwMode="auto">
                <a:xfrm>
                  <a:off x="7901585" y="3281647"/>
                  <a:ext cx="100567" cy="424060"/>
                </a:xfrm>
                <a:custGeom>
                  <a:avLst/>
                  <a:gdLst>
                    <a:gd name="T0" fmla="*/ 13 w 60"/>
                    <a:gd name="T1" fmla="*/ 0 h 253"/>
                    <a:gd name="T2" fmla="*/ 13 w 60"/>
                    <a:gd name="T3" fmla="*/ 0 h 253"/>
                    <a:gd name="T4" fmla="*/ 60 w 60"/>
                    <a:gd name="T5" fmla="*/ 66 h 253"/>
                    <a:gd name="T6" fmla="*/ 28 w 60"/>
                    <a:gd name="T7" fmla="*/ 77 h 253"/>
                    <a:gd name="T8" fmla="*/ 53 w 60"/>
                    <a:gd name="T9" fmla="*/ 81 h 253"/>
                    <a:gd name="T10" fmla="*/ 52 w 60"/>
                    <a:gd name="T11" fmla="*/ 253 h 253"/>
                    <a:gd name="T12" fmla="*/ 0 w 60"/>
                    <a:gd name="T13" fmla="*/ 4 h 253"/>
                    <a:gd name="T14" fmla="*/ 13 w 60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253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60" y="66"/>
                      </a:lnTo>
                      <a:lnTo>
                        <a:pt x="28" y="77"/>
                      </a:lnTo>
                      <a:lnTo>
                        <a:pt x="53" y="81"/>
                      </a:lnTo>
                      <a:lnTo>
                        <a:pt x="52" y="253"/>
                      </a:lnTo>
                      <a:lnTo>
                        <a:pt x="0" y="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$ḻide">
                  <a:extLst>
                    <a:ext uri="{FF2B5EF4-FFF2-40B4-BE49-F238E27FC236}">
                      <a16:creationId xmlns:a16="http://schemas.microsoft.com/office/drawing/2014/main" xmlns="" id="{4E988B93-32E5-4B16-9910-504C770687ED}"/>
                    </a:ext>
                  </a:extLst>
                </p:cNvPr>
                <p:cNvSpPr/>
                <p:nvPr/>
              </p:nvSpPr>
              <p:spPr bwMode="auto">
                <a:xfrm>
                  <a:off x="7881471" y="3288352"/>
                  <a:ext cx="35199" cy="73749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0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ïṣḷïḍê">
                  <a:extLst>
                    <a:ext uri="{FF2B5EF4-FFF2-40B4-BE49-F238E27FC236}">
                      <a16:creationId xmlns:a16="http://schemas.microsoft.com/office/drawing/2014/main" xmlns="" id="{977A8CA7-7E1B-48B7-AF5A-8BD7FB988BAF}"/>
                    </a:ext>
                  </a:extLst>
                </p:cNvPr>
                <p:cNvSpPr/>
                <p:nvPr/>
              </p:nvSpPr>
              <p:spPr bwMode="auto">
                <a:xfrm>
                  <a:off x="7859682" y="3357073"/>
                  <a:ext cx="124033" cy="586643"/>
                </a:xfrm>
                <a:custGeom>
                  <a:avLst/>
                  <a:gdLst>
                    <a:gd name="T0" fmla="*/ 0 w 74"/>
                    <a:gd name="T1" fmla="*/ 1 h 350"/>
                    <a:gd name="T2" fmla="*/ 20 w 74"/>
                    <a:gd name="T3" fmla="*/ 0 h 350"/>
                    <a:gd name="T4" fmla="*/ 74 w 74"/>
                    <a:gd name="T5" fmla="*/ 290 h 350"/>
                    <a:gd name="T6" fmla="*/ 55 w 74"/>
                    <a:gd name="T7" fmla="*/ 350 h 350"/>
                    <a:gd name="T8" fmla="*/ 14 w 74"/>
                    <a:gd name="T9" fmla="*/ 291 h 350"/>
                    <a:gd name="T10" fmla="*/ 0 w 74"/>
                    <a:gd name="T11" fmla="*/ 1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50">
                      <a:moveTo>
                        <a:pt x="0" y="1"/>
                      </a:moveTo>
                      <a:lnTo>
                        <a:pt x="20" y="0"/>
                      </a:lnTo>
                      <a:lnTo>
                        <a:pt x="74" y="290"/>
                      </a:lnTo>
                      <a:lnTo>
                        <a:pt x="55" y="350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ísḷïḍè">
                  <a:extLst>
                    <a:ext uri="{FF2B5EF4-FFF2-40B4-BE49-F238E27FC236}">
                      <a16:creationId xmlns:a16="http://schemas.microsoft.com/office/drawing/2014/main" xmlns="" id="{521BB291-2D85-484C-A43E-98B1C25A28E0}"/>
                    </a:ext>
                  </a:extLst>
                </p:cNvPr>
                <p:cNvSpPr/>
                <p:nvPr/>
              </p:nvSpPr>
              <p:spPr bwMode="auto">
                <a:xfrm>
                  <a:off x="7824483" y="3296733"/>
                  <a:ext cx="68722" cy="72074"/>
                </a:xfrm>
                <a:custGeom>
                  <a:avLst/>
                  <a:gdLst>
                    <a:gd name="T0" fmla="*/ 0 w 29"/>
                    <a:gd name="T1" fmla="*/ 8 h 31"/>
                    <a:gd name="T2" fmla="*/ 29 w 29"/>
                    <a:gd name="T3" fmla="*/ 0 h 31"/>
                    <a:gd name="T4" fmla="*/ 29 w 29"/>
                    <a:gd name="T5" fmla="*/ 28 h 31"/>
                    <a:gd name="T6" fmla="*/ 15 w 29"/>
                    <a:gd name="T7" fmla="*/ 31 h 31"/>
                    <a:gd name="T8" fmla="*/ 0 w 29"/>
                    <a:gd name="T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1">
                      <a:moveTo>
                        <a:pt x="0" y="8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i$ļïďê">
                  <a:extLst>
                    <a:ext uri="{FF2B5EF4-FFF2-40B4-BE49-F238E27FC236}">
                      <a16:creationId xmlns:a16="http://schemas.microsoft.com/office/drawing/2014/main" xmlns="" id="{59C1F760-4388-4E56-8438-FE7658F2A3AD}"/>
                    </a:ext>
                  </a:extLst>
                </p:cNvPr>
                <p:cNvSpPr/>
                <p:nvPr/>
              </p:nvSpPr>
              <p:spPr bwMode="auto">
                <a:xfrm>
                  <a:off x="7878119" y="3258182"/>
                  <a:ext cx="45256" cy="103920"/>
                </a:xfrm>
                <a:custGeom>
                  <a:avLst/>
                  <a:gdLst>
                    <a:gd name="T0" fmla="*/ 0 w 27"/>
                    <a:gd name="T1" fmla="*/ 24 h 62"/>
                    <a:gd name="T2" fmla="*/ 27 w 27"/>
                    <a:gd name="T3" fmla="*/ 62 h 62"/>
                    <a:gd name="T4" fmla="*/ 27 w 27"/>
                    <a:gd name="T5" fmla="*/ 10 h 62"/>
                    <a:gd name="T6" fmla="*/ 9 w 27"/>
                    <a:gd name="T7" fmla="*/ 0 h 62"/>
                    <a:gd name="T8" fmla="*/ 0 w 27"/>
                    <a:gd name="T9" fmla="*/ 2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2">
                      <a:moveTo>
                        <a:pt x="0" y="24"/>
                      </a:moveTo>
                      <a:lnTo>
                        <a:pt x="27" y="62"/>
                      </a:lnTo>
                      <a:lnTo>
                        <a:pt x="27" y="10"/>
                      </a:lnTo>
                      <a:lnTo>
                        <a:pt x="9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ṥľíḑê">
                  <a:extLst>
                    <a:ext uri="{FF2B5EF4-FFF2-40B4-BE49-F238E27FC236}">
                      <a16:creationId xmlns:a16="http://schemas.microsoft.com/office/drawing/2014/main" xmlns="" id="{C5981E2D-CCE1-4095-97A4-EE2FB1ABCC09}"/>
                    </a:ext>
                  </a:extLst>
                </p:cNvPr>
                <p:cNvSpPr/>
                <p:nvPr/>
              </p:nvSpPr>
              <p:spPr bwMode="auto">
                <a:xfrm>
                  <a:off x="7700450" y="3273267"/>
                  <a:ext cx="142471" cy="113976"/>
                </a:xfrm>
                <a:custGeom>
                  <a:avLst/>
                  <a:gdLst>
                    <a:gd name="T0" fmla="*/ 0 w 85"/>
                    <a:gd name="T1" fmla="*/ 22 h 68"/>
                    <a:gd name="T2" fmla="*/ 11 w 85"/>
                    <a:gd name="T3" fmla="*/ 0 h 68"/>
                    <a:gd name="T4" fmla="*/ 85 w 85"/>
                    <a:gd name="T5" fmla="*/ 22 h 68"/>
                    <a:gd name="T6" fmla="*/ 67 w 85"/>
                    <a:gd name="T7" fmla="*/ 68 h 68"/>
                    <a:gd name="T8" fmla="*/ 0 w 85"/>
                    <a:gd name="T9" fmla="*/ 2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8">
                      <a:moveTo>
                        <a:pt x="0" y="22"/>
                      </a:moveTo>
                      <a:lnTo>
                        <a:pt x="11" y="0"/>
                      </a:lnTo>
                      <a:lnTo>
                        <a:pt x="85" y="22"/>
                      </a:lnTo>
                      <a:lnTo>
                        <a:pt x="67" y="68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ïsľíḍe">
                  <a:extLst>
                    <a:ext uri="{FF2B5EF4-FFF2-40B4-BE49-F238E27FC236}">
                      <a16:creationId xmlns:a16="http://schemas.microsoft.com/office/drawing/2014/main" xmlns="" id="{746CEF5D-F2C9-4D7E-A522-32D3925EF993}"/>
                    </a:ext>
                  </a:extLst>
                </p:cNvPr>
                <p:cNvSpPr/>
                <p:nvPr/>
              </p:nvSpPr>
              <p:spPr bwMode="auto">
                <a:xfrm>
                  <a:off x="7584798" y="2964861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2 w 70"/>
                    <a:gd name="T5" fmla="*/ 56 h 125"/>
                    <a:gd name="T6" fmla="*/ 14 w 70"/>
                    <a:gd name="T7" fmla="*/ 105 h 125"/>
                    <a:gd name="T8" fmla="*/ 54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6 h 125"/>
                    <a:gd name="T14" fmla="*/ 27 w 70"/>
                    <a:gd name="T15" fmla="*/ 92 h 125"/>
                    <a:gd name="T16" fmla="*/ 22 w 70"/>
                    <a:gd name="T17" fmla="*/ 79 h 125"/>
                    <a:gd name="T18" fmla="*/ 32 w 70"/>
                    <a:gd name="T19" fmla="*/ 74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9" y="0"/>
                        <a:pt x="4" y="31"/>
                        <a:pt x="2" y="56"/>
                      </a:cubicBezTo>
                      <a:cubicBezTo>
                        <a:pt x="0" y="73"/>
                        <a:pt x="1" y="96"/>
                        <a:pt x="14" y="105"/>
                      </a:cubicBezTo>
                      <a:cubicBezTo>
                        <a:pt x="27" y="114"/>
                        <a:pt x="54" y="125"/>
                        <a:pt x="54" y="125"/>
                      </a:cubicBezTo>
                      <a:cubicBezTo>
                        <a:pt x="54" y="125"/>
                        <a:pt x="53" y="110"/>
                        <a:pt x="52" y="109"/>
                      </a:cubicBezTo>
                      <a:cubicBezTo>
                        <a:pt x="52" y="107"/>
                        <a:pt x="40" y="96"/>
                        <a:pt x="40" y="96"/>
                      </a:cubicBezTo>
                      <a:cubicBezTo>
                        <a:pt x="40" y="96"/>
                        <a:pt x="33" y="97"/>
                        <a:pt x="27" y="92"/>
                      </a:cubicBezTo>
                      <a:cubicBezTo>
                        <a:pt x="20" y="88"/>
                        <a:pt x="19" y="85"/>
                        <a:pt x="22" y="79"/>
                      </a:cubicBezTo>
                      <a:cubicBezTo>
                        <a:pt x="25" y="74"/>
                        <a:pt x="28" y="74"/>
                        <a:pt x="32" y="74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î$ļiḑé">
                <a:extLst>
                  <a:ext uri="{FF2B5EF4-FFF2-40B4-BE49-F238E27FC236}">
                    <a16:creationId xmlns:a16="http://schemas.microsoft.com/office/drawing/2014/main" xmlns="" id="{39ABD641-F554-475A-A93F-9045A59A7380}"/>
                  </a:ext>
                </a:extLst>
              </p:cNvPr>
              <p:cNvGrpSpPr/>
              <p:nvPr/>
            </p:nvGrpSpPr>
            <p:grpSpPr>
              <a:xfrm>
                <a:off x="9009746" y="2655984"/>
                <a:ext cx="1130283" cy="1647365"/>
                <a:chOff x="9631343" y="2170379"/>
                <a:chExt cx="1557119" cy="2269469"/>
              </a:xfrm>
            </p:grpSpPr>
            <p:sp>
              <p:nvSpPr>
                <p:cNvPr id="82" name="íṩļïde">
                  <a:extLst>
                    <a:ext uri="{FF2B5EF4-FFF2-40B4-BE49-F238E27FC236}">
                      <a16:creationId xmlns:a16="http://schemas.microsoft.com/office/drawing/2014/main" xmlns="" id="{755C33DD-7D08-4414-8AF4-00B2EF330CAE}"/>
                    </a:ext>
                  </a:extLst>
                </p:cNvPr>
                <p:cNvSpPr/>
                <p:nvPr/>
              </p:nvSpPr>
              <p:spPr bwMode="auto">
                <a:xfrm>
                  <a:off x="9631343" y="3216279"/>
                  <a:ext cx="1081100" cy="1223569"/>
                </a:xfrm>
                <a:custGeom>
                  <a:avLst/>
                  <a:gdLst>
                    <a:gd name="T0" fmla="*/ 212 w 461"/>
                    <a:gd name="T1" fmla="*/ 26 h 522"/>
                    <a:gd name="T2" fmla="*/ 46 w 461"/>
                    <a:gd name="T3" fmla="*/ 109 h 522"/>
                    <a:gd name="T4" fmla="*/ 130 w 461"/>
                    <a:gd name="T5" fmla="*/ 267 h 522"/>
                    <a:gd name="T6" fmla="*/ 63 w 461"/>
                    <a:gd name="T7" fmla="*/ 293 h 522"/>
                    <a:gd name="T8" fmla="*/ 161 w 461"/>
                    <a:gd name="T9" fmla="*/ 292 h 522"/>
                    <a:gd name="T10" fmla="*/ 162 w 461"/>
                    <a:gd name="T11" fmla="*/ 289 h 522"/>
                    <a:gd name="T12" fmla="*/ 175 w 461"/>
                    <a:gd name="T13" fmla="*/ 291 h 522"/>
                    <a:gd name="T14" fmla="*/ 118 w 461"/>
                    <a:gd name="T15" fmla="*/ 98 h 522"/>
                    <a:gd name="T16" fmla="*/ 258 w 461"/>
                    <a:gd name="T17" fmla="*/ 110 h 522"/>
                    <a:gd name="T18" fmla="*/ 373 w 461"/>
                    <a:gd name="T19" fmla="*/ 453 h 522"/>
                    <a:gd name="T20" fmla="*/ 384 w 461"/>
                    <a:gd name="T21" fmla="*/ 463 h 522"/>
                    <a:gd name="T22" fmla="*/ 457 w 461"/>
                    <a:gd name="T23" fmla="*/ 519 h 522"/>
                    <a:gd name="T24" fmla="*/ 423 w 461"/>
                    <a:gd name="T25" fmla="*/ 441 h 522"/>
                    <a:gd name="T26" fmla="*/ 340 w 461"/>
                    <a:gd name="T27" fmla="*/ 18 h 522"/>
                    <a:gd name="T28" fmla="*/ 212 w 461"/>
                    <a:gd name="T29" fmla="*/ 26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2">
                      <a:moveTo>
                        <a:pt x="212" y="26"/>
                      </a:moveTo>
                      <a:cubicBezTo>
                        <a:pt x="156" y="37"/>
                        <a:pt x="0" y="0"/>
                        <a:pt x="46" y="109"/>
                      </a:cubicBezTo>
                      <a:cubicBezTo>
                        <a:pt x="75" y="179"/>
                        <a:pt x="101" y="216"/>
                        <a:pt x="130" y="267"/>
                      </a:cubicBezTo>
                      <a:cubicBezTo>
                        <a:pt x="112" y="274"/>
                        <a:pt x="59" y="292"/>
                        <a:pt x="63" y="293"/>
                      </a:cubicBezTo>
                      <a:cubicBezTo>
                        <a:pt x="71" y="296"/>
                        <a:pt x="160" y="298"/>
                        <a:pt x="161" y="292"/>
                      </a:cubicBezTo>
                      <a:cubicBezTo>
                        <a:pt x="162" y="292"/>
                        <a:pt x="160" y="298"/>
                        <a:pt x="162" y="289"/>
                      </a:cubicBezTo>
                      <a:cubicBezTo>
                        <a:pt x="175" y="291"/>
                        <a:pt x="175" y="291"/>
                        <a:pt x="175" y="291"/>
                      </a:cubicBezTo>
                      <a:cubicBezTo>
                        <a:pt x="194" y="251"/>
                        <a:pt x="92" y="100"/>
                        <a:pt x="118" y="98"/>
                      </a:cubicBezTo>
                      <a:cubicBezTo>
                        <a:pt x="178" y="94"/>
                        <a:pt x="250" y="110"/>
                        <a:pt x="258" y="110"/>
                      </a:cubicBezTo>
                      <a:cubicBezTo>
                        <a:pt x="262" y="110"/>
                        <a:pt x="305" y="225"/>
                        <a:pt x="373" y="453"/>
                      </a:cubicBezTo>
                      <a:cubicBezTo>
                        <a:pt x="384" y="463"/>
                        <a:pt x="384" y="463"/>
                        <a:pt x="384" y="463"/>
                      </a:cubicBezTo>
                      <a:cubicBezTo>
                        <a:pt x="386" y="470"/>
                        <a:pt x="447" y="522"/>
                        <a:pt x="457" y="519"/>
                      </a:cubicBezTo>
                      <a:cubicBezTo>
                        <a:pt x="461" y="518"/>
                        <a:pt x="435" y="460"/>
                        <a:pt x="423" y="441"/>
                      </a:cubicBezTo>
                      <a:cubicBezTo>
                        <a:pt x="375" y="230"/>
                        <a:pt x="357" y="126"/>
                        <a:pt x="340" y="18"/>
                      </a:cubicBezTo>
                      <a:lnTo>
                        <a:pt x="212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S1iḓé">
                  <a:extLst>
                    <a:ext uri="{FF2B5EF4-FFF2-40B4-BE49-F238E27FC236}">
                      <a16:creationId xmlns:a16="http://schemas.microsoft.com/office/drawing/2014/main" xmlns="" id="{2E0AE1F9-4CD2-421C-ACC0-72C29104E143}"/>
                    </a:ext>
                  </a:extLst>
                </p:cNvPr>
                <p:cNvSpPr/>
                <p:nvPr/>
              </p:nvSpPr>
              <p:spPr bwMode="auto">
                <a:xfrm>
                  <a:off x="10098982" y="3269915"/>
                  <a:ext cx="338577" cy="82131"/>
                </a:xfrm>
                <a:custGeom>
                  <a:avLst/>
                  <a:gdLst>
                    <a:gd name="T0" fmla="*/ 143 w 145"/>
                    <a:gd name="T1" fmla="*/ 10 h 35"/>
                    <a:gd name="T2" fmla="*/ 57 w 145"/>
                    <a:gd name="T3" fmla="*/ 12 h 35"/>
                    <a:gd name="T4" fmla="*/ 3 w 145"/>
                    <a:gd name="T5" fmla="*/ 0 h 35"/>
                    <a:gd name="T6" fmla="*/ 5 w 145"/>
                    <a:gd name="T7" fmla="*/ 20 h 35"/>
                    <a:gd name="T8" fmla="*/ 71 w 145"/>
                    <a:gd name="T9" fmla="*/ 35 h 35"/>
                    <a:gd name="T10" fmla="*/ 145 w 145"/>
                    <a:gd name="T11" fmla="*/ 28 h 35"/>
                    <a:gd name="T12" fmla="*/ 14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143" y="10"/>
                      </a:moveTo>
                      <a:cubicBezTo>
                        <a:pt x="137" y="11"/>
                        <a:pt x="89" y="16"/>
                        <a:pt x="57" y="12"/>
                      </a:cubicBezTo>
                      <a:cubicBezTo>
                        <a:pt x="26" y="9"/>
                        <a:pt x="3" y="0"/>
                        <a:pt x="3" y="0"/>
                      </a:cubicBezTo>
                      <a:cubicBezTo>
                        <a:pt x="3" y="0"/>
                        <a:pt x="0" y="19"/>
                        <a:pt x="5" y="20"/>
                      </a:cubicBezTo>
                      <a:cubicBezTo>
                        <a:pt x="9" y="21"/>
                        <a:pt x="18" y="35"/>
                        <a:pt x="71" y="35"/>
                      </a:cubicBezTo>
                      <a:cubicBezTo>
                        <a:pt x="123" y="34"/>
                        <a:pt x="145" y="28"/>
                        <a:pt x="145" y="28"/>
                      </a:cubicBezTo>
                      <a:lnTo>
                        <a:pt x="14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ṡliḑe">
                  <a:extLst>
                    <a:ext uri="{FF2B5EF4-FFF2-40B4-BE49-F238E27FC236}">
                      <a16:creationId xmlns:a16="http://schemas.microsoft.com/office/drawing/2014/main" xmlns="" id="{92CE346B-C2EB-429D-8644-DA991E23CC2A}"/>
                    </a:ext>
                  </a:extLst>
                </p:cNvPr>
                <p:cNvSpPr/>
                <p:nvPr/>
              </p:nvSpPr>
              <p:spPr bwMode="auto">
                <a:xfrm>
                  <a:off x="10102334" y="2626284"/>
                  <a:ext cx="357015" cy="732466"/>
                </a:xfrm>
                <a:custGeom>
                  <a:avLst/>
                  <a:gdLst>
                    <a:gd name="T0" fmla="*/ 66 w 152"/>
                    <a:gd name="T1" fmla="*/ 0 h 313"/>
                    <a:gd name="T2" fmla="*/ 51 w 152"/>
                    <a:gd name="T3" fmla="*/ 17 h 313"/>
                    <a:gd name="T4" fmla="*/ 0 w 152"/>
                    <a:gd name="T5" fmla="*/ 280 h 313"/>
                    <a:gd name="T6" fmla="*/ 152 w 152"/>
                    <a:gd name="T7" fmla="*/ 293 h 313"/>
                    <a:gd name="T8" fmla="*/ 149 w 152"/>
                    <a:gd name="T9" fmla="*/ 18 h 313"/>
                    <a:gd name="T10" fmla="*/ 120 w 152"/>
                    <a:gd name="T11" fmla="*/ 14 h 313"/>
                    <a:gd name="T12" fmla="*/ 66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66" y="0"/>
                      </a:moveTo>
                      <a:cubicBezTo>
                        <a:pt x="60" y="9"/>
                        <a:pt x="51" y="17"/>
                        <a:pt x="51" y="17"/>
                      </a:cubicBezTo>
                      <a:cubicBezTo>
                        <a:pt x="4" y="25"/>
                        <a:pt x="5" y="236"/>
                        <a:pt x="0" y="280"/>
                      </a:cubicBezTo>
                      <a:cubicBezTo>
                        <a:pt x="12" y="313"/>
                        <a:pt x="134" y="302"/>
                        <a:pt x="152" y="293"/>
                      </a:cubicBezTo>
                      <a:cubicBezTo>
                        <a:pt x="142" y="196"/>
                        <a:pt x="125" y="112"/>
                        <a:pt x="149" y="18"/>
                      </a:cubicBezTo>
                      <a:cubicBezTo>
                        <a:pt x="132" y="16"/>
                        <a:pt x="120" y="14"/>
                        <a:pt x="120" y="14"/>
                      </a:cubicBezTo>
                      <a:cubicBezTo>
                        <a:pt x="66" y="0"/>
                        <a:pt x="66" y="0"/>
                        <a:pt x="66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ṩlïdè">
                  <a:extLst>
                    <a:ext uri="{FF2B5EF4-FFF2-40B4-BE49-F238E27FC236}">
                      <a16:creationId xmlns:a16="http://schemas.microsoft.com/office/drawing/2014/main" xmlns="" id="{472BE432-6B99-4E01-BDB7-66B813D64F8C}"/>
                    </a:ext>
                  </a:extLst>
                </p:cNvPr>
                <p:cNvSpPr/>
                <p:nvPr/>
              </p:nvSpPr>
              <p:spPr bwMode="auto">
                <a:xfrm>
                  <a:off x="10231395" y="2614551"/>
                  <a:ext cx="192755" cy="48608"/>
                </a:xfrm>
                <a:custGeom>
                  <a:avLst/>
                  <a:gdLst>
                    <a:gd name="T0" fmla="*/ 112 w 115"/>
                    <a:gd name="T1" fmla="*/ 29 h 29"/>
                    <a:gd name="T2" fmla="*/ 115 w 115"/>
                    <a:gd name="T3" fmla="*/ 8 h 29"/>
                    <a:gd name="T4" fmla="*/ 13 w 115"/>
                    <a:gd name="T5" fmla="*/ 0 h 29"/>
                    <a:gd name="T6" fmla="*/ 0 w 115"/>
                    <a:gd name="T7" fmla="*/ 26 h 29"/>
                    <a:gd name="T8" fmla="*/ 112 w 115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29">
                      <a:moveTo>
                        <a:pt x="112" y="29"/>
                      </a:moveTo>
                      <a:lnTo>
                        <a:pt x="115" y="8"/>
                      </a:lnTo>
                      <a:lnTo>
                        <a:pt x="13" y="0"/>
                      </a:lnTo>
                      <a:lnTo>
                        <a:pt x="0" y="26"/>
                      </a:lnTo>
                      <a:lnTo>
                        <a:pt x="112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ṩ1ïďè">
                  <a:extLst>
                    <a:ext uri="{FF2B5EF4-FFF2-40B4-BE49-F238E27FC236}">
                      <a16:creationId xmlns:a16="http://schemas.microsoft.com/office/drawing/2014/main" xmlns="" id="{64D6ABF4-F85D-442A-9A63-3CEC105F5931}"/>
                    </a:ext>
                  </a:extLst>
                </p:cNvPr>
                <p:cNvSpPr/>
                <p:nvPr/>
              </p:nvSpPr>
              <p:spPr bwMode="auto">
                <a:xfrm>
                  <a:off x="10243128" y="2332962"/>
                  <a:ext cx="335225" cy="367071"/>
                </a:xfrm>
                <a:custGeom>
                  <a:avLst/>
                  <a:gdLst>
                    <a:gd name="T0" fmla="*/ 124 w 143"/>
                    <a:gd name="T1" fmla="*/ 35 h 157"/>
                    <a:gd name="T2" fmla="*/ 68 w 143"/>
                    <a:gd name="T3" fmla="*/ 6 h 157"/>
                    <a:gd name="T4" fmla="*/ 55 w 143"/>
                    <a:gd name="T5" fmla="*/ 17 h 157"/>
                    <a:gd name="T6" fmla="*/ 27 w 143"/>
                    <a:gd name="T7" fmla="*/ 15 h 157"/>
                    <a:gd name="T8" fmla="*/ 24 w 143"/>
                    <a:gd name="T9" fmla="*/ 29 h 157"/>
                    <a:gd name="T10" fmla="*/ 4 w 143"/>
                    <a:gd name="T11" fmla="*/ 59 h 157"/>
                    <a:gd name="T12" fmla="*/ 18 w 143"/>
                    <a:gd name="T13" fmla="*/ 105 h 157"/>
                    <a:gd name="T14" fmla="*/ 6 w 143"/>
                    <a:gd name="T15" fmla="*/ 122 h 157"/>
                    <a:gd name="T16" fmla="*/ 6 w 143"/>
                    <a:gd name="T17" fmla="*/ 122 h 157"/>
                    <a:gd name="T18" fmla="*/ 10 w 143"/>
                    <a:gd name="T19" fmla="*/ 157 h 157"/>
                    <a:gd name="T20" fmla="*/ 75 w 143"/>
                    <a:gd name="T21" fmla="*/ 138 h 157"/>
                    <a:gd name="T22" fmla="*/ 77 w 143"/>
                    <a:gd name="T23" fmla="*/ 121 h 157"/>
                    <a:gd name="T24" fmla="*/ 85 w 143"/>
                    <a:gd name="T25" fmla="*/ 112 h 157"/>
                    <a:gd name="T26" fmla="*/ 124 w 143"/>
                    <a:gd name="T27" fmla="*/ 3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3" h="157">
                      <a:moveTo>
                        <a:pt x="124" y="35"/>
                      </a:moveTo>
                      <a:cubicBezTo>
                        <a:pt x="106" y="5"/>
                        <a:pt x="99" y="0"/>
                        <a:pt x="68" y="6"/>
                      </a:cubicBezTo>
                      <a:cubicBezTo>
                        <a:pt x="65" y="6"/>
                        <a:pt x="57" y="17"/>
                        <a:pt x="55" y="17"/>
                      </a:cubicBezTo>
                      <a:cubicBezTo>
                        <a:pt x="48" y="17"/>
                        <a:pt x="39" y="16"/>
                        <a:pt x="27" y="15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9" y="51"/>
                        <a:pt x="4" y="59"/>
                      </a:cubicBezTo>
                      <a:cubicBezTo>
                        <a:pt x="0" y="68"/>
                        <a:pt x="20" y="96"/>
                        <a:pt x="18" y="105"/>
                      </a:cubicBezTo>
                      <a:cubicBezTo>
                        <a:pt x="17" y="114"/>
                        <a:pt x="8" y="118"/>
                        <a:pt x="6" y="122"/>
                      </a:cubicBezTo>
                      <a:cubicBezTo>
                        <a:pt x="6" y="122"/>
                        <a:pt x="6" y="122"/>
                        <a:pt x="6" y="122"/>
                      </a:cubicBezTo>
                      <a:cubicBezTo>
                        <a:pt x="10" y="157"/>
                        <a:pt x="10" y="157"/>
                        <a:pt x="10" y="157"/>
                      </a:cubicBezTo>
                      <a:cubicBezTo>
                        <a:pt x="10" y="157"/>
                        <a:pt x="77" y="142"/>
                        <a:pt x="75" y="138"/>
                      </a:cubicBezTo>
                      <a:cubicBezTo>
                        <a:pt x="73" y="135"/>
                        <a:pt x="77" y="121"/>
                        <a:pt x="77" y="121"/>
                      </a:cubicBezTo>
                      <a:cubicBezTo>
                        <a:pt x="81" y="113"/>
                        <a:pt x="81" y="112"/>
                        <a:pt x="85" y="112"/>
                      </a:cubicBezTo>
                      <a:cubicBezTo>
                        <a:pt x="123" y="105"/>
                        <a:pt x="143" y="69"/>
                        <a:pt x="124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sḷîḍê">
                  <a:extLst>
                    <a:ext uri="{FF2B5EF4-FFF2-40B4-BE49-F238E27FC236}">
                      <a16:creationId xmlns:a16="http://schemas.microsoft.com/office/drawing/2014/main" xmlns="" id="{AE4E1270-89FA-4637-9EFF-47BB61F05B30}"/>
                    </a:ext>
                  </a:extLst>
                </p:cNvPr>
                <p:cNvSpPr/>
                <p:nvPr/>
              </p:nvSpPr>
              <p:spPr bwMode="auto">
                <a:xfrm>
                  <a:off x="10243128" y="2470404"/>
                  <a:ext cx="222925" cy="217896"/>
                </a:xfrm>
                <a:custGeom>
                  <a:avLst/>
                  <a:gdLst>
                    <a:gd name="T0" fmla="*/ 4 w 95"/>
                    <a:gd name="T1" fmla="*/ 0 h 93"/>
                    <a:gd name="T2" fmla="*/ 18 w 95"/>
                    <a:gd name="T3" fmla="*/ 46 h 93"/>
                    <a:gd name="T4" fmla="*/ 6 w 95"/>
                    <a:gd name="T5" fmla="*/ 63 h 93"/>
                    <a:gd name="T6" fmla="*/ 6 w 95"/>
                    <a:gd name="T7" fmla="*/ 63 h 93"/>
                    <a:gd name="T8" fmla="*/ 9 w 95"/>
                    <a:gd name="T9" fmla="*/ 89 h 93"/>
                    <a:gd name="T10" fmla="*/ 36 w 95"/>
                    <a:gd name="T11" fmla="*/ 92 h 93"/>
                    <a:gd name="T12" fmla="*/ 36 w 95"/>
                    <a:gd name="T13" fmla="*/ 92 h 93"/>
                    <a:gd name="T14" fmla="*/ 74 w 95"/>
                    <a:gd name="T15" fmla="*/ 75 h 93"/>
                    <a:gd name="T16" fmla="*/ 75 w 95"/>
                    <a:gd name="T17" fmla="*/ 65 h 93"/>
                    <a:gd name="T18" fmla="*/ 83 w 95"/>
                    <a:gd name="T19" fmla="*/ 54 h 93"/>
                    <a:gd name="T20" fmla="*/ 81 w 95"/>
                    <a:gd name="T21" fmla="*/ 46 h 93"/>
                    <a:gd name="T22" fmla="*/ 95 w 95"/>
                    <a:gd name="T23" fmla="*/ 29 h 93"/>
                    <a:gd name="T24" fmla="*/ 89 w 95"/>
                    <a:gd name="T25" fmla="*/ 24 h 93"/>
                    <a:gd name="T26" fmla="*/ 74 w 95"/>
                    <a:gd name="T27" fmla="*/ 33 h 93"/>
                    <a:gd name="T28" fmla="*/ 4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4" y="0"/>
                      </a:moveTo>
                      <a:cubicBezTo>
                        <a:pt x="0" y="9"/>
                        <a:pt x="20" y="37"/>
                        <a:pt x="18" y="46"/>
                      </a:cubicBezTo>
                      <a:cubicBezTo>
                        <a:pt x="17" y="55"/>
                        <a:pt x="8" y="59"/>
                        <a:pt x="6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9" y="89"/>
                        <a:pt x="9" y="89"/>
                        <a:pt x="9" y="89"/>
                      </a:cubicBezTo>
                      <a:cubicBezTo>
                        <a:pt x="20" y="92"/>
                        <a:pt x="31" y="93"/>
                        <a:pt x="36" y="92"/>
                      </a:cubicBezTo>
                      <a:cubicBezTo>
                        <a:pt x="36" y="92"/>
                        <a:pt x="36" y="92"/>
                        <a:pt x="36" y="92"/>
                      </a:cubicBezTo>
                      <a:cubicBezTo>
                        <a:pt x="44" y="90"/>
                        <a:pt x="62" y="82"/>
                        <a:pt x="74" y="75"/>
                      </a:cubicBezTo>
                      <a:cubicBezTo>
                        <a:pt x="75" y="71"/>
                        <a:pt x="75" y="65"/>
                        <a:pt x="75" y="65"/>
                      </a:cubicBezTo>
                      <a:cubicBezTo>
                        <a:pt x="78" y="63"/>
                        <a:pt x="79" y="55"/>
                        <a:pt x="83" y="54"/>
                      </a:cubicBezTo>
                      <a:cubicBezTo>
                        <a:pt x="82" y="50"/>
                        <a:pt x="82" y="48"/>
                        <a:pt x="81" y="46"/>
                      </a:cubicBezTo>
                      <a:cubicBezTo>
                        <a:pt x="81" y="44"/>
                        <a:pt x="95" y="29"/>
                        <a:pt x="95" y="29"/>
                      </a:cubicBezTo>
                      <a:cubicBezTo>
                        <a:pt x="95" y="29"/>
                        <a:pt x="89" y="29"/>
                        <a:pt x="89" y="24"/>
                      </a:cubicBezTo>
                      <a:cubicBezTo>
                        <a:pt x="84" y="27"/>
                        <a:pt x="78" y="32"/>
                        <a:pt x="74" y="33"/>
                      </a:cubicBezTo>
                      <a:cubicBezTo>
                        <a:pt x="50" y="36"/>
                        <a:pt x="18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s1ídê">
                  <a:extLst>
                    <a:ext uri="{FF2B5EF4-FFF2-40B4-BE49-F238E27FC236}">
                      <a16:creationId xmlns:a16="http://schemas.microsoft.com/office/drawing/2014/main" xmlns="" id="{68CF9676-7031-4F1F-BB11-161FED6926F5}"/>
                    </a:ext>
                  </a:extLst>
                </p:cNvPr>
                <p:cNvSpPr/>
                <p:nvPr/>
              </p:nvSpPr>
              <p:spPr bwMode="auto">
                <a:xfrm>
                  <a:off x="10283355" y="2649750"/>
                  <a:ext cx="95540" cy="67045"/>
                </a:xfrm>
                <a:custGeom>
                  <a:avLst/>
                  <a:gdLst>
                    <a:gd name="T0" fmla="*/ 41 w 41"/>
                    <a:gd name="T1" fmla="*/ 21 h 29"/>
                    <a:gd name="T2" fmla="*/ 33 w 41"/>
                    <a:gd name="T3" fmla="*/ 0 h 29"/>
                    <a:gd name="T4" fmla="*/ 7 w 41"/>
                    <a:gd name="T5" fmla="*/ 7 h 29"/>
                    <a:gd name="T6" fmla="*/ 0 w 41"/>
                    <a:gd name="T7" fmla="*/ 29 h 29"/>
                    <a:gd name="T8" fmla="*/ 41 w 41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9">
                      <a:moveTo>
                        <a:pt x="41" y="21"/>
                      </a:moveTo>
                      <a:cubicBezTo>
                        <a:pt x="38" y="14"/>
                        <a:pt x="36" y="7"/>
                        <a:pt x="33" y="0"/>
                      </a:cubicBezTo>
                      <a:cubicBezTo>
                        <a:pt x="24" y="3"/>
                        <a:pt x="10" y="7"/>
                        <a:pt x="7" y="7"/>
                      </a:cubicBezTo>
                      <a:cubicBezTo>
                        <a:pt x="7" y="7"/>
                        <a:pt x="0" y="29"/>
                        <a:pt x="0" y="29"/>
                      </a:cubicBezTo>
                      <a:lnTo>
                        <a:pt x="41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šḻîḑe">
                  <a:extLst>
                    <a:ext uri="{FF2B5EF4-FFF2-40B4-BE49-F238E27FC236}">
                      <a16:creationId xmlns:a16="http://schemas.microsoft.com/office/drawing/2014/main" xmlns="" id="{982D580E-4E50-4C30-B692-815CCF478917}"/>
                    </a:ext>
                  </a:extLst>
                </p:cNvPr>
                <p:cNvSpPr/>
                <p:nvPr/>
              </p:nvSpPr>
              <p:spPr bwMode="auto">
                <a:xfrm>
                  <a:off x="10301792" y="2664834"/>
                  <a:ext cx="253095" cy="764312"/>
                </a:xfrm>
                <a:custGeom>
                  <a:avLst/>
                  <a:gdLst>
                    <a:gd name="T0" fmla="*/ 24 w 108"/>
                    <a:gd name="T1" fmla="*/ 9 h 326"/>
                    <a:gd name="T2" fmla="*/ 50 w 108"/>
                    <a:gd name="T3" fmla="*/ 326 h 326"/>
                    <a:gd name="T4" fmla="*/ 108 w 108"/>
                    <a:gd name="T5" fmla="*/ 305 h 326"/>
                    <a:gd name="T6" fmla="*/ 84 w 108"/>
                    <a:gd name="T7" fmla="*/ 75 h 326"/>
                    <a:gd name="T8" fmla="*/ 64 w 108"/>
                    <a:gd name="T9" fmla="*/ 1 h 326"/>
                    <a:gd name="T10" fmla="*/ 60 w 108"/>
                    <a:gd name="T11" fmla="*/ 0 h 326"/>
                    <a:gd name="T12" fmla="*/ 24 w 108"/>
                    <a:gd name="T13" fmla="*/ 9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6">
                      <a:moveTo>
                        <a:pt x="24" y="9"/>
                      </a:moveTo>
                      <a:cubicBezTo>
                        <a:pt x="0" y="15"/>
                        <a:pt x="50" y="326"/>
                        <a:pt x="50" y="326"/>
                      </a:cubicBezTo>
                      <a:cubicBezTo>
                        <a:pt x="56" y="321"/>
                        <a:pt x="85" y="318"/>
                        <a:pt x="108" y="305"/>
                      </a:cubicBezTo>
                      <a:cubicBezTo>
                        <a:pt x="84" y="75"/>
                        <a:pt x="84" y="75"/>
                        <a:pt x="84" y="75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3" y="1"/>
                        <a:pt x="62" y="1"/>
                        <a:pt x="60" y="0"/>
                      </a:cubicBezTo>
                      <a:lnTo>
                        <a:pt x="24" y="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ṣļíďê">
                  <a:extLst>
                    <a:ext uri="{FF2B5EF4-FFF2-40B4-BE49-F238E27FC236}">
                      <a16:creationId xmlns:a16="http://schemas.microsoft.com/office/drawing/2014/main" xmlns="" id="{16D12D3B-B550-4620-BF5F-EB06F283BD52}"/>
                    </a:ext>
                  </a:extLst>
                </p:cNvPr>
                <p:cNvSpPr/>
                <p:nvPr/>
              </p:nvSpPr>
              <p:spPr bwMode="auto">
                <a:xfrm>
                  <a:off x="10761050" y="2170379"/>
                  <a:ext cx="144147" cy="162584"/>
                </a:xfrm>
                <a:custGeom>
                  <a:avLst/>
                  <a:gdLst>
                    <a:gd name="T0" fmla="*/ 22 w 61"/>
                    <a:gd name="T1" fmla="*/ 69 h 69"/>
                    <a:gd name="T2" fmla="*/ 12 w 61"/>
                    <a:gd name="T3" fmla="*/ 51 h 69"/>
                    <a:gd name="T4" fmla="*/ 10 w 61"/>
                    <a:gd name="T5" fmla="*/ 36 h 69"/>
                    <a:gd name="T6" fmla="*/ 2 w 61"/>
                    <a:gd name="T7" fmla="*/ 28 h 69"/>
                    <a:gd name="T8" fmla="*/ 7 w 61"/>
                    <a:gd name="T9" fmla="*/ 12 h 69"/>
                    <a:gd name="T10" fmla="*/ 13 w 61"/>
                    <a:gd name="T11" fmla="*/ 10 h 69"/>
                    <a:gd name="T12" fmla="*/ 18 w 61"/>
                    <a:gd name="T13" fmla="*/ 3 h 69"/>
                    <a:gd name="T14" fmla="*/ 26 w 61"/>
                    <a:gd name="T15" fmla="*/ 3 h 69"/>
                    <a:gd name="T16" fmla="*/ 35 w 61"/>
                    <a:gd name="T17" fmla="*/ 1 h 69"/>
                    <a:gd name="T18" fmla="*/ 56 w 61"/>
                    <a:gd name="T19" fmla="*/ 11 h 69"/>
                    <a:gd name="T20" fmla="*/ 58 w 61"/>
                    <a:gd name="T21" fmla="*/ 36 h 69"/>
                    <a:gd name="T22" fmla="*/ 45 w 61"/>
                    <a:gd name="T23" fmla="*/ 60 h 69"/>
                    <a:gd name="T24" fmla="*/ 22 w 61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9">
                      <a:moveTo>
                        <a:pt x="22" y="69"/>
                      </a:moveTo>
                      <a:cubicBezTo>
                        <a:pt x="19" y="64"/>
                        <a:pt x="15" y="60"/>
                        <a:pt x="12" y="51"/>
                      </a:cubicBezTo>
                      <a:cubicBezTo>
                        <a:pt x="11" y="47"/>
                        <a:pt x="10" y="41"/>
                        <a:pt x="10" y="36"/>
                      </a:cubicBezTo>
                      <a:cubicBezTo>
                        <a:pt x="7" y="35"/>
                        <a:pt x="3" y="31"/>
                        <a:pt x="2" y="28"/>
                      </a:cubicBezTo>
                      <a:cubicBezTo>
                        <a:pt x="0" y="23"/>
                        <a:pt x="5" y="14"/>
                        <a:pt x="7" y="12"/>
                      </a:cubicBezTo>
                      <a:cubicBezTo>
                        <a:pt x="8" y="11"/>
                        <a:pt x="10" y="10"/>
                        <a:pt x="13" y="10"/>
                      </a:cubicBezTo>
                      <a:cubicBezTo>
                        <a:pt x="14" y="7"/>
                        <a:pt x="16" y="5"/>
                        <a:pt x="18" y="3"/>
                      </a:cubicBezTo>
                      <a:cubicBezTo>
                        <a:pt x="20" y="2"/>
                        <a:pt x="23" y="3"/>
                        <a:pt x="26" y="3"/>
                      </a:cubicBezTo>
                      <a:cubicBezTo>
                        <a:pt x="29" y="0"/>
                        <a:pt x="30" y="0"/>
                        <a:pt x="35" y="1"/>
                      </a:cubicBezTo>
                      <a:cubicBezTo>
                        <a:pt x="41" y="2"/>
                        <a:pt x="52" y="6"/>
                        <a:pt x="56" y="11"/>
                      </a:cubicBezTo>
                      <a:cubicBezTo>
                        <a:pt x="61" y="17"/>
                        <a:pt x="61" y="28"/>
                        <a:pt x="58" y="36"/>
                      </a:cubicBezTo>
                      <a:cubicBezTo>
                        <a:pt x="55" y="44"/>
                        <a:pt x="50" y="56"/>
                        <a:pt x="45" y="60"/>
                      </a:cubicBezTo>
                      <a:cubicBezTo>
                        <a:pt x="41" y="64"/>
                        <a:pt x="22" y="69"/>
                        <a:pt x="22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ṩliḋé">
                  <a:extLst>
                    <a:ext uri="{FF2B5EF4-FFF2-40B4-BE49-F238E27FC236}">
                      <a16:creationId xmlns:a16="http://schemas.microsoft.com/office/drawing/2014/main" xmlns="" id="{3A1071B1-71E0-4766-BFDC-8EAC0DE1BC22}"/>
                    </a:ext>
                  </a:extLst>
                </p:cNvPr>
                <p:cNvSpPr/>
                <p:nvPr/>
              </p:nvSpPr>
              <p:spPr bwMode="auto">
                <a:xfrm>
                  <a:off x="10777811" y="2291060"/>
                  <a:ext cx="103920" cy="58665"/>
                </a:xfrm>
                <a:custGeom>
                  <a:avLst/>
                  <a:gdLst>
                    <a:gd name="T0" fmla="*/ 1 w 44"/>
                    <a:gd name="T1" fmla="*/ 14 h 25"/>
                    <a:gd name="T2" fmla="*/ 0 w 44"/>
                    <a:gd name="T3" fmla="*/ 10 h 25"/>
                    <a:gd name="T4" fmla="*/ 3 w 44"/>
                    <a:gd name="T5" fmla="*/ 0 h 25"/>
                    <a:gd name="T6" fmla="*/ 42 w 44"/>
                    <a:gd name="T7" fmla="*/ 9 h 25"/>
                    <a:gd name="T8" fmla="*/ 38 w 44"/>
                    <a:gd name="T9" fmla="*/ 25 h 25"/>
                    <a:gd name="T10" fmla="*/ 1 w 44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25">
                      <a:moveTo>
                        <a:pt x="1" y="14"/>
                      </a:moveTo>
                      <a:cubicBezTo>
                        <a:pt x="1" y="13"/>
                        <a:pt x="0" y="10"/>
                        <a:pt x="0" y="1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4" y="10"/>
                        <a:pt x="42" y="9"/>
                      </a:cubicBezTo>
                      <a:cubicBezTo>
                        <a:pt x="41" y="9"/>
                        <a:pt x="38" y="25"/>
                        <a:pt x="38" y="25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ṧ1îḓé">
                  <a:extLst>
                    <a:ext uri="{FF2B5EF4-FFF2-40B4-BE49-F238E27FC236}">
                      <a16:creationId xmlns:a16="http://schemas.microsoft.com/office/drawing/2014/main" xmlns="" id="{FF06AE4A-F2DE-402C-90E7-AFA6A0D76EC9}"/>
                    </a:ext>
                  </a:extLst>
                </p:cNvPr>
                <p:cNvSpPr/>
                <p:nvPr/>
              </p:nvSpPr>
              <p:spPr bwMode="auto">
                <a:xfrm>
                  <a:off x="10399007" y="2309496"/>
                  <a:ext cx="476019" cy="553120"/>
                </a:xfrm>
                <a:custGeom>
                  <a:avLst/>
                  <a:gdLst>
                    <a:gd name="T0" fmla="*/ 0 w 203"/>
                    <a:gd name="T1" fmla="*/ 236 h 236"/>
                    <a:gd name="T2" fmla="*/ 203 w 203"/>
                    <a:gd name="T3" fmla="*/ 10 h 236"/>
                    <a:gd name="T4" fmla="*/ 160 w 203"/>
                    <a:gd name="T5" fmla="*/ 0 h 236"/>
                    <a:gd name="T6" fmla="*/ 9 w 203"/>
                    <a:gd name="T7" fmla="*/ 162 h 236"/>
                    <a:gd name="T8" fmla="*/ 0 w 203"/>
                    <a:gd name="T9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236">
                      <a:moveTo>
                        <a:pt x="0" y="236"/>
                      </a:moveTo>
                      <a:cubicBezTo>
                        <a:pt x="56" y="222"/>
                        <a:pt x="183" y="165"/>
                        <a:pt x="203" y="10"/>
                      </a:cubicBezTo>
                      <a:cubicBezTo>
                        <a:pt x="188" y="9"/>
                        <a:pt x="175" y="3"/>
                        <a:pt x="160" y="0"/>
                      </a:cubicBezTo>
                      <a:cubicBezTo>
                        <a:pt x="137" y="114"/>
                        <a:pt x="72" y="170"/>
                        <a:pt x="9" y="162"/>
                      </a:cubicBez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isḻíḍè">
                  <a:extLst>
                    <a:ext uri="{FF2B5EF4-FFF2-40B4-BE49-F238E27FC236}">
                      <a16:creationId xmlns:a16="http://schemas.microsoft.com/office/drawing/2014/main" xmlns="" id="{40A895DB-9B22-4A7B-89D5-A9E28368158E}"/>
                    </a:ext>
                  </a:extLst>
                </p:cNvPr>
                <p:cNvSpPr/>
                <p:nvPr/>
              </p:nvSpPr>
              <p:spPr bwMode="auto">
                <a:xfrm>
                  <a:off x="10328610" y="2658130"/>
                  <a:ext cx="108948" cy="452553"/>
                </a:xfrm>
                <a:custGeom>
                  <a:avLst/>
                  <a:gdLst>
                    <a:gd name="T0" fmla="*/ 13 w 47"/>
                    <a:gd name="T1" fmla="*/ 12 h 193"/>
                    <a:gd name="T2" fmla="*/ 20 w 47"/>
                    <a:gd name="T3" fmla="*/ 193 h 193"/>
                    <a:gd name="T4" fmla="*/ 37 w 47"/>
                    <a:gd name="T5" fmla="*/ 69 h 193"/>
                    <a:gd name="T6" fmla="*/ 16 w 47"/>
                    <a:gd name="T7" fmla="*/ 64 h 193"/>
                    <a:gd name="T8" fmla="*/ 47 w 47"/>
                    <a:gd name="T9" fmla="*/ 53 h 193"/>
                    <a:gd name="T10" fmla="*/ 38 w 47"/>
                    <a:gd name="T11" fmla="*/ 0 h 193"/>
                    <a:gd name="T12" fmla="*/ 1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13" y="12"/>
                      </a:moveTo>
                      <a:cubicBezTo>
                        <a:pt x="0" y="18"/>
                        <a:pt x="7" y="102"/>
                        <a:pt x="20" y="193"/>
                      </a:cubicBezTo>
                      <a:cubicBezTo>
                        <a:pt x="20" y="193"/>
                        <a:pt x="37" y="69"/>
                        <a:pt x="37" y="69"/>
                      </a:cubicBezTo>
                      <a:cubicBezTo>
                        <a:pt x="16" y="64"/>
                        <a:pt x="16" y="64"/>
                        <a:pt x="16" y="64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38" y="0"/>
                        <a:pt x="38" y="0"/>
                        <a:pt x="38" y="0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iSľídè">
                  <a:extLst>
                    <a:ext uri="{FF2B5EF4-FFF2-40B4-BE49-F238E27FC236}">
                      <a16:creationId xmlns:a16="http://schemas.microsoft.com/office/drawing/2014/main" xmlns="" id="{F42DE890-EA98-4435-96C1-27B300D65B54}"/>
                    </a:ext>
                  </a:extLst>
                </p:cNvPr>
                <p:cNvSpPr/>
                <p:nvPr/>
              </p:nvSpPr>
              <p:spPr bwMode="auto">
                <a:xfrm>
                  <a:off x="9834155" y="2177083"/>
                  <a:ext cx="142471" cy="172641"/>
                </a:xfrm>
                <a:custGeom>
                  <a:avLst/>
                  <a:gdLst>
                    <a:gd name="T0" fmla="*/ 59 w 61"/>
                    <a:gd name="T1" fmla="*/ 36 h 73"/>
                    <a:gd name="T2" fmla="*/ 55 w 61"/>
                    <a:gd name="T3" fmla="*/ 33 h 73"/>
                    <a:gd name="T4" fmla="*/ 55 w 61"/>
                    <a:gd name="T5" fmla="*/ 22 h 73"/>
                    <a:gd name="T6" fmla="*/ 51 w 61"/>
                    <a:gd name="T7" fmla="*/ 15 h 73"/>
                    <a:gd name="T8" fmla="*/ 36 w 61"/>
                    <a:gd name="T9" fmla="*/ 5 h 73"/>
                    <a:gd name="T10" fmla="*/ 9 w 61"/>
                    <a:gd name="T11" fmla="*/ 15 h 73"/>
                    <a:gd name="T12" fmla="*/ 9 w 61"/>
                    <a:gd name="T13" fmla="*/ 15 h 73"/>
                    <a:gd name="T14" fmla="*/ 8 w 61"/>
                    <a:gd name="T15" fmla="*/ 17 h 73"/>
                    <a:gd name="T16" fmla="*/ 1 w 61"/>
                    <a:gd name="T17" fmla="*/ 46 h 73"/>
                    <a:gd name="T18" fmla="*/ 5 w 61"/>
                    <a:gd name="T19" fmla="*/ 72 h 73"/>
                    <a:gd name="T20" fmla="*/ 37 w 61"/>
                    <a:gd name="T21" fmla="*/ 66 h 73"/>
                    <a:gd name="T22" fmla="*/ 45 w 61"/>
                    <a:gd name="T23" fmla="*/ 51 h 73"/>
                    <a:gd name="T24" fmla="*/ 56 w 61"/>
                    <a:gd name="T25" fmla="*/ 47 h 73"/>
                    <a:gd name="T26" fmla="*/ 59 w 61"/>
                    <a:gd name="T27" fmla="*/ 3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1" h="73">
                      <a:moveTo>
                        <a:pt x="59" y="36"/>
                      </a:moveTo>
                      <a:cubicBezTo>
                        <a:pt x="59" y="35"/>
                        <a:pt x="57" y="34"/>
                        <a:pt x="55" y="33"/>
                      </a:cubicBezTo>
                      <a:cubicBezTo>
                        <a:pt x="56" y="29"/>
                        <a:pt x="57" y="25"/>
                        <a:pt x="55" y="22"/>
                      </a:cubicBezTo>
                      <a:cubicBezTo>
                        <a:pt x="54" y="19"/>
                        <a:pt x="53" y="17"/>
                        <a:pt x="51" y="15"/>
                      </a:cubicBezTo>
                      <a:cubicBezTo>
                        <a:pt x="49" y="10"/>
                        <a:pt x="45" y="8"/>
                        <a:pt x="36" y="5"/>
                      </a:cubicBezTo>
                      <a:cubicBezTo>
                        <a:pt x="23" y="0"/>
                        <a:pt x="9" y="6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8" y="16"/>
                        <a:pt x="8" y="17"/>
                      </a:cubicBezTo>
                      <a:cubicBezTo>
                        <a:pt x="7" y="21"/>
                        <a:pt x="0" y="36"/>
                        <a:pt x="1" y="46"/>
                      </a:cubicBezTo>
                      <a:cubicBezTo>
                        <a:pt x="1" y="55"/>
                        <a:pt x="4" y="66"/>
                        <a:pt x="5" y="72"/>
                      </a:cubicBezTo>
                      <a:cubicBezTo>
                        <a:pt x="5" y="72"/>
                        <a:pt x="37" y="73"/>
                        <a:pt x="37" y="66"/>
                      </a:cubicBezTo>
                      <a:cubicBezTo>
                        <a:pt x="38" y="60"/>
                        <a:pt x="41" y="55"/>
                        <a:pt x="45" y="51"/>
                      </a:cubicBezTo>
                      <a:cubicBezTo>
                        <a:pt x="50" y="50"/>
                        <a:pt x="54" y="48"/>
                        <a:pt x="56" y="47"/>
                      </a:cubicBezTo>
                      <a:cubicBezTo>
                        <a:pt x="61" y="43"/>
                        <a:pt x="61" y="40"/>
                        <a:pt x="59" y="36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Sḻïḋè">
                  <a:extLst>
                    <a:ext uri="{FF2B5EF4-FFF2-40B4-BE49-F238E27FC236}">
                      <a16:creationId xmlns:a16="http://schemas.microsoft.com/office/drawing/2014/main" xmlns="" id="{11AA7702-8110-471A-B9F3-446E83AEB22C}"/>
                    </a:ext>
                  </a:extLst>
                </p:cNvPr>
                <p:cNvSpPr/>
                <p:nvPr/>
              </p:nvSpPr>
              <p:spPr bwMode="auto">
                <a:xfrm>
                  <a:off x="9835830" y="2326258"/>
                  <a:ext cx="92187" cy="48608"/>
                </a:xfrm>
                <a:custGeom>
                  <a:avLst/>
                  <a:gdLst>
                    <a:gd name="T0" fmla="*/ 55 w 55"/>
                    <a:gd name="T1" fmla="*/ 28 h 29"/>
                    <a:gd name="T2" fmla="*/ 55 w 55"/>
                    <a:gd name="T3" fmla="*/ 0 h 29"/>
                    <a:gd name="T4" fmla="*/ 0 w 55"/>
                    <a:gd name="T5" fmla="*/ 4 h 29"/>
                    <a:gd name="T6" fmla="*/ 3 w 55"/>
                    <a:gd name="T7" fmla="*/ 29 h 29"/>
                    <a:gd name="T8" fmla="*/ 55 w 55"/>
                    <a:gd name="T9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29">
                      <a:moveTo>
                        <a:pt x="55" y="28"/>
                      </a:moveTo>
                      <a:lnTo>
                        <a:pt x="55" y="0"/>
                      </a:lnTo>
                      <a:lnTo>
                        <a:pt x="0" y="4"/>
                      </a:lnTo>
                      <a:lnTo>
                        <a:pt x="3" y="29"/>
                      </a:lnTo>
                      <a:lnTo>
                        <a:pt x="55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ïslîďe">
                  <a:extLst>
                    <a:ext uri="{FF2B5EF4-FFF2-40B4-BE49-F238E27FC236}">
                      <a16:creationId xmlns:a16="http://schemas.microsoft.com/office/drawing/2014/main" xmlns="" id="{CD9DA410-3910-4B12-AD2A-C7AB97500C35}"/>
                    </a:ext>
                  </a:extLst>
                </p:cNvPr>
                <p:cNvSpPr/>
                <p:nvPr/>
              </p:nvSpPr>
              <p:spPr bwMode="auto">
                <a:xfrm>
                  <a:off x="9834155" y="2334639"/>
                  <a:ext cx="407298" cy="963771"/>
                </a:xfrm>
                <a:custGeom>
                  <a:avLst/>
                  <a:gdLst>
                    <a:gd name="T0" fmla="*/ 174 w 174"/>
                    <a:gd name="T1" fmla="*/ 133 h 411"/>
                    <a:gd name="T2" fmla="*/ 41 w 174"/>
                    <a:gd name="T3" fmla="*/ 0 h 411"/>
                    <a:gd name="T4" fmla="*/ 0 w 174"/>
                    <a:gd name="T5" fmla="*/ 3 h 411"/>
                    <a:gd name="T6" fmla="*/ 118 w 174"/>
                    <a:gd name="T7" fmla="*/ 210 h 411"/>
                    <a:gd name="T8" fmla="*/ 75 w 174"/>
                    <a:gd name="T9" fmla="*/ 407 h 411"/>
                    <a:gd name="T10" fmla="*/ 116 w 174"/>
                    <a:gd name="T11" fmla="*/ 411 h 411"/>
                    <a:gd name="T12" fmla="*/ 174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174" y="133"/>
                      </a:moveTo>
                      <a:cubicBezTo>
                        <a:pt x="130" y="125"/>
                        <a:pt x="68" y="169"/>
                        <a:pt x="41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7" y="177"/>
                        <a:pt x="53" y="179"/>
                        <a:pt x="118" y="210"/>
                      </a:cubicBezTo>
                      <a:cubicBezTo>
                        <a:pt x="75" y="407"/>
                        <a:pt x="75" y="407"/>
                        <a:pt x="75" y="407"/>
                      </a:cubicBezTo>
                      <a:cubicBezTo>
                        <a:pt x="116" y="411"/>
                        <a:pt x="116" y="411"/>
                        <a:pt x="116" y="411"/>
                      </a:cubicBezTo>
                      <a:lnTo>
                        <a:pt x="174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îṣḻídè">
                  <a:extLst>
                    <a:ext uri="{FF2B5EF4-FFF2-40B4-BE49-F238E27FC236}">
                      <a16:creationId xmlns:a16="http://schemas.microsoft.com/office/drawing/2014/main" xmlns="" id="{D08842A3-14FC-474E-9547-107C18BF3F98}"/>
                    </a:ext>
                  </a:extLst>
                </p:cNvPr>
                <p:cNvSpPr/>
                <p:nvPr/>
              </p:nvSpPr>
              <p:spPr bwMode="auto">
                <a:xfrm>
                  <a:off x="10142561" y="2638016"/>
                  <a:ext cx="100567" cy="420707"/>
                </a:xfrm>
                <a:custGeom>
                  <a:avLst/>
                  <a:gdLst>
                    <a:gd name="T0" fmla="*/ 48 w 60"/>
                    <a:gd name="T1" fmla="*/ 0 h 251"/>
                    <a:gd name="T2" fmla="*/ 48 w 60"/>
                    <a:gd name="T3" fmla="*/ 0 h 251"/>
                    <a:gd name="T4" fmla="*/ 0 w 60"/>
                    <a:gd name="T5" fmla="*/ 65 h 251"/>
                    <a:gd name="T6" fmla="*/ 32 w 60"/>
                    <a:gd name="T7" fmla="*/ 77 h 251"/>
                    <a:gd name="T8" fmla="*/ 7 w 60"/>
                    <a:gd name="T9" fmla="*/ 81 h 251"/>
                    <a:gd name="T10" fmla="*/ 9 w 60"/>
                    <a:gd name="T11" fmla="*/ 251 h 251"/>
                    <a:gd name="T12" fmla="*/ 60 w 60"/>
                    <a:gd name="T13" fmla="*/ 4 h 251"/>
                    <a:gd name="T14" fmla="*/ 48 w 60"/>
                    <a:gd name="T1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251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0" y="65"/>
                      </a:lnTo>
                      <a:lnTo>
                        <a:pt x="32" y="77"/>
                      </a:lnTo>
                      <a:lnTo>
                        <a:pt x="7" y="81"/>
                      </a:lnTo>
                      <a:lnTo>
                        <a:pt x="9" y="251"/>
                      </a:lnTo>
                      <a:lnTo>
                        <a:pt x="60" y="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ïslíḓé">
                  <a:extLst>
                    <a:ext uri="{FF2B5EF4-FFF2-40B4-BE49-F238E27FC236}">
                      <a16:creationId xmlns:a16="http://schemas.microsoft.com/office/drawing/2014/main" xmlns="" id="{65D0CA56-F4C6-430E-B177-5934111F6059}"/>
                    </a:ext>
                  </a:extLst>
                </p:cNvPr>
                <p:cNvSpPr/>
                <p:nvPr/>
              </p:nvSpPr>
              <p:spPr bwMode="auto">
                <a:xfrm>
                  <a:off x="10228043" y="2644721"/>
                  <a:ext cx="36875" cy="72074"/>
                </a:xfrm>
                <a:custGeom>
                  <a:avLst/>
                  <a:gdLst>
                    <a:gd name="T0" fmla="*/ 16 w 16"/>
                    <a:gd name="T1" fmla="*/ 5 h 31"/>
                    <a:gd name="T2" fmla="*/ 14 w 16"/>
                    <a:gd name="T3" fmla="*/ 0 h 31"/>
                    <a:gd name="T4" fmla="*/ 0 w 16"/>
                    <a:gd name="T5" fmla="*/ 15 h 31"/>
                    <a:gd name="T6" fmla="*/ 13 w 16"/>
                    <a:gd name="T7" fmla="*/ 30 h 31"/>
                    <a:gd name="T8" fmla="*/ 16 w 16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1">
                      <a:moveTo>
                        <a:pt x="16" y="5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0" y="15"/>
                        <a:pt x="0" y="15"/>
                      </a:cubicBezTo>
                      <a:cubicBezTo>
                        <a:pt x="0" y="15"/>
                        <a:pt x="12" y="31"/>
                        <a:pt x="13" y="30"/>
                      </a:cubicBezTo>
                      <a:lnTo>
                        <a:pt x="16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1iḋê">
                  <a:extLst>
                    <a:ext uri="{FF2B5EF4-FFF2-40B4-BE49-F238E27FC236}">
                      <a16:creationId xmlns:a16="http://schemas.microsoft.com/office/drawing/2014/main" xmlns="" id="{3853CFFC-04C2-4A06-B882-C709E7E6A20F}"/>
                    </a:ext>
                  </a:extLst>
                </p:cNvPr>
                <p:cNvSpPr/>
                <p:nvPr/>
              </p:nvSpPr>
              <p:spPr bwMode="auto">
                <a:xfrm>
                  <a:off x="10160998" y="2711766"/>
                  <a:ext cx="122357" cy="586643"/>
                </a:xfrm>
                <a:custGeom>
                  <a:avLst/>
                  <a:gdLst>
                    <a:gd name="T0" fmla="*/ 73 w 73"/>
                    <a:gd name="T1" fmla="*/ 2 h 350"/>
                    <a:gd name="T2" fmla="*/ 55 w 73"/>
                    <a:gd name="T3" fmla="*/ 0 h 350"/>
                    <a:gd name="T4" fmla="*/ 0 w 73"/>
                    <a:gd name="T5" fmla="*/ 290 h 350"/>
                    <a:gd name="T6" fmla="*/ 19 w 73"/>
                    <a:gd name="T7" fmla="*/ 350 h 350"/>
                    <a:gd name="T8" fmla="*/ 61 w 73"/>
                    <a:gd name="T9" fmla="*/ 291 h 350"/>
                    <a:gd name="T10" fmla="*/ 73 w 73"/>
                    <a:gd name="T11" fmla="*/ 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" h="350">
                      <a:moveTo>
                        <a:pt x="73" y="2"/>
                      </a:moveTo>
                      <a:lnTo>
                        <a:pt x="55" y="0"/>
                      </a:lnTo>
                      <a:lnTo>
                        <a:pt x="0" y="290"/>
                      </a:lnTo>
                      <a:lnTo>
                        <a:pt x="19" y="350"/>
                      </a:lnTo>
                      <a:lnTo>
                        <a:pt x="61" y="291"/>
                      </a:lnTo>
                      <a:lnTo>
                        <a:pt x="73" y="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ṣľiḑe">
                  <a:extLst>
                    <a:ext uri="{FF2B5EF4-FFF2-40B4-BE49-F238E27FC236}">
                      <a16:creationId xmlns:a16="http://schemas.microsoft.com/office/drawing/2014/main" xmlns="" id="{AB2A0EA1-9877-431E-B278-F1447A4FC780}"/>
                    </a:ext>
                  </a:extLst>
                </p:cNvPr>
                <p:cNvSpPr/>
                <p:nvPr/>
              </p:nvSpPr>
              <p:spPr bwMode="auto">
                <a:xfrm>
                  <a:off x="10251509" y="2651425"/>
                  <a:ext cx="68722" cy="72074"/>
                </a:xfrm>
                <a:custGeom>
                  <a:avLst/>
                  <a:gdLst>
                    <a:gd name="T0" fmla="*/ 30 w 30"/>
                    <a:gd name="T1" fmla="*/ 8 h 31"/>
                    <a:gd name="T2" fmla="*/ 1 w 30"/>
                    <a:gd name="T3" fmla="*/ 0 h 31"/>
                    <a:gd name="T4" fmla="*/ 0 w 30"/>
                    <a:gd name="T5" fmla="*/ 28 h 31"/>
                    <a:gd name="T6" fmla="*/ 14 w 30"/>
                    <a:gd name="T7" fmla="*/ 31 h 31"/>
                    <a:gd name="T8" fmla="*/ 30 w 30"/>
                    <a:gd name="T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30" y="8"/>
                      </a:moveTo>
                      <a:cubicBezTo>
                        <a:pt x="28" y="7"/>
                        <a:pt x="1" y="0"/>
                        <a:pt x="1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lnTo>
                        <a:pt x="30" y="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ṡļîďé">
                  <a:extLst>
                    <a:ext uri="{FF2B5EF4-FFF2-40B4-BE49-F238E27FC236}">
                      <a16:creationId xmlns:a16="http://schemas.microsoft.com/office/drawing/2014/main" xmlns="" id="{E2AC2106-9865-481E-B97F-652865B0F1E3}"/>
                    </a:ext>
                  </a:extLst>
                </p:cNvPr>
                <p:cNvSpPr/>
                <p:nvPr/>
              </p:nvSpPr>
              <p:spPr bwMode="auto">
                <a:xfrm>
                  <a:off x="10223015" y="2614551"/>
                  <a:ext cx="41904" cy="102244"/>
                </a:xfrm>
                <a:custGeom>
                  <a:avLst/>
                  <a:gdLst>
                    <a:gd name="T0" fmla="*/ 25 w 25"/>
                    <a:gd name="T1" fmla="*/ 23 h 61"/>
                    <a:gd name="T2" fmla="*/ 0 w 25"/>
                    <a:gd name="T3" fmla="*/ 61 h 61"/>
                    <a:gd name="T4" fmla="*/ 0 w 25"/>
                    <a:gd name="T5" fmla="*/ 9 h 61"/>
                    <a:gd name="T6" fmla="*/ 18 w 25"/>
                    <a:gd name="T7" fmla="*/ 0 h 61"/>
                    <a:gd name="T8" fmla="*/ 25 w 25"/>
                    <a:gd name="T9" fmla="*/ 2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1">
                      <a:moveTo>
                        <a:pt x="25" y="23"/>
                      </a:moveTo>
                      <a:lnTo>
                        <a:pt x="0" y="61"/>
                      </a:lnTo>
                      <a:lnTo>
                        <a:pt x="0" y="9"/>
                      </a:lnTo>
                      <a:lnTo>
                        <a:pt x="18" y="0"/>
                      </a:lnTo>
                      <a:lnTo>
                        <a:pt x="25" y="23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ślïḓê">
                  <a:extLst>
                    <a:ext uri="{FF2B5EF4-FFF2-40B4-BE49-F238E27FC236}">
                      <a16:creationId xmlns:a16="http://schemas.microsoft.com/office/drawing/2014/main" xmlns="" id="{911D0940-E309-48D5-B978-AF0F46AF2CC5}"/>
                    </a:ext>
                  </a:extLst>
                </p:cNvPr>
                <p:cNvSpPr/>
                <p:nvPr/>
              </p:nvSpPr>
              <p:spPr bwMode="auto">
                <a:xfrm>
                  <a:off x="10300117" y="2627960"/>
                  <a:ext cx="145823" cy="115653"/>
                </a:xfrm>
                <a:custGeom>
                  <a:avLst/>
                  <a:gdLst>
                    <a:gd name="T0" fmla="*/ 87 w 87"/>
                    <a:gd name="T1" fmla="*/ 22 h 69"/>
                    <a:gd name="T2" fmla="*/ 74 w 87"/>
                    <a:gd name="T3" fmla="*/ 0 h 69"/>
                    <a:gd name="T4" fmla="*/ 0 w 87"/>
                    <a:gd name="T5" fmla="*/ 22 h 69"/>
                    <a:gd name="T6" fmla="*/ 18 w 87"/>
                    <a:gd name="T7" fmla="*/ 69 h 69"/>
                    <a:gd name="T8" fmla="*/ 87 w 87"/>
                    <a:gd name="T9" fmla="*/ 2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69">
                      <a:moveTo>
                        <a:pt x="87" y="22"/>
                      </a:moveTo>
                      <a:lnTo>
                        <a:pt x="74" y="0"/>
                      </a:lnTo>
                      <a:lnTo>
                        <a:pt x="0" y="22"/>
                      </a:lnTo>
                      <a:lnTo>
                        <a:pt x="18" y="69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îṥḻiḍê">
                  <a:extLst>
                    <a:ext uri="{FF2B5EF4-FFF2-40B4-BE49-F238E27FC236}">
                      <a16:creationId xmlns:a16="http://schemas.microsoft.com/office/drawing/2014/main" xmlns="" id="{E49BE1BF-DBA8-4908-A74F-8FF89DF1E16C}"/>
                    </a:ext>
                  </a:extLst>
                </p:cNvPr>
                <p:cNvSpPr/>
                <p:nvPr/>
              </p:nvSpPr>
              <p:spPr bwMode="auto">
                <a:xfrm>
                  <a:off x="10393979" y="2321230"/>
                  <a:ext cx="164260" cy="293322"/>
                </a:xfrm>
                <a:custGeom>
                  <a:avLst/>
                  <a:gdLst>
                    <a:gd name="T0" fmla="*/ 0 w 70"/>
                    <a:gd name="T1" fmla="*/ 17 h 125"/>
                    <a:gd name="T2" fmla="*/ 7 w 70"/>
                    <a:gd name="T3" fmla="*/ 10 h 125"/>
                    <a:gd name="T4" fmla="*/ 69 w 70"/>
                    <a:gd name="T5" fmla="*/ 56 h 125"/>
                    <a:gd name="T6" fmla="*/ 57 w 70"/>
                    <a:gd name="T7" fmla="*/ 105 h 125"/>
                    <a:gd name="T8" fmla="*/ 17 w 70"/>
                    <a:gd name="T9" fmla="*/ 125 h 125"/>
                    <a:gd name="T10" fmla="*/ 18 w 70"/>
                    <a:gd name="T11" fmla="*/ 109 h 125"/>
                    <a:gd name="T12" fmla="*/ 31 w 70"/>
                    <a:gd name="T13" fmla="*/ 96 h 125"/>
                    <a:gd name="T14" fmla="*/ 44 w 70"/>
                    <a:gd name="T15" fmla="*/ 92 h 125"/>
                    <a:gd name="T16" fmla="*/ 49 w 70"/>
                    <a:gd name="T17" fmla="*/ 79 h 125"/>
                    <a:gd name="T18" fmla="*/ 39 w 70"/>
                    <a:gd name="T19" fmla="*/ 74 h 125"/>
                    <a:gd name="T20" fmla="*/ 24 w 70"/>
                    <a:gd name="T21" fmla="*/ 83 h 125"/>
                    <a:gd name="T22" fmla="*/ 19 w 70"/>
                    <a:gd name="T23" fmla="*/ 80 h 125"/>
                    <a:gd name="T24" fmla="*/ 39 w 70"/>
                    <a:gd name="T25" fmla="*/ 20 h 125"/>
                    <a:gd name="T26" fmla="*/ 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0" y="17"/>
                      </a:moveTo>
                      <a:cubicBezTo>
                        <a:pt x="0" y="14"/>
                        <a:pt x="3" y="12"/>
                        <a:pt x="7" y="10"/>
                      </a:cubicBezTo>
                      <a:cubicBezTo>
                        <a:pt x="32" y="0"/>
                        <a:pt x="67" y="31"/>
                        <a:pt x="69" y="56"/>
                      </a:cubicBezTo>
                      <a:cubicBezTo>
                        <a:pt x="70" y="73"/>
                        <a:pt x="69" y="96"/>
                        <a:pt x="57" y="105"/>
                      </a:cubicBezTo>
                      <a:cubicBezTo>
                        <a:pt x="44" y="114"/>
                        <a:pt x="17" y="125"/>
                        <a:pt x="17" y="125"/>
                      </a:cubicBezTo>
                      <a:cubicBezTo>
                        <a:pt x="17" y="125"/>
                        <a:pt x="18" y="110"/>
                        <a:pt x="18" y="109"/>
                      </a:cubicBezTo>
                      <a:cubicBezTo>
                        <a:pt x="19" y="107"/>
                        <a:pt x="31" y="96"/>
                        <a:pt x="31" y="96"/>
                      </a:cubicBezTo>
                      <a:cubicBezTo>
                        <a:pt x="31" y="96"/>
                        <a:pt x="37" y="97"/>
                        <a:pt x="44" y="92"/>
                      </a:cubicBezTo>
                      <a:cubicBezTo>
                        <a:pt x="50" y="88"/>
                        <a:pt x="52" y="85"/>
                        <a:pt x="49" y="79"/>
                      </a:cubicBezTo>
                      <a:cubicBezTo>
                        <a:pt x="46" y="74"/>
                        <a:pt x="43" y="74"/>
                        <a:pt x="39" y="74"/>
                      </a:cubicBezTo>
                      <a:cubicBezTo>
                        <a:pt x="35" y="75"/>
                        <a:pt x="24" y="84"/>
                        <a:pt x="24" y="83"/>
                      </a:cubicBezTo>
                      <a:cubicBezTo>
                        <a:pt x="23" y="82"/>
                        <a:pt x="19" y="80"/>
                        <a:pt x="19" y="80"/>
                      </a:cubicBezTo>
                      <a:cubicBezTo>
                        <a:pt x="34" y="70"/>
                        <a:pt x="62" y="34"/>
                        <a:pt x="39" y="20"/>
                      </a:cubicBezTo>
                      <a:cubicBezTo>
                        <a:pt x="17" y="6"/>
                        <a:pt x="0" y="17"/>
                        <a:pt x="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i$líḍê">
                  <a:extLst>
                    <a:ext uri="{FF2B5EF4-FFF2-40B4-BE49-F238E27FC236}">
                      <a16:creationId xmlns:a16="http://schemas.microsoft.com/office/drawing/2014/main" xmlns="" id="{2BA0939D-DFC5-4231-BFEA-7EB1C700C310}"/>
                    </a:ext>
                  </a:extLst>
                </p:cNvPr>
                <p:cNvSpPr/>
                <p:nvPr/>
              </p:nvSpPr>
              <p:spPr bwMode="auto">
                <a:xfrm>
                  <a:off x="10735908" y="2217310"/>
                  <a:ext cx="170964" cy="115653"/>
                </a:xfrm>
                <a:custGeom>
                  <a:avLst/>
                  <a:gdLst>
                    <a:gd name="T0" fmla="*/ 65 w 73"/>
                    <a:gd name="T1" fmla="*/ 25 h 49"/>
                    <a:gd name="T2" fmla="*/ 57 w 73"/>
                    <a:gd name="T3" fmla="*/ 9 h 49"/>
                    <a:gd name="T4" fmla="*/ 56 w 73"/>
                    <a:gd name="T5" fmla="*/ 9 h 49"/>
                    <a:gd name="T6" fmla="*/ 56 w 73"/>
                    <a:gd name="T7" fmla="*/ 9 h 49"/>
                    <a:gd name="T8" fmla="*/ 32 w 73"/>
                    <a:gd name="T9" fmla="*/ 12 h 49"/>
                    <a:gd name="T10" fmla="*/ 11 w 73"/>
                    <a:gd name="T11" fmla="*/ 24 h 49"/>
                    <a:gd name="T12" fmla="*/ 11 w 73"/>
                    <a:gd name="T13" fmla="*/ 24 h 49"/>
                    <a:gd name="T14" fmla="*/ 11 w 73"/>
                    <a:gd name="T15" fmla="*/ 24 h 49"/>
                    <a:gd name="T16" fmla="*/ 13 w 73"/>
                    <a:gd name="T17" fmla="*/ 47 h 49"/>
                    <a:gd name="T18" fmla="*/ 6 w 73"/>
                    <a:gd name="T19" fmla="*/ 49 h 49"/>
                    <a:gd name="T20" fmla="*/ 4 w 73"/>
                    <a:gd name="T21" fmla="*/ 22 h 49"/>
                    <a:gd name="T22" fmla="*/ 4 w 73"/>
                    <a:gd name="T23" fmla="*/ 22 h 49"/>
                    <a:gd name="T24" fmla="*/ 5 w 73"/>
                    <a:gd name="T25" fmla="*/ 20 h 49"/>
                    <a:gd name="T26" fmla="*/ 30 w 73"/>
                    <a:gd name="T27" fmla="*/ 5 h 49"/>
                    <a:gd name="T28" fmla="*/ 58 w 73"/>
                    <a:gd name="T29" fmla="*/ 2 h 49"/>
                    <a:gd name="T30" fmla="*/ 58 w 73"/>
                    <a:gd name="T31" fmla="*/ 2 h 49"/>
                    <a:gd name="T32" fmla="*/ 61 w 73"/>
                    <a:gd name="T33" fmla="*/ 3 h 49"/>
                    <a:gd name="T34" fmla="*/ 73 w 73"/>
                    <a:gd name="T35" fmla="*/ 24 h 49"/>
                    <a:gd name="T36" fmla="*/ 65 w 73"/>
                    <a:gd name="T37" fmla="*/ 25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49">
                      <a:moveTo>
                        <a:pt x="65" y="25"/>
                      </a:moveTo>
                      <a:cubicBezTo>
                        <a:pt x="65" y="25"/>
                        <a:pt x="63" y="14"/>
                        <a:pt x="57" y="9"/>
                      </a:cubicBezTo>
                      <a:cubicBezTo>
                        <a:pt x="57" y="9"/>
                        <a:pt x="56" y="9"/>
                        <a:pt x="56" y="9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0" y="7"/>
                        <a:pt x="45" y="8"/>
                        <a:pt x="32" y="12"/>
                      </a:cubicBezTo>
                      <a:cubicBezTo>
                        <a:pt x="20" y="16"/>
                        <a:pt x="14" y="19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7" y="34"/>
                        <a:pt x="13" y="46"/>
                        <a:pt x="13" y="47"/>
                      </a:cubicBezTo>
                      <a:cubicBezTo>
                        <a:pt x="6" y="49"/>
                        <a:pt x="6" y="49"/>
                        <a:pt x="6" y="49"/>
                      </a:cubicBezTo>
                      <a:cubicBezTo>
                        <a:pt x="6" y="49"/>
                        <a:pt x="0" y="3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1"/>
                        <a:pt x="4" y="20"/>
                        <a:pt x="5" y="20"/>
                      </a:cubicBezTo>
                      <a:cubicBezTo>
                        <a:pt x="9" y="13"/>
                        <a:pt x="16" y="9"/>
                        <a:pt x="30" y="5"/>
                      </a:cubicBezTo>
                      <a:cubicBezTo>
                        <a:pt x="44" y="0"/>
                        <a:pt x="51" y="0"/>
                        <a:pt x="58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9" y="2"/>
                        <a:pt x="60" y="3"/>
                        <a:pt x="61" y="3"/>
                      </a:cubicBezTo>
                      <a:cubicBezTo>
                        <a:pt x="70" y="9"/>
                        <a:pt x="73" y="23"/>
                        <a:pt x="73" y="24"/>
                      </a:cubicBezTo>
                      <a:lnTo>
                        <a:pt x="65" y="2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ṧḻídè">
                  <a:extLst>
                    <a:ext uri="{FF2B5EF4-FFF2-40B4-BE49-F238E27FC236}">
                      <a16:creationId xmlns:a16="http://schemas.microsoft.com/office/drawing/2014/main" xmlns="" id="{88B8D612-B997-472C-BBBC-CDC4A67CD81B}"/>
                    </a:ext>
                  </a:extLst>
                </p:cNvPr>
                <p:cNvSpPr/>
                <p:nvPr/>
              </p:nvSpPr>
              <p:spPr bwMode="auto">
                <a:xfrm>
                  <a:off x="10596790" y="2197197"/>
                  <a:ext cx="591672" cy="519598"/>
                </a:xfrm>
                <a:custGeom>
                  <a:avLst/>
                  <a:gdLst>
                    <a:gd name="T0" fmla="*/ 0 w 353"/>
                    <a:gd name="T1" fmla="*/ 105 h 310"/>
                    <a:gd name="T2" fmla="*/ 275 w 353"/>
                    <a:gd name="T3" fmla="*/ 0 h 310"/>
                    <a:gd name="T4" fmla="*/ 353 w 353"/>
                    <a:gd name="T5" fmla="*/ 205 h 310"/>
                    <a:gd name="T6" fmla="*/ 79 w 353"/>
                    <a:gd name="T7" fmla="*/ 310 h 310"/>
                    <a:gd name="T8" fmla="*/ 0 w 353"/>
                    <a:gd name="T9" fmla="*/ 105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3" h="310">
                      <a:moveTo>
                        <a:pt x="0" y="105"/>
                      </a:moveTo>
                      <a:lnTo>
                        <a:pt x="275" y="0"/>
                      </a:lnTo>
                      <a:lnTo>
                        <a:pt x="353" y="205"/>
                      </a:lnTo>
                      <a:lnTo>
                        <a:pt x="79" y="310"/>
                      </a:lnTo>
                      <a:lnTo>
                        <a:pt x="0" y="10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îṥ1îḓê">
                  <a:extLst>
                    <a:ext uri="{FF2B5EF4-FFF2-40B4-BE49-F238E27FC236}">
                      <a16:creationId xmlns:a16="http://schemas.microsoft.com/office/drawing/2014/main" xmlns="" id="{1B16EA66-C9B4-4254-92A7-565F509544CD}"/>
                    </a:ext>
                  </a:extLst>
                </p:cNvPr>
                <p:cNvSpPr/>
                <p:nvPr/>
              </p:nvSpPr>
              <p:spPr bwMode="auto">
                <a:xfrm>
                  <a:off x="10588410" y="2188816"/>
                  <a:ext cx="527979" cy="321816"/>
                </a:xfrm>
                <a:custGeom>
                  <a:avLst/>
                  <a:gdLst>
                    <a:gd name="T0" fmla="*/ 0 w 225"/>
                    <a:gd name="T1" fmla="*/ 77 h 137"/>
                    <a:gd name="T2" fmla="*/ 22 w 225"/>
                    <a:gd name="T3" fmla="*/ 137 h 137"/>
                    <a:gd name="T4" fmla="*/ 128 w 225"/>
                    <a:gd name="T5" fmla="*/ 130 h 137"/>
                    <a:gd name="T6" fmla="*/ 149 w 225"/>
                    <a:gd name="T7" fmla="*/ 122 h 137"/>
                    <a:gd name="T8" fmla="*/ 225 w 225"/>
                    <a:gd name="T9" fmla="*/ 49 h 137"/>
                    <a:gd name="T10" fmla="*/ 203 w 225"/>
                    <a:gd name="T11" fmla="*/ 0 h 137"/>
                    <a:gd name="T12" fmla="*/ 0 w 225"/>
                    <a:gd name="T13" fmla="*/ 7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" h="137">
                      <a:moveTo>
                        <a:pt x="0" y="77"/>
                      </a:moveTo>
                      <a:cubicBezTo>
                        <a:pt x="22" y="137"/>
                        <a:pt x="22" y="137"/>
                        <a:pt x="22" y="137"/>
                      </a:cubicBezTo>
                      <a:cubicBezTo>
                        <a:pt x="128" y="130"/>
                        <a:pt x="128" y="130"/>
                        <a:pt x="128" y="130"/>
                      </a:cubicBezTo>
                      <a:cubicBezTo>
                        <a:pt x="149" y="122"/>
                        <a:pt x="149" y="122"/>
                        <a:pt x="149" y="122"/>
                      </a:cubicBezTo>
                      <a:cubicBezTo>
                        <a:pt x="225" y="49"/>
                        <a:pt x="225" y="49"/>
                        <a:pt x="225" y="49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37" y="22"/>
                        <a:pt x="66" y="51"/>
                        <a:pt x="0" y="7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išlíḓê">
                <a:extLst>
                  <a:ext uri="{FF2B5EF4-FFF2-40B4-BE49-F238E27FC236}">
                    <a16:creationId xmlns:a16="http://schemas.microsoft.com/office/drawing/2014/main" xmlns="" id="{55E76FD7-1B10-4402-A335-1B9BC4FE5064}"/>
                  </a:ext>
                </a:extLst>
              </p:cNvPr>
              <p:cNvGrpSpPr/>
              <p:nvPr/>
            </p:nvGrpSpPr>
            <p:grpSpPr>
              <a:xfrm>
                <a:off x="6704167" y="3437078"/>
                <a:ext cx="827332" cy="1777548"/>
                <a:chOff x="6455092" y="3246449"/>
                <a:chExt cx="1139763" cy="2448816"/>
              </a:xfrm>
            </p:grpSpPr>
            <p:sp>
              <p:nvSpPr>
                <p:cNvPr id="60" name="ïślîdè">
                  <a:extLst>
                    <a:ext uri="{FF2B5EF4-FFF2-40B4-BE49-F238E27FC236}">
                      <a16:creationId xmlns:a16="http://schemas.microsoft.com/office/drawing/2014/main" xmlns="" id="{590A89F4-3BE3-442C-B230-CA03D1CDD259}"/>
                    </a:ext>
                  </a:extLst>
                </p:cNvPr>
                <p:cNvSpPr/>
                <p:nvPr/>
              </p:nvSpPr>
              <p:spPr bwMode="auto">
                <a:xfrm>
                  <a:off x="6513755" y="4473371"/>
                  <a:ext cx="1081100" cy="1221894"/>
                </a:xfrm>
                <a:custGeom>
                  <a:avLst/>
                  <a:gdLst>
                    <a:gd name="T0" fmla="*/ 249 w 461"/>
                    <a:gd name="T1" fmla="*/ 26 h 521"/>
                    <a:gd name="T2" fmla="*/ 414 w 461"/>
                    <a:gd name="T3" fmla="*/ 108 h 521"/>
                    <a:gd name="T4" fmla="*/ 330 w 461"/>
                    <a:gd name="T5" fmla="*/ 266 h 521"/>
                    <a:gd name="T6" fmla="*/ 397 w 461"/>
                    <a:gd name="T7" fmla="*/ 293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8 h 521"/>
                    <a:gd name="T16" fmla="*/ 203 w 461"/>
                    <a:gd name="T17" fmla="*/ 110 h 521"/>
                    <a:gd name="T18" fmla="*/ 87 w 461"/>
                    <a:gd name="T19" fmla="*/ 452 h 521"/>
                    <a:gd name="T20" fmla="*/ 76 w 461"/>
                    <a:gd name="T21" fmla="*/ 462 h 521"/>
                    <a:gd name="T22" fmla="*/ 3 w 461"/>
                    <a:gd name="T23" fmla="*/ 518 h 521"/>
                    <a:gd name="T24" fmla="*/ 37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6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6"/>
                      </a:moveTo>
                      <a:cubicBezTo>
                        <a:pt x="304" y="37"/>
                        <a:pt x="461" y="0"/>
                        <a:pt x="414" y="108"/>
                      </a:cubicBezTo>
                      <a:cubicBezTo>
                        <a:pt x="385" y="178"/>
                        <a:pt x="359" y="215"/>
                        <a:pt x="330" y="266"/>
                      </a:cubicBezTo>
                      <a:cubicBezTo>
                        <a:pt x="348" y="273"/>
                        <a:pt x="401" y="291"/>
                        <a:pt x="397" y="293"/>
                      </a:cubicBezTo>
                      <a:cubicBezTo>
                        <a:pt x="389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8"/>
                      </a:cubicBezTo>
                      <a:cubicBezTo>
                        <a:pt x="282" y="93"/>
                        <a:pt x="210" y="110"/>
                        <a:pt x="203" y="110"/>
                      </a:cubicBezTo>
                      <a:cubicBezTo>
                        <a:pt x="198" y="109"/>
                        <a:pt x="156" y="224"/>
                        <a:pt x="87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3" y="518"/>
                      </a:cubicBezTo>
                      <a:cubicBezTo>
                        <a:pt x="0" y="517"/>
                        <a:pt x="25" y="459"/>
                        <a:pt x="37" y="440"/>
                      </a:cubicBezTo>
                      <a:cubicBezTo>
                        <a:pt x="85" y="230"/>
                        <a:pt x="103" y="126"/>
                        <a:pt x="120" y="17"/>
                      </a:cubicBezTo>
                      <a:lnTo>
                        <a:pt x="249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ṩļíḍé">
                  <a:extLst>
                    <a:ext uri="{FF2B5EF4-FFF2-40B4-BE49-F238E27FC236}">
                      <a16:creationId xmlns:a16="http://schemas.microsoft.com/office/drawing/2014/main" xmlns="" id="{1A8D0376-115F-4043-A85C-C8DD6AD54470}"/>
                    </a:ext>
                  </a:extLst>
                </p:cNvPr>
                <p:cNvSpPr/>
                <p:nvPr/>
              </p:nvSpPr>
              <p:spPr bwMode="auto">
                <a:xfrm>
                  <a:off x="6786964" y="4525330"/>
                  <a:ext cx="338577" cy="82131"/>
                </a:xfrm>
                <a:custGeom>
                  <a:avLst/>
                  <a:gdLst>
                    <a:gd name="T0" fmla="*/ 3 w 145"/>
                    <a:gd name="T1" fmla="*/ 10 h 35"/>
                    <a:gd name="T2" fmla="*/ 88 w 145"/>
                    <a:gd name="T3" fmla="*/ 13 h 35"/>
                    <a:gd name="T4" fmla="*/ 142 w 145"/>
                    <a:gd name="T5" fmla="*/ 0 h 35"/>
                    <a:gd name="T6" fmla="*/ 141 w 145"/>
                    <a:gd name="T7" fmla="*/ 20 h 35"/>
                    <a:gd name="T8" fmla="*/ 75 w 145"/>
                    <a:gd name="T9" fmla="*/ 35 h 35"/>
                    <a:gd name="T10" fmla="*/ 0 w 145"/>
                    <a:gd name="T11" fmla="*/ 29 h 35"/>
                    <a:gd name="T12" fmla="*/ 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3" y="10"/>
                      </a:moveTo>
                      <a:cubicBezTo>
                        <a:pt x="8" y="11"/>
                        <a:pt x="57" y="16"/>
                        <a:pt x="88" y="13"/>
                      </a:cubicBezTo>
                      <a:cubicBezTo>
                        <a:pt x="119" y="9"/>
                        <a:pt x="142" y="0"/>
                        <a:pt x="142" y="0"/>
                      </a:cubicBezTo>
                      <a:cubicBezTo>
                        <a:pt x="142" y="0"/>
                        <a:pt x="145" y="19"/>
                        <a:pt x="141" y="20"/>
                      </a:cubicBezTo>
                      <a:cubicBezTo>
                        <a:pt x="136" y="21"/>
                        <a:pt x="127" y="35"/>
                        <a:pt x="75" y="35"/>
                      </a:cubicBezTo>
                      <a:cubicBezTo>
                        <a:pt x="22" y="35"/>
                        <a:pt x="0" y="29"/>
                        <a:pt x="0" y="29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ṥlíďè">
                  <a:extLst>
                    <a:ext uri="{FF2B5EF4-FFF2-40B4-BE49-F238E27FC236}">
                      <a16:creationId xmlns:a16="http://schemas.microsoft.com/office/drawing/2014/main" xmlns="" id="{FFB13ABB-FDE7-4E88-8647-774F6571CB3C}"/>
                    </a:ext>
                  </a:extLst>
                </p:cNvPr>
                <p:cNvSpPr/>
                <p:nvPr/>
              </p:nvSpPr>
              <p:spPr bwMode="auto">
                <a:xfrm>
                  <a:off x="6765174" y="3880024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1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10"/>
                        <a:pt x="101" y="17"/>
                        <a:pt x="101" y="17"/>
                      </a:cubicBezTo>
                      <a:cubicBezTo>
                        <a:pt x="148" y="25"/>
                        <a:pt x="148" y="237"/>
                        <a:pt x="152" y="281"/>
                      </a:cubicBezTo>
                      <a:cubicBezTo>
                        <a:pt x="140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ṩḻîḍe">
                  <a:extLst>
                    <a:ext uri="{FF2B5EF4-FFF2-40B4-BE49-F238E27FC236}">
                      <a16:creationId xmlns:a16="http://schemas.microsoft.com/office/drawing/2014/main" xmlns="" id="{D1451A73-7DF5-48D7-B8E2-6EEF3BD763D1}"/>
                    </a:ext>
                  </a:extLst>
                </p:cNvPr>
                <p:cNvSpPr/>
                <p:nvPr/>
              </p:nvSpPr>
              <p:spPr bwMode="auto">
                <a:xfrm>
                  <a:off x="6800373" y="3868290"/>
                  <a:ext cx="194430" cy="48608"/>
                </a:xfrm>
                <a:custGeom>
                  <a:avLst/>
                  <a:gdLst>
                    <a:gd name="T0" fmla="*/ 4 w 116"/>
                    <a:gd name="T1" fmla="*/ 29 h 29"/>
                    <a:gd name="T2" fmla="*/ 0 w 116"/>
                    <a:gd name="T3" fmla="*/ 8 h 29"/>
                    <a:gd name="T4" fmla="*/ 102 w 116"/>
                    <a:gd name="T5" fmla="*/ 0 h 29"/>
                    <a:gd name="T6" fmla="*/ 116 w 116"/>
                    <a:gd name="T7" fmla="*/ 27 h 29"/>
                    <a:gd name="T8" fmla="*/ 4 w 116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">
                      <a:moveTo>
                        <a:pt x="4" y="29"/>
                      </a:moveTo>
                      <a:lnTo>
                        <a:pt x="0" y="8"/>
                      </a:lnTo>
                      <a:lnTo>
                        <a:pt x="102" y="0"/>
                      </a:lnTo>
                      <a:lnTo>
                        <a:pt x="116" y="27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š1ïḋe">
                  <a:extLst>
                    <a:ext uri="{FF2B5EF4-FFF2-40B4-BE49-F238E27FC236}">
                      <a16:creationId xmlns:a16="http://schemas.microsoft.com/office/drawing/2014/main" xmlns="" id="{3079FE7E-19CA-4081-980F-D4DEEF41D312}"/>
                    </a:ext>
                  </a:extLst>
                </p:cNvPr>
                <p:cNvSpPr/>
                <p:nvPr/>
              </p:nvSpPr>
              <p:spPr bwMode="auto">
                <a:xfrm>
                  <a:off x="6646170" y="3586702"/>
                  <a:ext cx="335225" cy="370424"/>
                </a:xfrm>
                <a:custGeom>
                  <a:avLst/>
                  <a:gdLst>
                    <a:gd name="T0" fmla="*/ 20 w 143"/>
                    <a:gd name="T1" fmla="*/ 35 h 158"/>
                    <a:gd name="T2" fmla="*/ 76 w 143"/>
                    <a:gd name="T3" fmla="*/ 6 h 158"/>
                    <a:gd name="T4" fmla="*/ 89 w 143"/>
                    <a:gd name="T5" fmla="*/ 17 h 158"/>
                    <a:gd name="T6" fmla="*/ 116 w 143"/>
                    <a:gd name="T7" fmla="*/ 16 h 158"/>
                    <a:gd name="T8" fmla="*/ 119 w 143"/>
                    <a:gd name="T9" fmla="*/ 30 h 158"/>
                    <a:gd name="T10" fmla="*/ 139 w 143"/>
                    <a:gd name="T11" fmla="*/ 60 h 158"/>
                    <a:gd name="T12" fmla="*/ 125 w 143"/>
                    <a:gd name="T13" fmla="*/ 105 h 158"/>
                    <a:gd name="T14" fmla="*/ 138 w 143"/>
                    <a:gd name="T15" fmla="*/ 122 h 158"/>
                    <a:gd name="T16" fmla="*/ 138 w 143"/>
                    <a:gd name="T17" fmla="*/ 122 h 158"/>
                    <a:gd name="T18" fmla="*/ 134 w 143"/>
                    <a:gd name="T19" fmla="*/ 158 h 158"/>
                    <a:gd name="T20" fmla="*/ 69 w 143"/>
                    <a:gd name="T21" fmla="*/ 138 h 158"/>
                    <a:gd name="T22" fmla="*/ 66 w 143"/>
                    <a:gd name="T23" fmla="*/ 121 h 158"/>
                    <a:gd name="T24" fmla="*/ 58 w 143"/>
                    <a:gd name="T25" fmla="*/ 112 h 158"/>
                    <a:gd name="T26" fmla="*/ 20 w 143"/>
                    <a:gd name="T27" fmla="*/ 3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3" h="158">
                      <a:moveTo>
                        <a:pt x="20" y="35"/>
                      </a:moveTo>
                      <a:cubicBezTo>
                        <a:pt x="37" y="6"/>
                        <a:pt x="44" y="0"/>
                        <a:pt x="76" y="6"/>
                      </a:cubicBezTo>
                      <a:cubicBezTo>
                        <a:pt x="78" y="6"/>
                        <a:pt x="86" y="17"/>
                        <a:pt x="89" y="17"/>
                      </a:cubicBezTo>
                      <a:cubicBezTo>
                        <a:pt x="96" y="17"/>
                        <a:pt x="104" y="16"/>
                        <a:pt x="116" y="16"/>
                      </a:cubicBezTo>
                      <a:cubicBezTo>
                        <a:pt x="119" y="30"/>
                        <a:pt x="119" y="30"/>
                        <a:pt x="119" y="30"/>
                      </a:cubicBezTo>
                      <a:cubicBezTo>
                        <a:pt x="119" y="30"/>
                        <a:pt x="135" y="51"/>
                        <a:pt x="139" y="60"/>
                      </a:cubicBezTo>
                      <a:cubicBezTo>
                        <a:pt x="143" y="68"/>
                        <a:pt x="123" y="97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8"/>
                        <a:pt x="134" y="158"/>
                        <a:pt x="134" y="158"/>
                      </a:cubicBezTo>
                      <a:cubicBezTo>
                        <a:pt x="134" y="158"/>
                        <a:pt x="66" y="142"/>
                        <a:pt x="69" y="138"/>
                      </a:cubicBezTo>
                      <a:cubicBezTo>
                        <a:pt x="70" y="135"/>
                        <a:pt x="66" y="121"/>
                        <a:pt x="66" y="121"/>
                      </a:cubicBezTo>
                      <a:cubicBezTo>
                        <a:pt x="62" y="113"/>
                        <a:pt x="62" y="113"/>
                        <a:pt x="58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şḻiḋe">
                  <a:extLst>
                    <a:ext uri="{FF2B5EF4-FFF2-40B4-BE49-F238E27FC236}">
                      <a16:creationId xmlns:a16="http://schemas.microsoft.com/office/drawing/2014/main" xmlns="" id="{832B7A4D-9298-4C93-9165-FDA336DD89E9}"/>
                    </a:ext>
                  </a:extLst>
                </p:cNvPr>
                <p:cNvSpPr/>
                <p:nvPr/>
              </p:nvSpPr>
              <p:spPr bwMode="auto">
                <a:xfrm>
                  <a:off x="6760146" y="3727496"/>
                  <a:ext cx="221248" cy="217896"/>
                </a:xfrm>
                <a:custGeom>
                  <a:avLst/>
                  <a:gdLst>
                    <a:gd name="T0" fmla="*/ 90 w 94"/>
                    <a:gd name="T1" fmla="*/ 0 h 93"/>
                    <a:gd name="T2" fmla="*/ 76 w 94"/>
                    <a:gd name="T3" fmla="*/ 45 h 93"/>
                    <a:gd name="T4" fmla="*/ 89 w 94"/>
                    <a:gd name="T5" fmla="*/ 62 h 93"/>
                    <a:gd name="T6" fmla="*/ 89 w 94"/>
                    <a:gd name="T7" fmla="*/ 62 h 93"/>
                    <a:gd name="T8" fmla="*/ 86 w 94"/>
                    <a:gd name="T9" fmla="*/ 88 h 93"/>
                    <a:gd name="T10" fmla="*/ 58 w 94"/>
                    <a:gd name="T11" fmla="*/ 91 h 93"/>
                    <a:gd name="T12" fmla="*/ 58 w 94"/>
                    <a:gd name="T13" fmla="*/ 91 h 93"/>
                    <a:gd name="T14" fmla="*/ 20 w 94"/>
                    <a:gd name="T15" fmla="*/ 75 h 93"/>
                    <a:gd name="T16" fmla="*/ 19 w 94"/>
                    <a:gd name="T17" fmla="*/ 64 h 93"/>
                    <a:gd name="T18" fmla="*/ 11 w 94"/>
                    <a:gd name="T19" fmla="*/ 53 h 93"/>
                    <a:gd name="T20" fmla="*/ 13 w 94"/>
                    <a:gd name="T21" fmla="*/ 45 h 93"/>
                    <a:gd name="T22" fmla="*/ 0 w 94"/>
                    <a:gd name="T23" fmla="*/ 28 h 93"/>
                    <a:gd name="T24" fmla="*/ 6 w 94"/>
                    <a:gd name="T25" fmla="*/ 23 h 93"/>
                    <a:gd name="T26" fmla="*/ 20 w 94"/>
                    <a:gd name="T27" fmla="*/ 32 h 93"/>
                    <a:gd name="T28" fmla="*/ 90 w 94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4" h="93">
                      <a:moveTo>
                        <a:pt x="90" y="0"/>
                      </a:moveTo>
                      <a:cubicBezTo>
                        <a:pt x="94" y="8"/>
                        <a:pt x="74" y="37"/>
                        <a:pt x="76" y="45"/>
                      </a:cubicBezTo>
                      <a:cubicBezTo>
                        <a:pt x="78" y="54"/>
                        <a:pt x="86" y="58"/>
                        <a:pt x="89" y="62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75" y="91"/>
                        <a:pt x="64" y="93"/>
                        <a:pt x="58" y="91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ubicBezTo>
                        <a:pt x="50" y="89"/>
                        <a:pt x="32" y="81"/>
                        <a:pt x="20" y="75"/>
                      </a:cubicBezTo>
                      <a:cubicBezTo>
                        <a:pt x="20" y="70"/>
                        <a:pt x="19" y="64"/>
                        <a:pt x="19" y="64"/>
                      </a:cubicBezTo>
                      <a:cubicBezTo>
                        <a:pt x="17" y="62"/>
                        <a:pt x="16" y="54"/>
                        <a:pt x="11" y="53"/>
                      </a:cubicBezTo>
                      <a:cubicBezTo>
                        <a:pt x="12" y="50"/>
                        <a:pt x="13" y="48"/>
                        <a:pt x="13" y="45"/>
                      </a:cubicBezTo>
                      <a:cubicBezTo>
                        <a:pt x="14" y="43"/>
                        <a:pt x="0" y="28"/>
                        <a:pt x="0" y="28"/>
                      </a:cubicBezTo>
                      <a:cubicBezTo>
                        <a:pt x="0" y="28"/>
                        <a:pt x="6" y="28"/>
                        <a:pt x="6" y="23"/>
                      </a:cubicBezTo>
                      <a:cubicBezTo>
                        <a:pt x="10" y="27"/>
                        <a:pt x="16" y="32"/>
                        <a:pt x="20" y="32"/>
                      </a:cubicBezTo>
                      <a:cubicBezTo>
                        <a:pt x="44" y="35"/>
                        <a:pt x="76" y="2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ṩ1ïdê">
                  <a:extLst>
                    <a:ext uri="{FF2B5EF4-FFF2-40B4-BE49-F238E27FC236}">
                      <a16:creationId xmlns:a16="http://schemas.microsoft.com/office/drawing/2014/main" xmlns="" id="{BD3CADC4-62BD-4641-A73F-840B6019FBC6}"/>
                    </a:ext>
                  </a:extLst>
                </p:cNvPr>
                <p:cNvSpPr/>
                <p:nvPr/>
              </p:nvSpPr>
              <p:spPr bwMode="auto">
                <a:xfrm>
                  <a:off x="6845628" y="3903489"/>
                  <a:ext cx="97215" cy="67045"/>
                </a:xfrm>
                <a:custGeom>
                  <a:avLst/>
                  <a:gdLst>
                    <a:gd name="T0" fmla="*/ 0 w 42"/>
                    <a:gd name="T1" fmla="*/ 21 h 29"/>
                    <a:gd name="T2" fmla="*/ 8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8"/>
                        <a:pt x="8" y="0"/>
                      </a:cubicBezTo>
                      <a:cubicBezTo>
                        <a:pt x="17" y="3"/>
                        <a:pt x="31" y="8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şľiḍé">
                  <a:extLst>
                    <a:ext uri="{FF2B5EF4-FFF2-40B4-BE49-F238E27FC236}">
                      <a16:creationId xmlns:a16="http://schemas.microsoft.com/office/drawing/2014/main" xmlns="" id="{D67171E1-D2F7-4275-AD9D-C86499757BA8}"/>
                    </a:ext>
                  </a:extLst>
                </p:cNvPr>
                <p:cNvSpPr/>
                <p:nvPr/>
              </p:nvSpPr>
              <p:spPr bwMode="auto">
                <a:xfrm>
                  <a:off x="6669635" y="3921926"/>
                  <a:ext cx="254771" cy="764312"/>
                </a:xfrm>
                <a:custGeom>
                  <a:avLst/>
                  <a:gdLst>
                    <a:gd name="T0" fmla="*/ 84 w 109"/>
                    <a:gd name="T1" fmla="*/ 8 h 326"/>
                    <a:gd name="T2" fmla="*/ 58 w 109"/>
                    <a:gd name="T3" fmla="*/ 326 h 326"/>
                    <a:gd name="T4" fmla="*/ 0 w 109"/>
                    <a:gd name="T5" fmla="*/ 304 h 326"/>
                    <a:gd name="T6" fmla="*/ 24 w 109"/>
                    <a:gd name="T7" fmla="*/ 74 h 326"/>
                    <a:gd name="T8" fmla="*/ 45 w 109"/>
                    <a:gd name="T9" fmla="*/ 0 h 326"/>
                    <a:gd name="T10" fmla="*/ 48 w 109"/>
                    <a:gd name="T11" fmla="*/ 0 h 326"/>
                    <a:gd name="T12" fmla="*/ 84 w 109"/>
                    <a:gd name="T13" fmla="*/ 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26">
                      <a:moveTo>
                        <a:pt x="84" y="8"/>
                      </a:moveTo>
                      <a:cubicBezTo>
                        <a:pt x="109" y="14"/>
                        <a:pt x="58" y="326"/>
                        <a:pt x="58" y="326"/>
                      </a:cubicBezTo>
                      <a:cubicBezTo>
                        <a:pt x="53" y="320"/>
                        <a:pt x="23" y="318"/>
                        <a:pt x="0" y="30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0"/>
                        <a:pt x="48" y="0"/>
                      </a:cubicBezTo>
                      <a:lnTo>
                        <a:pt x="84" y="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śļîḓe">
                  <a:extLst>
                    <a:ext uri="{FF2B5EF4-FFF2-40B4-BE49-F238E27FC236}">
                      <a16:creationId xmlns:a16="http://schemas.microsoft.com/office/drawing/2014/main" xmlns="" id="{A9DA3FB5-B845-4CDE-832C-B8A1CA7B1CA1}"/>
                    </a:ext>
                  </a:extLst>
                </p:cNvPr>
                <p:cNvSpPr/>
                <p:nvPr/>
              </p:nvSpPr>
              <p:spPr bwMode="auto">
                <a:xfrm>
                  <a:off x="6455092" y="3246449"/>
                  <a:ext cx="144147" cy="162584"/>
                </a:xfrm>
                <a:custGeom>
                  <a:avLst/>
                  <a:gdLst>
                    <a:gd name="T0" fmla="*/ 39 w 61"/>
                    <a:gd name="T1" fmla="*/ 69 h 69"/>
                    <a:gd name="T2" fmla="*/ 49 w 61"/>
                    <a:gd name="T3" fmla="*/ 51 h 69"/>
                    <a:gd name="T4" fmla="*/ 51 w 61"/>
                    <a:gd name="T5" fmla="*/ 36 h 69"/>
                    <a:gd name="T6" fmla="*/ 59 w 61"/>
                    <a:gd name="T7" fmla="*/ 28 h 69"/>
                    <a:gd name="T8" fmla="*/ 54 w 61"/>
                    <a:gd name="T9" fmla="*/ 11 h 69"/>
                    <a:gd name="T10" fmla="*/ 48 w 61"/>
                    <a:gd name="T11" fmla="*/ 10 h 69"/>
                    <a:gd name="T12" fmla="*/ 43 w 61"/>
                    <a:gd name="T13" fmla="*/ 3 h 69"/>
                    <a:gd name="T14" fmla="*/ 35 w 61"/>
                    <a:gd name="T15" fmla="*/ 3 h 69"/>
                    <a:gd name="T16" fmla="*/ 26 w 61"/>
                    <a:gd name="T17" fmla="*/ 1 h 69"/>
                    <a:gd name="T18" fmla="*/ 5 w 61"/>
                    <a:gd name="T19" fmla="*/ 11 h 69"/>
                    <a:gd name="T20" fmla="*/ 3 w 61"/>
                    <a:gd name="T21" fmla="*/ 36 h 69"/>
                    <a:gd name="T22" fmla="*/ 16 w 61"/>
                    <a:gd name="T23" fmla="*/ 60 h 69"/>
                    <a:gd name="T24" fmla="*/ 39 w 61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9">
                      <a:moveTo>
                        <a:pt x="39" y="69"/>
                      </a:moveTo>
                      <a:cubicBezTo>
                        <a:pt x="42" y="64"/>
                        <a:pt x="46" y="60"/>
                        <a:pt x="49" y="51"/>
                      </a:cubicBezTo>
                      <a:cubicBezTo>
                        <a:pt x="50" y="47"/>
                        <a:pt x="51" y="41"/>
                        <a:pt x="51" y="36"/>
                      </a:cubicBezTo>
                      <a:cubicBezTo>
                        <a:pt x="54" y="35"/>
                        <a:pt x="58" y="31"/>
                        <a:pt x="59" y="28"/>
                      </a:cubicBezTo>
                      <a:cubicBezTo>
                        <a:pt x="61" y="23"/>
                        <a:pt x="56" y="14"/>
                        <a:pt x="54" y="11"/>
                      </a:cubicBezTo>
                      <a:cubicBezTo>
                        <a:pt x="53" y="11"/>
                        <a:pt x="51" y="10"/>
                        <a:pt x="48" y="10"/>
                      </a:cubicBezTo>
                      <a:cubicBezTo>
                        <a:pt x="47" y="7"/>
                        <a:pt x="45" y="5"/>
                        <a:pt x="43" y="3"/>
                      </a:cubicBezTo>
                      <a:cubicBezTo>
                        <a:pt x="41" y="2"/>
                        <a:pt x="38" y="3"/>
                        <a:pt x="35" y="3"/>
                      </a:cubicBezTo>
                      <a:cubicBezTo>
                        <a:pt x="32" y="0"/>
                        <a:pt x="31" y="0"/>
                        <a:pt x="26" y="1"/>
                      </a:cubicBezTo>
                      <a:cubicBezTo>
                        <a:pt x="20" y="2"/>
                        <a:pt x="9" y="6"/>
                        <a:pt x="5" y="11"/>
                      </a:cubicBezTo>
                      <a:cubicBezTo>
                        <a:pt x="0" y="17"/>
                        <a:pt x="0" y="28"/>
                        <a:pt x="3" y="36"/>
                      </a:cubicBezTo>
                      <a:cubicBezTo>
                        <a:pt x="6" y="44"/>
                        <a:pt x="11" y="56"/>
                        <a:pt x="16" y="60"/>
                      </a:cubicBezTo>
                      <a:cubicBezTo>
                        <a:pt x="20" y="64"/>
                        <a:pt x="39" y="69"/>
                        <a:pt x="39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$ḻiďe">
                  <a:extLst>
                    <a:ext uri="{FF2B5EF4-FFF2-40B4-BE49-F238E27FC236}">
                      <a16:creationId xmlns:a16="http://schemas.microsoft.com/office/drawing/2014/main" xmlns="" id="{F5775A7D-3D70-41DD-A512-C5E3BEE7A3DA}"/>
                    </a:ext>
                  </a:extLst>
                </p:cNvPr>
                <p:cNvSpPr/>
                <p:nvPr/>
              </p:nvSpPr>
              <p:spPr bwMode="auto">
                <a:xfrm>
                  <a:off x="6478557" y="3350369"/>
                  <a:ext cx="100567" cy="58665"/>
                </a:xfrm>
                <a:custGeom>
                  <a:avLst/>
                  <a:gdLst>
                    <a:gd name="T0" fmla="*/ 42 w 43"/>
                    <a:gd name="T1" fmla="*/ 14 h 25"/>
                    <a:gd name="T2" fmla="*/ 43 w 43"/>
                    <a:gd name="T3" fmla="*/ 10 h 25"/>
                    <a:gd name="T4" fmla="*/ 41 w 43"/>
                    <a:gd name="T5" fmla="*/ 0 h 25"/>
                    <a:gd name="T6" fmla="*/ 1 w 43"/>
                    <a:gd name="T7" fmla="*/ 9 h 25"/>
                    <a:gd name="T8" fmla="*/ 5 w 43"/>
                    <a:gd name="T9" fmla="*/ 25 h 25"/>
                    <a:gd name="T10" fmla="*/ 42 w 43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5">
                      <a:moveTo>
                        <a:pt x="42" y="14"/>
                      </a:moveTo>
                      <a:cubicBezTo>
                        <a:pt x="42" y="13"/>
                        <a:pt x="43" y="10"/>
                        <a:pt x="43" y="1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0" y="10"/>
                        <a:pt x="1" y="9"/>
                      </a:cubicBezTo>
                      <a:cubicBezTo>
                        <a:pt x="2" y="8"/>
                        <a:pt x="5" y="25"/>
                        <a:pt x="5" y="25"/>
                      </a:cubicBez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ślíḍè">
                  <a:extLst>
                    <a:ext uri="{FF2B5EF4-FFF2-40B4-BE49-F238E27FC236}">
                      <a16:creationId xmlns:a16="http://schemas.microsoft.com/office/drawing/2014/main" xmlns="" id="{90A02388-E852-496D-8261-C45CCF024F07}"/>
                    </a:ext>
                  </a:extLst>
                </p:cNvPr>
                <p:cNvSpPr/>
                <p:nvPr/>
              </p:nvSpPr>
              <p:spPr bwMode="auto">
                <a:xfrm>
                  <a:off x="6788639" y="3913546"/>
                  <a:ext cx="110624" cy="450877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0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šliḑé">
                  <a:extLst>
                    <a:ext uri="{FF2B5EF4-FFF2-40B4-BE49-F238E27FC236}">
                      <a16:creationId xmlns:a16="http://schemas.microsoft.com/office/drawing/2014/main" xmlns="" id="{42730B37-1ACA-4921-9E5A-AD633AA07E9E}"/>
                    </a:ext>
                  </a:extLst>
                </p:cNvPr>
                <p:cNvSpPr/>
                <p:nvPr/>
              </p:nvSpPr>
              <p:spPr bwMode="auto">
                <a:xfrm>
                  <a:off x="7294828" y="4451581"/>
                  <a:ext cx="127385" cy="145823"/>
                </a:xfrm>
                <a:custGeom>
                  <a:avLst/>
                  <a:gdLst>
                    <a:gd name="T0" fmla="*/ 19 w 54"/>
                    <a:gd name="T1" fmla="*/ 0 h 62"/>
                    <a:gd name="T2" fmla="*/ 11 w 54"/>
                    <a:gd name="T3" fmla="*/ 17 h 62"/>
                    <a:gd name="T4" fmla="*/ 9 w 54"/>
                    <a:gd name="T5" fmla="*/ 29 h 62"/>
                    <a:gd name="T6" fmla="*/ 2 w 54"/>
                    <a:gd name="T7" fmla="*/ 37 h 62"/>
                    <a:gd name="T8" fmla="*/ 7 w 54"/>
                    <a:gd name="T9" fmla="*/ 51 h 62"/>
                    <a:gd name="T10" fmla="*/ 12 w 54"/>
                    <a:gd name="T11" fmla="*/ 52 h 62"/>
                    <a:gd name="T12" fmla="*/ 16 w 54"/>
                    <a:gd name="T13" fmla="*/ 58 h 62"/>
                    <a:gd name="T14" fmla="*/ 24 w 54"/>
                    <a:gd name="T15" fmla="*/ 58 h 62"/>
                    <a:gd name="T16" fmla="*/ 31 w 54"/>
                    <a:gd name="T17" fmla="*/ 61 h 62"/>
                    <a:gd name="T18" fmla="*/ 50 w 54"/>
                    <a:gd name="T19" fmla="*/ 52 h 62"/>
                    <a:gd name="T20" fmla="*/ 51 w 54"/>
                    <a:gd name="T21" fmla="*/ 30 h 62"/>
                    <a:gd name="T22" fmla="*/ 40 w 54"/>
                    <a:gd name="T23" fmla="*/ 9 h 62"/>
                    <a:gd name="T24" fmla="*/ 19 w 54"/>
                    <a:gd name="T2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4" h="62">
                      <a:moveTo>
                        <a:pt x="19" y="0"/>
                      </a:moveTo>
                      <a:cubicBezTo>
                        <a:pt x="17" y="5"/>
                        <a:pt x="14" y="9"/>
                        <a:pt x="11" y="17"/>
                      </a:cubicBezTo>
                      <a:cubicBezTo>
                        <a:pt x="10" y="20"/>
                        <a:pt x="9" y="25"/>
                        <a:pt x="9" y="29"/>
                      </a:cubicBezTo>
                      <a:cubicBezTo>
                        <a:pt x="7" y="31"/>
                        <a:pt x="3" y="34"/>
                        <a:pt x="2" y="37"/>
                      </a:cubicBezTo>
                      <a:cubicBezTo>
                        <a:pt x="0" y="41"/>
                        <a:pt x="5" y="49"/>
                        <a:pt x="7" y="51"/>
                      </a:cubicBezTo>
                      <a:cubicBezTo>
                        <a:pt x="8" y="52"/>
                        <a:pt x="10" y="52"/>
                        <a:pt x="12" y="52"/>
                      </a:cubicBezTo>
                      <a:cubicBezTo>
                        <a:pt x="13" y="55"/>
                        <a:pt x="15" y="57"/>
                        <a:pt x="16" y="58"/>
                      </a:cubicBezTo>
                      <a:cubicBezTo>
                        <a:pt x="18" y="59"/>
                        <a:pt x="21" y="59"/>
                        <a:pt x="24" y="58"/>
                      </a:cubicBezTo>
                      <a:cubicBezTo>
                        <a:pt x="26" y="62"/>
                        <a:pt x="27" y="61"/>
                        <a:pt x="31" y="61"/>
                      </a:cubicBezTo>
                      <a:cubicBezTo>
                        <a:pt x="36" y="60"/>
                        <a:pt x="46" y="56"/>
                        <a:pt x="50" y="52"/>
                      </a:cubicBezTo>
                      <a:cubicBezTo>
                        <a:pt x="54" y="46"/>
                        <a:pt x="54" y="37"/>
                        <a:pt x="51" y="30"/>
                      </a:cubicBezTo>
                      <a:cubicBezTo>
                        <a:pt x="49" y="23"/>
                        <a:pt x="45" y="12"/>
                        <a:pt x="40" y="9"/>
                      </a:cubicBezTo>
                      <a:cubicBezTo>
                        <a:pt x="36" y="5"/>
                        <a:pt x="19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Sľïdè">
                  <a:extLst>
                    <a:ext uri="{FF2B5EF4-FFF2-40B4-BE49-F238E27FC236}">
                      <a16:creationId xmlns:a16="http://schemas.microsoft.com/office/drawing/2014/main" xmlns="" id="{4D5F1325-8AE1-44E3-AF8E-52C64762F969}"/>
                    </a:ext>
                  </a:extLst>
                </p:cNvPr>
                <p:cNvSpPr/>
                <p:nvPr/>
              </p:nvSpPr>
              <p:spPr bwMode="auto">
                <a:xfrm>
                  <a:off x="7311590" y="4444876"/>
                  <a:ext cx="88835" cy="51960"/>
                </a:xfrm>
                <a:custGeom>
                  <a:avLst/>
                  <a:gdLst>
                    <a:gd name="T0" fmla="*/ 1 w 38"/>
                    <a:gd name="T1" fmla="*/ 10 h 22"/>
                    <a:gd name="T2" fmla="*/ 0 w 38"/>
                    <a:gd name="T3" fmla="*/ 13 h 22"/>
                    <a:gd name="T4" fmla="*/ 2 w 38"/>
                    <a:gd name="T5" fmla="*/ 22 h 22"/>
                    <a:gd name="T6" fmla="*/ 37 w 38"/>
                    <a:gd name="T7" fmla="*/ 14 h 22"/>
                    <a:gd name="T8" fmla="*/ 33 w 38"/>
                    <a:gd name="T9" fmla="*/ 0 h 22"/>
                    <a:gd name="T10" fmla="*/ 1 w 38"/>
                    <a:gd name="T11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22">
                      <a:moveTo>
                        <a:pt x="1" y="10"/>
                      </a:moveTo>
                      <a:cubicBezTo>
                        <a:pt x="1" y="11"/>
                        <a:pt x="0" y="13"/>
                        <a:pt x="0" y="13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38" y="14"/>
                        <a:pt x="37" y="14"/>
                      </a:cubicBezTo>
                      <a:cubicBezTo>
                        <a:pt x="36" y="15"/>
                        <a:pt x="33" y="0"/>
                        <a:pt x="33" y="0"/>
                      </a:cubicBez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ṥľîďê">
                  <a:extLst>
                    <a:ext uri="{FF2B5EF4-FFF2-40B4-BE49-F238E27FC236}">
                      <a16:creationId xmlns:a16="http://schemas.microsoft.com/office/drawing/2014/main" xmlns="" id="{CF2434BC-3736-4488-92F4-5F5AD820CCC5}"/>
                    </a:ext>
                  </a:extLst>
                </p:cNvPr>
                <p:cNvSpPr/>
                <p:nvPr/>
              </p:nvSpPr>
              <p:spPr bwMode="auto">
                <a:xfrm>
                  <a:off x="6983070" y="3891756"/>
                  <a:ext cx="417355" cy="660392"/>
                </a:xfrm>
                <a:custGeom>
                  <a:avLst/>
                  <a:gdLst>
                    <a:gd name="T0" fmla="*/ 0 w 178"/>
                    <a:gd name="T1" fmla="*/ 4 h 282"/>
                    <a:gd name="T2" fmla="*/ 42 w 178"/>
                    <a:gd name="T3" fmla="*/ 4 h 282"/>
                    <a:gd name="T4" fmla="*/ 178 w 178"/>
                    <a:gd name="T5" fmla="*/ 246 h 282"/>
                    <a:gd name="T6" fmla="*/ 140 w 178"/>
                    <a:gd name="T7" fmla="*/ 252 h 282"/>
                    <a:gd name="T8" fmla="*/ 56 w 178"/>
                    <a:gd name="T9" fmla="*/ 81 h 282"/>
                    <a:gd name="T10" fmla="*/ 100 w 178"/>
                    <a:gd name="T11" fmla="*/ 278 h 282"/>
                    <a:gd name="T12" fmla="*/ 58 w 178"/>
                    <a:gd name="T13" fmla="*/ 282 h 282"/>
                    <a:gd name="T14" fmla="*/ 0 w 178"/>
                    <a:gd name="T15" fmla="*/ 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8" h="282">
                      <a:moveTo>
                        <a:pt x="0" y="4"/>
                      </a:moveTo>
                      <a:cubicBezTo>
                        <a:pt x="9" y="3"/>
                        <a:pt x="34" y="0"/>
                        <a:pt x="42" y="4"/>
                      </a:cubicBezTo>
                      <a:cubicBezTo>
                        <a:pt x="117" y="46"/>
                        <a:pt x="160" y="181"/>
                        <a:pt x="178" y="246"/>
                      </a:cubicBezTo>
                      <a:cubicBezTo>
                        <a:pt x="140" y="252"/>
                        <a:pt x="140" y="252"/>
                        <a:pt x="140" y="252"/>
                      </a:cubicBezTo>
                      <a:cubicBezTo>
                        <a:pt x="121" y="213"/>
                        <a:pt x="98" y="113"/>
                        <a:pt x="56" y="81"/>
                      </a:cubicBezTo>
                      <a:cubicBezTo>
                        <a:pt x="100" y="278"/>
                        <a:pt x="100" y="278"/>
                        <a:pt x="100" y="278"/>
                      </a:cubicBezTo>
                      <a:cubicBezTo>
                        <a:pt x="58" y="282"/>
                        <a:pt x="58" y="282"/>
                        <a:pt x="58" y="28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$lîḋe">
                  <a:extLst>
                    <a:ext uri="{FF2B5EF4-FFF2-40B4-BE49-F238E27FC236}">
                      <a16:creationId xmlns:a16="http://schemas.microsoft.com/office/drawing/2014/main" xmlns="" id="{2ACE71BE-97F9-4095-B3E4-FF49AC26D1FC}"/>
                    </a:ext>
                  </a:extLst>
                </p:cNvPr>
                <p:cNvSpPr/>
                <p:nvPr/>
              </p:nvSpPr>
              <p:spPr bwMode="auto">
                <a:xfrm>
                  <a:off x="6981394" y="3891756"/>
                  <a:ext cx="102244" cy="424060"/>
                </a:xfrm>
                <a:custGeom>
                  <a:avLst/>
                  <a:gdLst>
                    <a:gd name="T0" fmla="*/ 14 w 61"/>
                    <a:gd name="T1" fmla="*/ 0 h 253"/>
                    <a:gd name="T2" fmla="*/ 14 w 61"/>
                    <a:gd name="T3" fmla="*/ 0 h 253"/>
                    <a:gd name="T4" fmla="*/ 61 w 61"/>
                    <a:gd name="T5" fmla="*/ 66 h 253"/>
                    <a:gd name="T6" fmla="*/ 29 w 61"/>
                    <a:gd name="T7" fmla="*/ 77 h 253"/>
                    <a:gd name="T8" fmla="*/ 53 w 61"/>
                    <a:gd name="T9" fmla="*/ 81 h 253"/>
                    <a:gd name="T10" fmla="*/ 53 w 61"/>
                    <a:gd name="T11" fmla="*/ 253 h 253"/>
                    <a:gd name="T12" fmla="*/ 0 w 61"/>
                    <a:gd name="T13" fmla="*/ 4 h 253"/>
                    <a:gd name="T14" fmla="*/ 14 w 61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1" h="253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1" y="66"/>
                      </a:lnTo>
                      <a:lnTo>
                        <a:pt x="29" y="77"/>
                      </a:lnTo>
                      <a:lnTo>
                        <a:pt x="53" y="81"/>
                      </a:lnTo>
                      <a:lnTo>
                        <a:pt x="53" y="253"/>
                      </a:lnTo>
                      <a:lnTo>
                        <a:pt x="0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ṥľïḑê">
                  <a:extLst>
                    <a:ext uri="{FF2B5EF4-FFF2-40B4-BE49-F238E27FC236}">
                      <a16:creationId xmlns:a16="http://schemas.microsoft.com/office/drawing/2014/main" xmlns="" id="{9953BB34-EE3E-426E-BDFA-DA2962C79BCA}"/>
                    </a:ext>
                  </a:extLst>
                </p:cNvPr>
                <p:cNvSpPr/>
                <p:nvPr/>
              </p:nvSpPr>
              <p:spPr bwMode="auto">
                <a:xfrm>
                  <a:off x="6961281" y="3898461"/>
                  <a:ext cx="35199" cy="72074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1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Sľïḍé">
                  <a:extLst>
                    <a:ext uri="{FF2B5EF4-FFF2-40B4-BE49-F238E27FC236}">
                      <a16:creationId xmlns:a16="http://schemas.microsoft.com/office/drawing/2014/main" xmlns="" id="{B39D02F5-CA04-41A8-9BE4-9EAD0D8C3132}"/>
                    </a:ext>
                  </a:extLst>
                </p:cNvPr>
                <p:cNvSpPr/>
                <p:nvPr/>
              </p:nvSpPr>
              <p:spPr bwMode="auto">
                <a:xfrm>
                  <a:off x="6941167" y="3967182"/>
                  <a:ext cx="124033" cy="584967"/>
                </a:xfrm>
                <a:custGeom>
                  <a:avLst/>
                  <a:gdLst>
                    <a:gd name="T0" fmla="*/ 0 w 74"/>
                    <a:gd name="T1" fmla="*/ 1 h 349"/>
                    <a:gd name="T2" fmla="*/ 18 w 74"/>
                    <a:gd name="T3" fmla="*/ 0 h 349"/>
                    <a:gd name="T4" fmla="*/ 74 w 74"/>
                    <a:gd name="T5" fmla="*/ 289 h 349"/>
                    <a:gd name="T6" fmla="*/ 54 w 74"/>
                    <a:gd name="T7" fmla="*/ 349 h 349"/>
                    <a:gd name="T8" fmla="*/ 14 w 74"/>
                    <a:gd name="T9" fmla="*/ 291 h 349"/>
                    <a:gd name="T10" fmla="*/ 0 w 74"/>
                    <a:gd name="T11" fmla="*/ 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49">
                      <a:moveTo>
                        <a:pt x="0" y="1"/>
                      </a:moveTo>
                      <a:lnTo>
                        <a:pt x="18" y="0"/>
                      </a:lnTo>
                      <a:lnTo>
                        <a:pt x="74" y="289"/>
                      </a:lnTo>
                      <a:lnTo>
                        <a:pt x="54" y="349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šļiḋé">
                  <a:extLst>
                    <a:ext uri="{FF2B5EF4-FFF2-40B4-BE49-F238E27FC236}">
                      <a16:creationId xmlns:a16="http://schemas.microsoft.com/office/drawing/2014/main" xmlns="" id="{AD8FB4E5-01F3-4F66-807C-F1AB81D9CD10}"/>
                    </a:ext>
                  </a:extLst>
                </p:cNvPr>
                <p:cNvSpPr/>
                <p:nvPr/>
              </p:nvSpPr>
              <p:spPr bwMode="auto">
                <a:xfrm>
                  <a:off x="6905968" y="3908517"/>
                  <a:ext cx="67045" cy="70397"/>
                </a:xfrm>
                <a:custGeom>
                  <a:avLst/>
                  <a:gdLst>
                    <a:gd name="T0" fmla="*/ 0 w 29"/>
                    <a:gd name="T1" fmla="*/ 7 h 30"/>
                    <a:gd name="T2" fmla="*/ 29 w 29"/>
                    <a:gd name="T3" fmla="*/ 0 h 30"/>
                    <a:gd name="T4" fmla="*/ 29 w 29"/>
                    <a:gd name="T5" fmla="*/ 27 h 30"/>
                    <a:gd name="T6" fmla="*/ 15 w 29"/>
                    <a:gd name="T7" fmla="*/ 30 h 30"/>
                    <a:gd name="T8" fmla="*/ 0 w 29"/>
                    <a:gd name="T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0">
                      <a:moveTo>
                        <a:pt x="0" y="7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ṧ1íḑè">
                  <a:extLst>
                    <a:ext uri="{FF2B5EF4-FFF2-40B4-BE49-F238E27FC236}">
                      <a16:creationId xmlns:a16="http://schemas.microsoft.com/office/drawing/2014/main" xmlns="" id="{996CA6DC-68DF-4DA2-BC4E-117126A16A00}"/>
                    </a:ext>
                  </a:extLst>
                </p:cNvPr>
                <p:cNvSpPr/>
                <p:nvPr/>
              </p:nvSpPr>
              <p:spPr bwMode="auto">
                <a:xfrm>
                  <a:off x="6959604" y="3868290"/>
                  <a:ext cx="45256" cy="102244"/>
                </a:xfrm>
                <a:custGeom>
                  <a:avLst/>
                  <a:gdLst>
                    <a:gd name="T0" fmla="*/ 0 w 27"/>
                    <a:gd name="T1" fmla="*/ 25 h 61"/>
                    <a:gd name="T2" fmla="*/ 27 w 27"/>
                    <a:gd name="T3" fmla="*/ 61 h 61"/>
                    <a:gd name="T4" fmla="*/ 27 w 27"/>
                    <a:gd name="T5" fmla="*/ 10 h 61"/>
                    <a:gd name="T6" fmla="*/ 7 w 27"/>
                    <a:gd name="T7" fmla="*/ 0 h 61"/>
                    <a:gd name="T8" fmla="*/ 0 w 27"/>
                    <a:gd name="T9" fmla="*/ 25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1">
                      <a:moveTo>
                        <a:pt x="0" y="25"/>
                      </a:moveTo>
                      <a:lnTo>
                        <a:pt x="27" y="61"/>
                      </a:lnTo>
                      <a:lnTo>
                        <a:pt x="27" y="10"/>
                      </a:lnTo>
                      <a:lnTo>
                        <a:pt x="7" y="0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ṧlíḓe">
                  <a:extLst>
                    <a:ext uri="{FF2B5EF4-FFF2-40B4-BE49-F238E27FC236}">
                      <a16:creationId xmlns:a16="http://schemas.microsoft.com/office/drawing/2014/main" xmlns="" id="{AF2FBA8B-2AD5-42F2-A829-5F85EEBAFDA8}"/>
                    </a:ext>
                  </a:extLst>
                </p:cNvPr>
                <p:cNvSpPr/>
                <p:nvPr/>
              </p:nvSpPr>
              <p:spPr bwMode="auto">
                <a:xfrm>
                  <a:off x="6781935" y="3881699"/>
                  <a:ext cx="142471" cy="115653"/>
                </a:xfrm>
                <a:custGeom>
                  <a:avLst/>
                  <a:gdLst>
                    <a:gd name="T0" fmla="*/ 0 w 85"/>
                    <a:gd name="T1" fmla="*/ 24 h 69"/>
                    <a:gd name="T2" fmla="*/ 11 w 85"/>
                    <a:gd name="T3" fmla="*/ 0 h 69"/>
                    <a:gd name="T4" fmla="*/ 85 w 85"/>
                    <a:gd name="T5" fmla="*/ 23 h 69"/>
                    <a:gd name="T6" fmla="*/ 67 w 85"/>
                    <a:gd name="T7" fmla="*/ 69 h 69"/>
                    <a:gd name="T8" fmla="*/ 0 w 85"/>
                    <a:gd name="T9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9">
                      <a:moveTo>
                        <a:pt x="0" y="24"/>
                      </a:moveTo>
                      <a:lnTo>
                        <a:pt x="11" y="0"/>
                      </a:lnTo>
                      <a:lnTo>
                        <a:pt x="85" y="23"/>
                      </a:lnTo>
                      <a:lnTo>
                        <a:pt x="67" y="69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$ļiďe">
                  <a:extLst>
                    <a:ext uri="{FF2B5EF4-FFF2-40B4-BE49-F238E27FC236}">
                      <a16:creationId xmlns:a16="http://schemas.microsoft.com/office/drawing/2014/main" xmlns="" id="{A36B0747-3BCC-458E-8845-22818AD7695D}"/>
                    </a:ext>
                  </a:extLst>
                </p:cNvPr>
                <p:cNvSpPr/>
                <p:nvPr/>
              </p:nvSpPr>
              <p:spPr bwMode="auto">
                <a:xfrm>
                  <a:off x="6666283" y="3574969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1 w 70"/>
                    <a:gd name="T5" fmla="*/ 56 h 125"/>
                    <a:gd name="T6" fmla="*/ 14 w 70"/>
                    <a:gd name="T7" fmla="*/ 105 h 125"/>
                    <a:gd name="T8" fmla="*/ 53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7 h 125"/>
                    <a:gd name="T14" fmla="*/ 27 w 70"/>
                    <a:gd name="T15" fmla="*/ 93 h 125"/>
                    <a:gd name="T16" fmla="*/ 21 w 70"/>
                    <a:gd name="T17" fmla="*/ 79 h 125"/>
                    <a:gd name="T18" fmla="*/ 32 w 70"/>
                    <a:gd name="T19" fmla="*/ 75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8" y="0"/>
                        <a:pt x="3" y="31"/>
                        <a:pt x="1" y="56"/>
                      </a:cubicBezTo>
                      <a:cubicBezTo>
                        <a:pt x="0" y="73"/>
                        <a:pt x="1" y="97"/>
                        <a:pt x="14" y="105"/>
                      </a:cubicBezTo>
                      <a:cubicBezTo>
                        <a:pt x="27" y="114"/>
                        <a:pt x="53" y="125"/>
                        <a:pt x="53" y="125"/>
                      </a:cubicBezTo>
                      <a:cubicBezTo>
                        <a:pt x="53" y="125"/>
                        <a:pt x="53" y="110"/>
                        <a:pt x="52" y="109"/>
                      </a:cubicBezTo>
                      <a:cubicBezTo>
                        <a:pt x="52" y="108"/>
                        <a:pt x="40" y="97"/>
                        <a:pt x="40" y="97"/>
                      </a:cubicBezTo>
                      <a:cubicBezTo>
                        <a:pt x="40" y="97"/>
                        <a:pt x="33" y="97"/>
                        <a:pt x="27" y="93"/>
                      </a:cubicBezTo>
                      <a:cubicBezTo>
                        <a:pt x="20" y="88"/>
                        <a:pt x="18" y="85"/>
                        <a:pt x="21" y="79"/>
                      </a:cubicBezTo>
                      <a:cubicBezTo>
                        <a:pt x="24" y="74"/>
                        <a:pt x="28" y="74"/>
                        <a:pt x="32" y="75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ṩľîḍe">
                  <a:extLst>
                    <a:ext uri="{FF2B5EF4-FFF2-40B4-BE49-F238E27FC236}">
                      <a16:creationId xmlns:a16="http://schemas.microsoft.com/office/drawing/2014/main" xmlns="" id="{DAE6D360-612B-4785-B553-563A9A48813C}"/>
                    </a:ext>
                  </a:extLst>
                </p:cNvPr>
                <p:cNvSpPr/>
                <p:nvPr/>
              </p:nvSpPr>
              <p:spPr bwMode="auto">
                <a:xfrm>
                  <a:off x="6483585" y="3363778"/>
                  <a:ext cx="300026" cy="814596"/>
                </a:xfrm>
                <a:custGeom>
                  <a:avLst/>
                  <a:gdLst>
                    <a:gd name="T0" fmla="*/ 100 w 128"/>
                    <a:gd name="T1" fmla="*/ 347 h 347"/>
                    <a:gd name="T2" fmla="*/ 0 w 128"/>
                    <a:gd name="T3" fmla="*/ 10 h 347"/>
                    <a:gd name="T4" fmla="*/ 43 w 128"/>
                    <a:gd name="T5" fmla="*/ 0 h 347"/>
                    <a:gd name="T6" fmla="*/ 128 w 128"/>
                    <a:gd name="T7" fmla="*/ 257 h 347"/>
                    <a:gd name="T8" fmla="*/ 100 w 128"/>
                    <a:gd name="T9" fmla="*/ 347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47">
                      <a:moveTo>
                        <a:pt x="100" y="347"/>
                      </a:moveTo>
                      <a:cubicBezTo>
                        <a:pt x="64" y="297"/>
                        <a:pt x="30" y="166"/>
                        <a:pt x="0" y="10"/>
                      </a:cubicBezTo>
                      <a:cubicBezTo>
                        <a:pt x="15" y="9"/>
                        <a:pt x="28" y="3"/>
                        <a:pt x="43" y="0"/>
                      </a:cubicBezTo>
                      <a:cubicBezTo>
                        <a:pt x="66" y="114"/>
                        <a:pt x="81" y="202"/>
                        <a:pt x="128" y="257"/>
                      </a:cubicBezTo>
                      <a:lnTo>
                        <a:pt x="100" y="34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1" name="iṧlïḋe">
                <a:extLst>
                  <a:ext uri="{FF2B5EF4-FFF2-40B4-BE49-F238E27FC236}">
                    <a16:creationId xmlns:a16="http://schemas.microsoft.com/office/drawing/2014/main" xmlns="" id="{F0A090B4-91F1-4976-B8B8-925582A187A9}"/>
                  </a:ext>
                </a:extLst>
              </p:cNvPr>
              <p:cNvSpPr/>
              <p:nvPr/>
            </p:nvSpPr>
            <p:spPr bwMode="auto">
              <a:xfrm>
                <a:off x="6825834" y="1843250"/>
                <a:ext cx="1003750" cy="792050"/>
              </a:xfrm>
              <a:custGeom>
                <a:avLst/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ṥḻîḓè">
                <a:extLst>
                  <a:ext uri="{FF2B5EF4-FFF2-40B4-BE49-F238E27FC236}">
                    <a16:creationId xmlns:a16="http://schemas.microsoft.com/office/drawing/2014/main" xmlns="" id="{0C64C305-A21A-4F64-84BB-CF1D402C2484}"/>
                  </a:ext>
                </a:extLst>
              </p:cNvPr>
              <p:cNvSpPr/>
              <p:nvPr/>
            </p:nvSpPr>
            <p:spPr bwMode="auto">
              <a:xfrm>
                <a:off x="8984198" y="1340767"/>
                <a:ext cx="32850" cy="232991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ṧ1idê">
                <a:extLst>
                  <a:ext uri="{FF2B5EF4-FFF2-40B4-BE49-F238E27FC236}">
                    <a16:creationId xmlns:a16="http://schemas.microsoft.com/office/drawing/2014/main" xmlns="" id="{177E3103-0FE5-4F82-91BC-942EB1B0BB57}"/>
                  </a:ext>
                </a:extLst>
              </p:cNvPr>
              <p:cNvSpPr/>
              <p:nvPr/>
            </p:nvSpPr>
            <p:spPr bwMode="auto">
              <a:xfrm>
                <a:off x="9001232" y="1340767"/>
                <a:ext cx="15817" cy="23299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iḓe">
                <a:extLst>
                  <a:ext uri="{FF2B5EF4-FFF2-40B4-BE49-F238E27FC236}">
                    <a16:creationId xmlns:a16="http://schemas.microsoft.com/office/drawing/2014/main" xmlns="" id="{D58E7F48-025B-4E70-AF99-7BFD482A6831}"/>
                  </a:ext>
                </a:extLst>
              </p:cNvPr>
              <p:cNvSpPr/>
              <p:nvPr/>
            </p:nvSpPr>
            <p:spPr bwMode="auto">
              <a:xfrm>
                <a:off x="7381849" y="1605999"/>
                <a:ext cx="456250" cy="899116"/>
              </a:xfrm>
              <a:custGeom>
                <a:avLst/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ḻîďê">
                <a:extLst>
                  <a:ext uri="{FF2B5EF4-FFF2-40B4-BE49-F238E27FC236}">
                    <a16:creationId xmlns:a16="http://schemas.microsoft.com/office/drawing/2014/main" xmlns="" id="{DFE537B5-91B7-44F8-9519-4B150EBA48D1}"/>
                  </a:ext>
                </a:extLst>
              </p:cNvPr>
              <p:cNvSpPr/>
              <p:nvPr/>
            </p:nvSpPr>
            <p:spPr bwMode="auto">
              <a:xfrm>
                <a:off x="7381849" y="1350500"/>
                <a:ext cx="1610865" cy="946566"/>
              </a:xfrm>
              <a:custGeom>
                <a:avLst/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ľïḍê">
                <a:extLst>
                  <a:ext uri="{FF2B5EF4-FFF2-40B4-BE49-F238E27FC236}">
                    <a16:creationId xmlns:a16="http://schemas.microsoft.com/office/drawing/2014/main" xmlns="" id="{D77C194D-97AE-46F9-804F-9E0553E612C3}"/>
                  </a:ext>
                </a:extLst>
              </p:cNvPr>
              <p:cNvSpPr/>
              <p:nvPr/>
            </p:nvSpPr>
            <p:spPr bwMode="auto">
              <a:xfrm>
                <a:off x="8978115" y="1314000"/>
                <a:ext cx="47450" cy="4380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ṧļidè">
                <a:extLst>
                  <a:ext uri="{FF2B5EF4-FFF2-40B4-BE49-F238E27FC236}">
                    <a16:creationId xmlns:a16="http://schemas.microsoft.com/office/drawing/2014/main" xmlns="" id="{AFB2B46A-ABCA-4B46-A0C0-557968598479}"/>
                  </a:ext>
                </a:extLst>
              </p:cNvPr>
              <p:cNvSpPr/>
              <p:nvPr/>
            </p:nvSpPr>
            <p:spPr bwMode="auto">
              <a:xfrm>
                <a:off x="8978115" y="1314000"/>
                <a:ext cx="43800" cy="30417"/>
              </a:xfrm>
              <a:custGeom>
                <a:avLst/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ṣľiḋe">
                <a:extLst>
                  <a:ext uri="{FF2B5EF4-FFF2-40B4-BE49-F238E27FC236}">
                    <a16:creationId xmlns:a16="http://schemas.microsoft.com/office/drawing/2014/main" xmlns="" id="{E4A1C16A-9BA3-42F8-91F1-C273666AB06B}"/>
                  </a:ext>
                </a:extLst>
              </p:cNvPr>
              <p:cNvSpPr txBox="1"/>
              <p:nvPr/>
            </p:nvSpPr>
            <p:spPr>
              <a:xfrm rot="21287148">
                <a:off x="7450251" y="1665009"/>
                <a:ext cx="1474501" cy="33511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işľîde">
                <a:extLst>
                  <a:ext uri="{FF2B5EF4-FFF2-40B4-BE49-F238E27FC236}">
                    <a16:creationId xmlns:a16="http://schemas.microsoft.com/office/drawing/2014/main" xmlns="" id="{216A6C79-71AC-4A29-A7BF-83E4DA23E7A2}"/>
                  </a:ext>
                </a:extLst>
              </p:cNvPr>
              <p:cNvSpPr/>
              <p:nvPr/>
            </p:nvSpPr>
            <p:spPr bwMode="auto">
              <a:xfrm>
                <a:off x="8986631" y="2436983"/>
                <a:ext cx="86383" cy="103417"/>
              </a:xfrm>
              <a:custGeom>
                <a:avLst/>
                <a:gdLst>
                  <a:gd name="T0" fmla="*/ 43 w 51"/>
                  <a:gd name="T1" fmla="*/ 15 h 61"/>
                  <a:gd name="T2" fmla="*/ 16 w 51"/>
                  <a:gd name="T3" fmla="*/ 5 h 61"/>
                  <a:gd name="T4" fmla="*/ 1 w 51"/>
                  <a:gd name="T5" fmla="*/ 24 h 61"/>
                  <a:gd name="T6" fmla="*/ 20 w 51"/>
                  <a:gd name="T7" fmla="*/ 50 h 61"/>
                  <a:gd name="T8" fmla="*/ 45 w 51"/>
                  <a:gd name="T9" fmla="*/ 49 h 61"/>
                  <a:gd name="T10" fmla="*/ 43 w 51"/>
                  <a:gd name="T11" fmla="*/ 1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1">
                    <a:moveTo>
                      <a:pt x="43" y="15"/>
                    </a:moveTo>
                    <a:cubicBezTo>
                      <a:pt x="42" y="6"/>
                      <a:pt x="30" y="0"/>
                      <a:pt x="16" y="5"/>
                    </a:cubicBezTo>
                    <a:cubicBezTo>
                      <a:pt x="3" y="9"/>
                      <a:pt x="0" y="13"/>
                      <a:pt x="1" y="24"/>
                    </a:cubicBezTo>
                    <a:cubicBezTo>
                      <a:pt x="2" y="35"/>
                      <a:pt x="11" y="46"/>
                      <a:pt x="20" y="50"/>
                    </a:cubicBezTo>
                    <a:cubicBezTo>
                      <a:pt x="30" y="54"/>
                      <a:pt x="41" y="61"/>
                      <a:pt x="45" y="49"/>
                    </a:cubicBezTo>
                    <a:cubicBezTo>
                      <a:pt x="51" y="32"/>
                      <a:pt x="44" y="24"/>
                      <a:pt x="43" y="1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ṧ1ide">
              <a:extLst>
                <a:ext uri="{FF2B5EF4-FFF2-40B4-BE49-F238E27FC236}">
                  <a16:creationId xmlns:a16="http://schemas.microsoft.com/office/drawing/2014/main" xmlns="" id="{43549E47-2DE1-438D-A680-3BFA1A537A43}"/>
                </a:ext>
              </a:extLst>
            </p:cNvPr>
            <p:cNvSpPr/>
            <p:nvPr/>
          </p:nvSpPr>
          <p:spPr bwMode="auto">
            <a:xfrm>
              <a:off x="863783" y="1547938"/>
              <a:ext cx="528773" cy="5935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ṥlîḓê">
              <a:extLst>
                <a:ext uri="{FF2B5EF4-FFF2-40B4-BE49-F238E27FC236}">
                  <a16:creationId xmlns:a16="http://schemas.microsoft.com/office/drawing/2014/main" xmlns="" id="{934D658E-2A04-4586-A5AF-7311AD95A408}"/>
                </a:ext>
              </a:extLst>
            </p:cNvPr>
            <p:cNvGrpSpPr/>
            <p:nvPr/>
          </p:nvGrpSpPr>
          <p:grpSpPr>
            <a:xfrm>
              <a:off x="1485331" y="1482764"/>
              <a:ext cx="3540113" cy="723917"/>
              <a:chOff x="1357307" y="1573149"/>
              <a:chExt cx="3540113" cy="723917"/>
            </a:xfrm>
          </p:grpSpPr>
          <p:sp>
            <p:nvSpPr>
              <p:cNvPr id="37" name="iŝļi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ïSľí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ṧ1íďé">
              <a:extLst>
                <a:ext uri="{FF2B5EF4-FFF2-40B4-BE49-F238E27FC236}">
                  <a16:creationId xmlns:a16="http://schemas.microsoft.com/office/drawing/2014/main" xmlns="" id="{B2762B5D-789C-4E0B-9938-835E25B442D9}"/>
                </a:ext>
              </a:extLst>
            </p:cNvPr>
            <p:cNvGrpSpPr/>
            <p:nvPr/>
          </p:nvGrpSpPr>
          <p:grpSpPr>
            <a:xfrm>
              <a:off x="899558" y="2515101"/>
              <a:ext cx="457223" cy="457223"/>
              <a:chOff x="1032213" y="3203615"/>
              <a:chExt cx="493250" cy="493249"/>
            </a:xfrm>
          </p:grpSpPr>
          <p:sp>
            <p:nvSpPr>
              <p:cNvPr id="35" name="i$lïďe">
                <a:extLst>
                  <a:ext uri="{FF2B5EF4-FFF2-40B4-BE49-F238E27FC236}">
                    <a16:creationId xmlns:a16="http://schemas.microsoft.com/office/drawing/2014/main" xmlns="" id="{7C55995E-11BB-4E26-ABFA-17A108AAFC05}"/>
                  </a:ext>
                </a:extLst>
              </p:cNvPr>
              <p:cNvSpPr/>
              <p:nvPr/>
            </p:nvSpPr>
            <p:spPr>
              <a:xfrm>
                <a:off x="1032213" y="3203615"/>
                <a:ext cx="493250" cy="49324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ḻïḍê">
                <a:extLst>
                  <a:ext uri="{FF2B5EF4-FFF2-40B4-BE49-F238E27FC236}">
                    <a16:creationId xmlns:a16="http://schemas.microsoft.com/office/drawing/2014/main" xmlns="" id="{F40390EA-C0EA-4C8C-80F0-A08E3C17B71D}"/>
                  </a:ext>
                </a:extLst>
              </p:cNvPr>
              <p:cNvSpPr/>
              <p:nvPr/>
            </p:nvSpPr>
            <p:spPr bwMode="auto">
              <a:xfrm>
                <a:off x="1155141" y="3302124"/>
                <a:ext cx="268743" cy="296241"/>
              </a:xfrm>
              <a:custGeom>
                <a:avLst/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ṡ1îde">
              <a:extLst>
                <a:ext uri="{FF2B5EF4-FFF2-40B4-BE49-F238E27FC236}">
                  <a16:creationId xmlns:a16="http://schemas.microsoft.com/office/drawing/2014/main" xmlns="" id="{D8A0BB4F-D668-43FF-95E7-3857E7A6D706}"/>
                </a:ext>
              </a:extLst>
            </p:cNvPr>
            <p:cNvGrpSpPr/>
            <p:nvPr/>
          </p:nvGrpSpPr>
          <p:grpSpPr>
            <a:xfrm>
              <a:off x="1485331" y="2381753"/>
              <a:ext cx="3540113" cy="723917"/>
              <a:chOff x="1357307" y="1573149"/>
              <a:chExt cx="3540113" cy="723917"/>
            </a:xfrm>
          </p:grpSpPr>
          <p:sp>
            <p:nvSpPr>
              <p:cNvPr id="33" name="íṥ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$ḷî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ïşḷîdé">
              <a:extLst>
                <a:ext uri="{FF2B5EF4-FFF2-40B4-BE49-F238E27FC236}">
                  <a16:creationId xmlns:a16="http://schemas.microsoft.com/office/drawing/2014/main" xmlns="" id="{E799C151-726B-4B31-BF52-3B14A4F3BC45}"/>
                </a:ext>
              </a:extLst>
            </p:cNvPr>
            <p:cNvGrpSpPr/>
            <p:nvPr/>
          </p:nvGrpSpPr>
          <p:grpSpPr>
            <a:xfrm>
              <a:off x="899559" y="3414086"/>
              <a:ext cx="457223" cy="457223"/>
              <a:chOff x="1032212" y="3936637"/>
              <a:chExt cx="493249" cy="493250"/>
            </a:xfrm>
          </p:grpSpPr>
          <p:sp>
            <p:nvSpPr>
              <p:cNvPr id="31" name="îSliḋe">
                <a:extLst>
                  <a:ext uri="{FF2B5EF4-FFF2-40B4-BE49-F238E27FC236}">
                    <a16:creationId xmlns:a16="http://schemas.microsoft.com/office/drawing/2014/main" xmlns="" id="{03DEE270-F0BA-4B50-915C-C60E95ED85C9}"/>
                  </a:ext>
                </a:extLst>
              </p:cNvPr>
              <p:cNvSpPr/>
              <p:nvPr/>
            </p:nvSpPr>
            <p:spPr>
              <a:xfrm>
                <a:off x="1032212" y="3936637"/>
                <a:ext cx="493249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ṧliḍê">
                <a:extLst>
                  <a:ext uri="{FF2B5EF4-FFF2-40B4-BE49-F238E27FC236}">
                    <a16:creationId xmlns:a16="http://schemas.microsoft.com/office/drawing/2014/main" xmlns="" id="{34411E19-F8C4-4999-8999-C9176A6ABAC9}"/>
                  </a:ext>
                </a:extLst>
              </p:cNvPr>
              <p:cNvSpPr/>
              <p:nvPr/>
            </p:nvSpPr>
            <p:spPr bwMode="auto">
              <a:xfrm>
                <a:off x="1180822" y="4029294"/>
                <a:ext cx="196033" cy="307944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ľiḋe">
              <a:extLst>
                <a:ext uri="{FF2B5EF4-FFF2-40B4-BE49-F238E27FC236}">
                  <a16:creationId xmlns:a16="http://schemas.microsoft.com/office/drawing/2014/main" xmlns="" id="{2B2B4205-1FC9-4B43-8867-9BB5D0FECA48}"/>
                </a:ext>
              </a:extLst>
            </p:cNvPr>
            <p:cNvGrpSpPr/>
            <p:nvPr/>
          </p:nvGrpSpPr>
          <p:grpSpPr>
            <a:xfrm>
              <a:off x="1485331" y="3280742"/>
              <a:ext cx="3540113" cy="723917"/>
              <a:chOff x="1357307" y="1573149"/>
              <a:chExt cx="3540113" cy="723917"/>
            </a:xfrm>
          </p:grpSpPr>
          <p:sp>
            <p:nvSpPr>
              <p:cNvPr id="29" name="ïSḻi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ṡlî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îṩlídè">
              <a:extLst>
                <a:ext uri="{FF2B5EF4-FFF2-40B4-BE49-F238E27FC236}">
                  <a16:creationId xmlns:a16="http://schemas.microsoft.com/office/drawing/2014/main" xmlns="" id="{2B663B3A-8444-4643-9BAC-4A2A3123C00E}"/>
                </a:ext>
              </a:extLst>
            </p:cNvPr>
            <p:cNvGrpSpPr/>
            <p:nvPr/>
          </p:nvGrpSpPr>
          <p:grpSpPr>
            <a:xfrm>
              <a:off x="899558" y="4313078"/>
              <a:ext cx="457223" cy="457223"/>
              <a:chOff x="1032213" y="4669662"/>
              <a:chExt cx="493250" cy="493250"/>
            </a:xfrm>
          </p:grpSpPr>
          <p:sp>
            <p:nvSpPr>
              <p:cNvPr id="27" name="iṥ1îḑé">
                <a:extLst>
                  <a:ext uri="{FF2B5EF4-FFF2-40B4-BE49-F238E27FC236}">
                    <a16:creationId xmlns:a16="http://schemas.microsoft.com/office/drawing/2014/main" xmlns="" id="{E1BB7C2A-04C8-4AF6-BA4A-9FC5A1A3657F}"/>
                  </a:ext>
                </a:extLst>
              </p:cNvPr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ṣ1ïḋê">
                <a:extLst>
                  <a:ext uri="{FF2B5EF4-FFF2-40B4-BE49-F238E27FC236}">
                    <a16:creationId xmlns:a16="http://schemas.microsoft.com/office/drawing/2014/main" xmlns="" id="{16B93E73-19A9-4ED1-9B62-5C72481DD6B4}"/>
                  </a:ext>
                </a:extLst>
              </p:cNvPr>
              <p:cNvSpPr/>
              <p:nvPr/>
            </p:nvSpPr>
            <p:spPr bwMode="auto">
              <a:xfrm>
                <a:off x="1152859" y="4790308"/>
                <a:ext cx="251958" cy="25195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ï$ļïďê">
              <a:extLst>
                <a:ext uri="{FF2B5EF4-FFF2-40B4-BE49-F238E27FC236}">
                  <a16:creationId xmlns:a16="http://schemas.microsoft.com/office/drawing/2014/main" xmlns="" id="{9CFEE646-E14E-4D1B-873C-5CA1E932F963}"/>
                </a:ext>
              </a:extLst>
            </p:cNvPr>
            <p:cNvGrpSpPr/>
            <p:nvPr/>
          </p:nvGrpSpPr>
          <p:grpSpPr>
            <a:xfrm>
              <a:off x="1485331" y="4179731"/>
              <a:ext cx="3540113" cy="723917"/>
              <a:chOff x="1357307" y="1573149"/>
              <a:chExt cx="3540113" cy="723917"/>
            </a:xfrm>
          </p:grpSpPr>
          <p:sp>
            <p:nvSpPr>
              <p:cNvPr id="25" name="îŝļî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$1í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ïślïḓe">
              <a:extLst>
                <a:ext uri="{FF2B5EF4-FFF2-40B4-BE49-F238E27FC236}">
                  <a16:creationId xmlns:a16="http://schemas.microsoft.com/office/drawing/2014/main" xmlns="" id="{8C1EE11C-EC6A-49A5-9E2C-44F89FA2B1F4}"/>
                </a:ext>
              </a:extLst>
            </p:cNvPr>
            <p:cNvGrpSpPr/>
            <p:nvPr/>
          </p:nvGrpSpPr>
          <p:grpSpPr>
            <a:xfrm>
              <a:off x="899558" y="5212063"/>
              <a:ext cx="457223" cy="457223"/>
              <a:chOff x="1032213" y="5402681"/>
              <a:chExt cx="493250" cy="493250"/>
            </a:xfrm>
          </p:grpSpPr>
          <p:sp>
            <p:nvSpPr>
              <p:cNvPr id="23" name="ïṣḻîḍé">
                <a:extLst>
                  <a:ext uri="{FF2B5EF4-FFF2-40B4-BE49-F238E27FC236}">
                    <a16:creationId xmlns:a16="http://schemas.microsoft.com/office/drawing/2014/main" xmlns="" id="{19FD4F92-CB77-492E-9993-855A4B9B6F94}"/>
                  </a:ext>
                </a:extLst>
              </p:cNvPr>
              <p:cNvSpPr/>
              <p:nvPr/>
            </p:nvSpPr>
            <p:spPr>
              <a:xfrm>
                <a:off x="1032213" y="5402681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s1íďé">
                <a:extLst>
                  <a:ext uri="{FF2B5EF4-FFF2-40B4-BE49-F238E27FC236}">
                    <a16:creationId xmlns:a16="http://schemas.microsoft.com/office/drawing/2014/main" xmlns="" id="{D5D809E6-4606-4D1F-AA3A-9DF2A7D879A9}"/>
                  </a:ext>
                </a:extLst>
              </p:cNvPr>
              <p:cNvSpPr/>
              <p:nvPr/>
            </p:nvSpPr>
            <p:spPr bwMode="auto">
              <a:xfrm>
                <a:off x="1171514" y="5520858"/>
                <a:ext cx="214649" cy="25690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śḷiḍê">
              <a:extLst>
                <a:ext uri="{FF2B5EF4-FFF2-40B4-BE49-F238E27FC236}">
                  <a16:creationId xmlns:a16="http://schemas.microsoft.com/office/drawing/2014/main" xmlns="" id="{28774E68-64ED-4372-ADF2-CAA7C0634181}"/>
                </a:ext>
              </a:extLst>
            </p:cNvPr>
            <p:cNvGrpSpPr/>
            <p:nvPr/>
          </p:nvGrpSpPr>
          <p:grpSpPr>
            <a:xfrm>
              <a:off x="1485331" y="5078719"/>
              <a:ext cx="3540113" cy="723917"/>
              <a:chOff x="1357307" y="1573149"/>
              <a:chExt cx="3540113" cy="723917"/>
            </a:xfrm>
          </p:grpSpPr>
          <p:sp>
            <p:nvSpPr>
              <p:cNvPr id="21" name="iSlî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šḻï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C25F505-BA3B-4DF8-800E-01B4AFDC8370}"/>
                </a:ext>
              </a:extLst>
            </p:cNvPr>
            <p:cNvCxnSpPr/>
            <p:nvPr/>
          </p:nvCxnSpPr>
          <p:spPr>
            <a:xfrm>
              <a:off x="1589024" y="2294217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1E3CD39-88B3-43A0-A61C-00A6F166F492}"/>
                </a:ext>
              </a:extLst>
            </p:cNvPr>
            <p:cNvCxnSpPr/>
            <p:nvPr/>
          </p:nvCxnSpPr>
          <p:spPr>
            <a:xfrm>
              <a:off x="1589024" y="319320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8DB3953-1C9C-4567-8891-AA5B6C6B0C44}"/>
                </a:ext>
              </a:extLst>
            </p:cNvPr>
            <p:cNvCxnSpPr/>
            <p:nvPr/>
          </p:nvCxnSpPr>
          <p:spPr>
            <a:xfrm>
              <a:off x="1589024" y="409219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39674C9-B6B7-45A1-A252-5ED14103DBFE}"/>
                </a:ext>
              </a:extLst>
            </p:cNvPr>
            <p:cNvCxnSpPr/>
            <p:nvPr/>
          </p:nvCxnSpPr>
          <p:spPr>
            <a:xfrm>
              <a:off x="1589024" y="499118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45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44B5B-96BB-474F-BEAF-2252DBA8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8D545-0FE7-480D-89BF-3D709B0E0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0DD8F-9E54-4E3E-8C14-E1BB2C68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836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1AE2DE-F51C-4404-851C-4E94188BBB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958034"/>
            <a:ext cx="12192000" cy="3348332"/>
            <a:chOff x="0" y="1958034"/>
            <a:chExt cx="12192000" cy="3348332"/>
          </a:xfrm>
        </p:grpSpPr>
        <p:sp>
          <p:nvSpPr>
            <p:cNvPr id="6" name="iŝļîḑe">
              <a:extLst>
                <a:ext uri="{FF2B5EF4-FFF2-40B4-BE49-F238E27FC236}">
                  <a16:creationId xmlns:a16="http://schemas.microsoft.com/office/drawing/2014/main" xmlns="" id="{E5D4835A-1320-4037-B692-17D8A9DB6BFE}"/>
                </a:ext>
              </a:extLst>
            </p:cNvPr>
            <p:cNvSpPr/>
            <p:nvPr/>
          </p:nvSpPr>
          <p:spPr>
            <a:xfrm>
              <a:off x="0" y="2707412"/>
              <a:ext cx="12192000" cy="2242593"/>
            </a:xfrm>
            <a:prstGeom prst="rect">
              <a:avLst/>
            </a:prstGeom>
            <a:blipFill>
              <a:blip r:embed="rId3"/>
              <a:stretch>
                <a:fillRect t="-154742" b="-153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dirty="0"/>
            </a:p>
          </p:txBody>
        </p:sp>
        <p:sp>
          <p:nvSpPr>
            <p:cNvPr id="7" name="îŝļïḑè">
              <a:extLst>
                <a:ext uri="{FF2B5EF4-FFF2-40B4-BE49-F238E27FC236}">
                  <a16:creationId xmlns:a16="http://schemas.microsoft.com/office/drawing/2014/main" xmlns="" id="{FE703F77-4D64-4ABF-80EE-3F8CF9D896B3}"/>
                </a:ext>
              </a:extLst>
            </p:cNvPr>
            <p:cNvSpPr/>
            <p:nvPr/>
          </p:nvSpPr>
          <p:spPr>
            <a:xfrm>
              <a:off x="668087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slîďê">
              <a:extLst>
                <a:ext uri="{FF2B5EF4-FFF2-40B4-BE49-F238E27FC236}">
                  <a16:creationId xmlns:a16="http://schemas.microsoft.com/office/drawing/2014/main" xmlns="" id="{98EF9F02-000C-4E5E-9157-F823D9E135ED}"/>
                </a:ext>
              </a:extLst>
            </p:cNvPr>
            <p:cNvSpPr/>
            <p:nvPr/>
          </p:nvSpPr>
          <p:spPr>
            <a:xfrm>
              <a:off x="668087" y="1958034"/>
              <a:ext cx="2565936" cy="6950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9" name="îş1ïḓê">
              <a:extLst>
                <a:ext uri="{FF2B5EF4-FFF2-40B4-BE49-F238E27FC236}">
                  <a16:creationId xmlns:a16="http://schemas.microsoft.com/office/drawing/2014/main" xmlns="" id="{A0F0A560-D1DD-4B7A-AE9A-3626E9D24AE7}"/>
                </a:ext>
              </a:extLst>
            </p:cNvPr>
            <p:cNvSpPr/>
            <p:nvPr/>
          </p:nvSpPr>
          <p:spPr>
            <a:xfrm>
              <a:off x="3431384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$ḻiḍê">
              <a:extLst>
                <a:ext uri="{FF2B5EF4-FFF2-40B4-BE49-F238E27FC236}">
                  <a16:creationId xmlns:a16="http://schemas.microsoft.com/office/drawing/2014/main" xmlns="" id="{4D391A0F-3C63-4F0F-9D80-3A09DCD84A3F}"/>
                </a:ext>
              </a:extLst>
            </p:cNvPr>
            <p:cNvSpPr/>
            <p:nvPr/>
          </p:nvSpPr>
          <p:spPr>
            <a:xfrm>
              <a:off x="3431384" y="1958034"/>
              <a:ext cx="2565936" cy="6950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1" name="íṩḻíḋè">
              <a:extLst>
                <a:ext uri="{FF2B5EF4-FFF2-40B4-BE49-F238E27FC236}">
                  <a16:creationId xmlns:a16="http://schemas.microsoft.com/office/drawing/2014/main" xmlns="" id="{AD30EE95-FD8F-4A21-A711-160FA0174B7B}"/>
                </a:ext>
              </a:extLst>
            </p:cNvPr>
            <p:cNvSpPr/>
            <p:nvPr/>
          </p:nvSpPr>
          <p:spPr>
            <a:xfrm>
              <a:off x="6194681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$ḷíḋè">
              <a:extLst>
                <a:ext uri="{FF2B5EF4-FFF2-40B4-BE49-F238E27FC236}">
                  <a16:creationId xmlns:a16="http://schemas.microsoft.com/office/drawing/2014/main" xmlns="" id="{20378E5B-BFD3-40C4-B8C3-C8724219B77F}"/>
                </a:ext>
              </a:extLst>
            </p:cNvPr>
            <p:cNvSpPr/>
            <p:nvPr/>
          </p:nvSpPr>
          <p:spPr>
            <a:xfrm>
              <a:off x="6194681" y="1958034"/>
              <a:ext cx="2565936" cy="6950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3" name="íṧļïḋé">
              <a:extLst>
                <a:ext uri="{FF2B5EF4-FFF2-40B4-BE49-F238E27FC236}">
                  <a16:creationId xmlns:a16="http://schemas.microsoft.com/office/drawing/2014/main" xmlns="" id="{8C453648-DCF0-4E9C-A56D-3176F8236EE6}"/>
                </a:ext>
              </a:extLst>
            </p:cNvPr>
            <p:cNvSpPr/>
            <p:nvPr/>
          </p:nvSpPr>
          <p:spPr>
            <a:xfrm>
              <a:off x="8957977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şľïḑè">
              <a:extLst>
                <a:ext uri="{FF2B5EF4-FFF2-40B4-BE49-F238E27FC236}">
                  <a16:creationId xmlns:a16="http://schemas.microsoft.com/office/drawing/2014/main" xmlns="" id="{752C01BD-76D1-4FAB-A360-F28DDC59C029}"/>
                </a:ext>
              </a:extLst>
            </p:cNvPr>
            <p:cNvSpPr/>
            <p:nvPr/>
          </p:nvSpPr>
          <p:spPr>
            <a:xfrm>
              <a:off x="8957977" y="1958034"/>
              <a:ext cx="2565936" cy="6950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5" name="ïśḻîḍè">
              <a:extLst>
                <a:ext uri="{FF2B5EF4-FFF2-40B4-BE49-F238E27FC236}">
                  <a16:creationId xmlns:a16="http://schemas.microsoft.com/office/drawing/2014/main" xmlns="" id="{5362C4C3-11AF-4D2A-8A5D-272F0B6A0009}"/>
                </a:ext>
              </a:extLst>
            </p:cNvPr>
            <p:cNvSpPr/>
            <p:nvPr/>
          </p:nvSpPr>
          <p:spPr>
            <a:xfrm>
              <a:off x="660401" y="4586754"/>
              <a:ext cx="10827452" cy="719612"/>
            </a:xfrm>
            <a:prstGeom prst="rightArrow">
              <a:avLst>
                <a:gd name="adj1" fmla="val 68480"/>
                <a:gd name="adj2" fmla="val 67556"/>
              </a:avLst>
            </a:prstGeom>
            <a:solidFill>
              <a:schemeClr val="bg1"/>
            </a:solidFill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kern="0" dirty="0">
                  <a:solidFill>
                    <a:prstClr val="black"/>
                  </a:solidFill>
                </a:rPr>
                <a:t>Text here</a:t>
              </a:r>
              <a:endParaRPr lang="zh-CN" altLang="en-US" b="1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0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73172" y="21871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f24c450c-7d5a-4190-8dd9-df837361adc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8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5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3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2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3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1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1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1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4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34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9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8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5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14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3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0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0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03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5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A89C"/>
      </a:accent1>
      <a:accent2>
        <a:srgbClr val="294661"/>
      </a:accent2>
      <a:accent3>
        <a:srgbClr val="525252"/>
      </a:accent3>
      <a:accent4>
        <a:srgbClr val="858383"/>
      </a:accent4>
      <a:accent5>
        <a:srgbClr val="595959"/>
      </a:accent5>
      <a:accent6>
        <a:srgbClr val="3F3F3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A89C"/>
    </a:accent1>
    <a:accent2>
      <a:srgbClr val="294661"/>
    </a:accent2>
    <a:accent3>
      <a:srgbClr val="525252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A89C"/>
    </a:accent1>
    <a:accent2>
      <a:srgbClr val="294661"/>
    </a:accent2>
    <a:accent3>
      <a:srgbClr val="525252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A89C"/>
    </a:accent1>
    <a:accent2>
      <a:srgbClr val="294661"/>
    </a:accent2>
    <a:accent3>
      <a:srgbClr val="525252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4208</Words>
  <Application>Microsoft Office PowerPoint</Application>
  <PresentationFormat>宽屏</PresentationFormat>
  <Paragraphs>613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扁平几何工作报告 商务通用主题模板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12</cp:revision>
  <cp:lastPrinted>2018-05-28T16:00:00Z</cp:lastPrinted>
  <dcterms:created xsi:type="dcterms:W3CDTF">2018-05-28T16:00:00Z</dcterms:created>
  <dcterms:modified xsi:type="dcterms:W3CDTF">2018-11-27T14:14:14Z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