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4" r:id="rId5"/>
    <p:sldId id="263" r:id="rId6"/>
    <p:sldId id="266" r:id="rId7"/>
    <p:sldId id="267" r:id="rId8"/>
    <p:sldId id="259" r:id="rId9"/>
    <p:sldId id="268" r:id="rId10"/>
    <p:sldId id="265" r:id="rId11"/>
    <p:sldId id="269" r:id="rId12"/>
    <p:sldId id="270" r:id="rId13"/>
    <p:sldId id="271" r:id="rId14"/>
    <p:sldId id="260" r:id="rId15"/>
    <p:sldId id="272" r:id="rId16"/>
    <p:sldId id="274" r:id="rId17"/>
    <p:sldId id="273" r:id="rId18"/>
    <p:sldId id="277" r:id="rId19"/>
    <p:sldId id="275" r:id="rId20"/>
    <p:sldId id="261" r:id="rId21"/>
    <p:sldId id="276" r:id="rId22"/>
    <p:sldId id="278" r:id="rId23"/>
    <p:sldId id="279" r:id="rId24"/>
    <p:sldId id="280" r:id="rId25"/>
    <p:sldId id="262" r:id="rId26"/>
    <p:sldId id="281"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418"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2018/11/27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321357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018424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675840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256291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397188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93959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80815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135960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137750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316764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48954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654588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677852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249604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793532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81263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315980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132760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401555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762120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491913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21354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738562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64417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34143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13897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win\Desktop\包图网\PPT\摄影图素材\旅行照片\139-16122Q54503.jpg139-16122Q54503"/>
          <p:cNvPicPr>
            <a:picLocks noChangeAspect="1"/>
          </p:cNvPicPr>
          <p:nvPr/>
        </p:nvPicPr>
        <p:blipFill>
          <a:blip r:embed="rId3"/>
          <a:srcRect l="15345" r="12744"/>
          <a:stretch>
            <a:fillRect/>
          </a:stretch>
        </p:blipFill>
        <p:spPr>
          <a:xfrm>
            <a:off x="6210300" y="153670"/>
            <a:ext cx="5800090" cy="5012690"/>
          </a:xfrm>
          <a:prstGeom prst="rect">
            <a:avLst/>
          </a:prstGeom>
        </p:spPr>
      </p:pic>
      <p:sp>
        <p:nvSpPr>
          <p:cNvPr id="7" name="剪去单角的矩形 6"/>
          <p:cNvSpPr/>
          <p:nvPr/>
        </p:nvSpPr>
        <p:spPr>
          <a:xfrm flipV="1">
            <a:off x="9277350" y="3437255"/>
            <a:ext cx="2247900" cy="3054985"/>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flipV="1">
            <a:off x="9367520" y="3559810"/>
            <a:ext cx="2067560" cy="2809875"/>
          </a:xfrm>
          <a:prstGeom prst="snip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561876" y="3559810"/>
            <a:ext cx="861774" cy="2722245"/>
          </a:xfrm>
          <a:prstGeom prst="rect">
            <a:avLst/>
          </a:prstGeom>
          <a:noFill/>
        </p:spPr>
        <p:txBody>
          <a:bodyPr vert="eaVert" wrap="square" rtlCol="0">
            <a:spAutoFit/>
          </a:bodyPr>
          <a:lstStyle/>
          <a:p>
            <a:pPr algn="l"/>
            <a:r>
              <a:rPr lang="en-US" altLang="zh-CN" sz="4400" dirty="0">
                <a:solidFill>
                  <a:schemeClr val="tx1"/>
                </a:solidFill>
                <a:latin typeface="方正清刻本悦宋简体" panose="02000000000000000000" charset="-122"/>
                <a:ea typeface="方正清刻本悦宋简体" panose="02000000000000000000" charset="-122"/>
              </a:rPr>
              <a:t> </a:t>
            </a:r>
            <a:r>
              <a:rPr lang="zh-CN" altLang="en-US" sz="4400" dirty="0" smtClean="0">
                <a:solidFill>
                  <a:schemeClr val="tx1"/>
                </a:solidFill>
                <a:latin typeface="方正清刻本悦宋简体" panose="02000000000000000000" charset="-122"/>
                <a:ea typeface="方正清刻本悦宋简体" panose="02000000000000000000" charset="-122"/>
              </a:rPr>
              <a:t>燃品相册</a:t>
            </a:r>
            <a:endParaRPr lang="zh-CN" altLang="en-US" sz="4400" dirty="0">
              <a:solidFill>
                <a:schemeClr val="tx1"/>
              </a:solidFill>
              <a:latin typeface="方正清刻本悦宋简体" panose="02000000000000000000" charset="-122"/>
              <a:ea typeface="方正清刻本悦宋简体" panose="02000000000000000000" charset="-122"/>
            </a:endParaRPr>
          </a:p>
        </p:txBody>
      </p:sp>
      <p:sp>
        <p:nvSpPr>
          <p:cNvPr id="12" name="文本框 11"/>
          <p:cNvSpPr txBox="1"/>
          <p:nvPr/>
        </p:nvSpPr>
        <p:spPr>
          <a:xfrm>
            <a:off x="9440545" y="4279265"/>
            <a:ext cx="828675" cy="2212975"/>
          </a:xfrm>
          <a:prstGeom prst="rect">
            <a:avLst/>
          </a:prstGeom>
          <a:noFill/>
        </p:spPr>
        <p:txBody>
          <a:bodyPr vert="eaVert" wrap="square" rtlCol="0">
            <a:spAutoFit/>
          </a:bodyPr>
          <a:lstStyle/>
          <a:p>
            <a:pPr fontAlgn="auto">
              <a:lnSpc>
                <a:spcPct val="150000"/>
              </a:lnSpc>
            </a:pPr>
            <a:r>
              <a:rPr lang="zh-CN" altLang="en-US" sz="1400">
                <a:solidFill>
                  <a:schemeClr val="tx1"/>
                </a:solidFill>
                <a:latin typeface="方正清刻本悦宋简体" panose="02000000000000000000" charset="-122"/>
                <a:ea typeface="方正清刻本悦宋简体" panose="02000000000000000000" charset="-122"/>
              </a:rPr>
              <a:t>凡心所向，素履所往，生如逆旅，一苇以航。</a:t>
            </a:r>
          </a:p>
        </p:txBody>
      </p:sp>
      <p:sp>
        <p:nvSpPr>
          <p:cNvPr id="13" name="文本框 12"/>
          <p:cNvSpPr txBox="1"/>
          <p:nvPr/>
        </p:nvSpPr>
        <p:spPr>
          <a:xfrm>
            <a:off x="10187305" y="4279265"/>
            <a:ext cx="428625" cy="1845945"/>
          </a:xfrm>
          <a:prstGeom prst="rect">
            <a:avLst/>
          </a:prstGeom>
          <a:noFill/>
        </p:spPr>
        <p:txBody>
          <a:bodyPr vert="eaVert" wrap="square" rtlCol="0">
            <a:spAutoFit/>
          </a:bodyPr>
          <a:lstStyle/>
          <a:p>
            <a:pPr algn="l"/>
            <a:r>
              <a:rPr lang="zh-CN" altLang="en-US" sz="1600">
                <a:solidFill>
                  <a:schemeClr val="tx1"/>
                </a:solidFill>
                <a:latin typeface="华文细黑" panose="02010600040101010101" charset="-122"/>
                <a:ea typeface="华文细黑" panose="02010600040101010101" charset="-122"/>
              </a:rPr>
              <a:t>D</a:t>
            </a:r>
            <a:r>
              <a:rPr lang="en-US" altLang="zh-CN" sz="1600">
                <a:solidFill>
                  <a:schemeClr val="tx1"/>
                </a:solidFill>
                <a:latin typeface="华文细黑" panose="02010600040101010101" charset="-122"/>
                <a:ea typeface="华文细黑" panose="02010600040101010101" charset="-122"/>
              </a:rPr>
              <a:t>estiny freedom</a:t>
            </a:r>
          </a:p>
        </p:txBody>
      </p:sp>
      <p:sp>
        <p:nvSpPr>
          <p:cNvPr id="17" name="文本框 16"/>
          <p:cNvSpPr txBox="1"/>
          <p:nvPr/>
        </p:nvSpPr>
        <p:spPr>
          <a:xfrm>
            <a:off x="6210300" y="5436870"/>
            <a:ext cx="2741930" cy="783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buFont typeface="Wingdings" panose="05000000000000000000" charset="0"/>
              <a:buNone/>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200" dirty="0">
              <a:solidFill>
                <a:schemeClr val="tx1"/>
              </a:solidFill>
              <a:latin typeface="华文细黑" panose="02010600040101010101" charset="-122"/>
              <a:ea typeface="华文细黑" panose="02010600040101010101" charset="-122"/>
              <a:sym typeface="+mn-ea"/>
            </a:endParaRPr>
          </a:p>
        </p:txBody>
      </p:sp>
      <p:sp>
        <p:nvSpPr>
          <p:cNvPr id="10" name="椭圆 9"/>
          <p:cNvSpPr/>
          <p:nvPr/>
        </p:nvSpPr>
        <p:spPr>
          <a:xfrm>
            <a:off x="2181860" y="1994535"/>
            <a:ext cx="1768475" cy="176847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文本框 15"/>
          <p:cNvSpPr txBox="1"/>
          <p:nvPr/>
        </p:nvSpPr>
        <p:spPr>
          <a:xfrm>
            <a:off x="1788160" y="1083945"/>
            <a:ext cx="2556510" cy="4235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dirty="0">
                <a:solidFill>
                  <a:schemeClr val="tx1">
                    <a:lumMod val="75000"/>
                    <a:lumOff val="25000"/>
                  </a:schemeClr>
                </a:solidFill>
                <a:latin typeface="华文细黑" panose="02010600040101010101" charset="-122"/>
                <a:ea typeface="华文细黑" panose="02010600040101010101" charset="-122"/>
                <a:sym typeface="+mn-ea"/>
              </a:rPr>
              <a:t>DESTINY FREEDOM</a:t>
            </a:r>
          </a:p>
        </p:txBody>
      </p:sp>
      <p:grpSp>
        <p:nvGrpSpPr>
          <p:cNvPr id="14" name="组合 13"/>
          <p:cNvGrpSpPr/>
          <p:nvPr/>
        </p:nvGrpSpPr>
        <p:grpSpPr>
          <a:xfrm>
            <a:off x="2890520" y="1631950"/>
            <a:ext cx="360045" cy="76200"/>
            <a:chOff x="3219" y="7082"/>
            <a:chExt cx="567" cy="120"/>
          </a:xfrm>
        </p:grpSpPr>
        <p:sp>
          <p:nvSpPr>
            <p:cNvPr id="15" name="椭圆 14"/>
            <p:cNvSpPr/>
            <p:nvPr/>
          </p:nvSpPr>
          <p:spPr>
            <a:xfrm>
              <a:off x="3219" y="7082"/>
              <a:ext cx="120" cy="1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椭圆 17"/>
            <p:cNvSpPr/>
            <p:nvPr/>
          </p:nvSpPr>
          <p:spPr>
            <a:xfrm>
              <a:off x="3436" y="7082"/>
              <a:ext cx="120" cy="120"/>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椭圆 18"/>
            <p:cNvSpPr/>
            <p:nvPr/>
          </p:nvSpPr>
          <p:spPr>
            <a:xfrm>
              <a:off x="3666" y="7082"/>
              <a:ext cx="120" cy="120"/>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文本框 19"/>
          <p:cNvSpPr txBox="1"/>
          <p:nvPr/>
        </p:nvSpPr>
        <p:spPr>
          <a:xfrm>
            <a:off x="1399540" y="3964940"/>
            <a:ext cx="333438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21" name="文本框 20"/>
          <p:cNvSpPr txBox="1"/>
          <p:nvPr/>
        </p:nvSpPr>
        <p:spPr>
          <a:xfrm>
            <a:off x="535305" y="6057265"/>
            <a:ext cx="5063490" cy="3124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200" dirty="0">
                <a:solidFill>
                  <a:schemeClr val="tx1"/>
                </a:solidFill>
                <a:latin typeface="Lucida Calligraphy" panose="03010101010101010101" charset="0"/>
                <a:ea typeface="华文细黑" panose="02010600040101010101" charset="-122"/>
                <a:sym typeface="+mn-ea"/>
              </a:rPr>
              <a:t>D    </a:t>
            </a:r>
            <a:r>
              <a:rPr lang="zh-CN" altLang="en-US" sz="1200" dirty="0">
                <a:solidFill>
                  <a:schemeClr val="tx1"/>
                </a:solidFill>
                <a:latin typeface="Lucida Calligraphy" panose="03010101010101010101" charset="0"/>
                <a:ea typeface="华文细黑" panose="02010600040101010101" charset="-122"/>
                <a:sym typeface="+mn-ea"/>
              </a:rPr>
              <a:t>E    S    T    I    N    Y    </a:t>
            </a:r>
            <a:r>
              <a:rPr lang="en-US" altLang="zh-CN" sz="1200" dirty="0">
                <a:solidFill>
                  <a:schemeClr val="tx1"/>
                </a:solidFill>
                <a:latin typeface="Lucida Calligraphy" panose="03010101010101010101" charset="0"/>
                <a:ea typeface="华文细黑" panose="02010600040101010101" charset="-122"/>
                <a:sym typeface="+mn-ea"/>
              </a:rPr>
              <a:t>&amp;    </a:t>
            </a:r>
            <a:r>
              <a:rPr lang="zh-CN" altLang="en-US" sz="1200" dirty="0">
                <a:solidFill>
                  <a:schemeClr val="tx1"/>
                </a:solidFill>
                <a:latin typeface="Lucida Calligraphy" panose="03010101010101010101" charset="0"/>
                <a:ea typeface="华文细黑" panose="02010600040101010101" charset="-122"/>
                <a:sym typeface="+mn-ea"/>
              </a:rPr>
              <a:t>F    R    E    E    D    O    M</a:t>
            </a:r>
          </a:p>
        </p:txBody>
      </p:sp>
      <p:grpSp>
        <p:nvGrpSpPr>
          <p:cNvPr id="26" name="组合 25"/>
          <p:cNvGrpSpPr/>
          <p:nvPr/>
        </p:nvGrpSpPr>
        <p:grpSpPr>
          <a:xfrm>
            <a:off x="165735" y="161925"/>
            <a:ext cx="1350010" cy="1350010"/>
            <a:chOff x="261" y="255"/>
            <a:chExt cx="2126" cy="2126"/>
          </a:xfrm>
        </p:grpSpPr>
        <p:cxnSp>
          <p:nvCxnSpPr>
            <p:cNvPr id="22" name="直接连接符 21"/>
            <p:cNvCxnSpPr/>
            <p:nvPr/>
          </p:nvCxnSpPr>
          <p:spPr>
            <a:xfrm>
              <a:off x="261" y="535"/>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6200000">
              <a:off x="-523" y="1318"/>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4617085" y="161925"/>
            <a:ext cx="1350010" cy="1350010"/>
            <a:chOff x="261" y="255"/>
            <a:chExt cx="2126" cy="2126"/>
          </a:xfrm>
        </p:grpSpPr>
        <p:cxnSp>
          <p:nvCxnSpPr>
            <p:cNvPr id="28" name="直接连接符 27"/>
            <p:cNvCxnSpPr/>
            <p:nvPr/>
          </p:nvCxnSpPr>
          <p:spPr>
            <a:xfrm>
              <a:off x="261" y="535"/>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6200000">
              <a:off x="-523" y="1318"/>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flipH="1" flipV="1">
            <a:off x="4617085" y="5346065"/>
            <a:ext cx="1350010" cy="1350010"/>
            <a:chOff x="261" y="255"/>
            <a:chExt cx="2126" cy="2126"/>
          </a:xfrm>
        </p:grpSpPr>
        <p:cxnSp>
          <p:nvCxnSpPr>
            <p:cNvPr id="31" name="直接连接符 30"/>
            <p:cNvCxnSpPr/>
            <p:nvPr/>
          </p:nvCxnSpPr>
          <p:spPr>
            <a:xfrm>
              <a:off x="261" y="535"/>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6200000">
              <a:off x="-523" y="1318"/>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flipV="1">
            <a:off x="165735" y="5346065"/>
            <a:ext cx="1350010" cy="1350010"/>
            <a:chOff x="261" y="255"/>
            <a:chExt cx="2126" cy="2126"/>
          </a:xfrm>
        </p:grpSpPr>
        <p:cxnSp>
          <p:nvCxnSpPr>
            <p:cNvPr id="34" name="直接连接符 33"/>
            <p:cNvCxnSpPr/>
            <p:nvPr/>
          </p:nvCxnSpPr>
          <p:spPr>
            <a:xfrm>
              <a:off x="261" y="535"/>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a:off x="-523" y="1318"/>
              <a:ext cx="21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500"/>
                            </p:stCondLst>
                            <p:childTnLst>
                              <p:par>
                                <p:cTn id="17" presetID="21" presetClass="entr" presetSubtype="1" fill="hold" grpId="1"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5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3000"/>
                            </p:stCondLst>
                            <p:childTnLst>
                              <p:par>
                                <p:cTn id="31" presetID="47" presetClass="entr" presetSubtype="0" fill="hold" grpId="1"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4" presetClass="entr" presetSubtype="5" fill="hold" grpId="1"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vertical)">
                                      <p:cBhvr>
                                        <p:cTn id="39" dur="500"/>
                                        <p:tgtEl>
                                          <p:spTgt spid="17"/>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par>
                                <p:cTn id="46" presetID="53" presetClass="entr" presetSubtype="16"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par>
                                <p:cTn id="56" presetID="53" presetClass="entr" presetSubtype="16"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par>
                          <p:cTn id="65" fill="hold">
                            <p:stCondLst>
                              <p:cond delay="5000"/>
                            </p:stCondLst>
                            <p:childTnLst>
                              <p:par>
                                <p:cTn id="66" presetID="10" presetClass="entr" presetSubtype="0"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childTnLst>
                          </p:cTn>
                        </p:par>
                        <p:par>
                          <p:cTn id="75" fill="hold">
                            <p:stCondLst>
                              <p:cond delay="6000"/>
                            </p:stCondLst>
                            <p:childTnLst>
                              <p:par>
                                <p:cTn id="76" presetID="14" presetClass="entr" presetSubtype="5" fill="hold" grpId="1"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randombar(vertical)">
                                      <p:cBhvr>
                                        <p:cTn id="78" dur="1000"/>
                                        <p:tgtEl>
                                          <p:spTgt spid="20"/>
                                        </p:tgtEl>
                                      </p:cBhvr>
                                    </p:animEffect>
                                  </p:childTnLst>
                                </p:cTn>
                              </p:par>
                            </p:childTnLst>
                          </p:cTn>
                        </p:par>
                        <p:par>
                          <p:cTn id="79" fill="hold">
                            <p:stCondLst>
                              <p:cond delay="7000"/>
                            </p:stCondLst>
                            <p:childTnLst>
                              <p:par>
                                <p:cTn id="80" presetID="29"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ppt_x</p:attrName>
                                        </p:attrNameLst>
                                      </p:cBhvr>
                                      <p:tavLst>
                                        <p:tav tm="0">
                                          <p:val>
                                            <p:strVal val="#ppt_x-.2"/>
                                          </p:val>
                                        </p:tav>
                                        <p:tav tm="100000">
                                          <p:val>
                                            <p:strVal val="#ppt_x"/>
                                          </p:val>
                                        </p:tav>
                                      </p:tavLst>
                                    </p:anim>
                                    <p:anim calcmode="lin" valueType="num">
                                      <p:cBhvr>
                                        <p:cTn id="83"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8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6" grpId="1" animBg="1"/>
      <p:bldP spid="11" grpId="0"/>
      <p:bldP spid="12" grpId="0"/>
      <p:bldP spid="12" grpId="1"/>
      <p:bldP spid="13" grpId="0"/>
      <p:bldP spid="17" grpId="0"/>
      <p:bldP spid="17" grpId="1"/>
      <p:bldP spid="10" grpId="0" bldLvl="0" animBg="1"/>
      <p:bldP spid="16" grpId="0"/>
      <p:bldP spid="20" grpId="0"/>
      <p:bldP spid="20" grpId="1"/>
      <p:bldP spid="21" grpId="0"/>
      <p:bldP spid="3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7525" y="677545"/>
            <a:ext cx="3977640" cy="2652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7525" y="3512820"/>
            <a:ext cx="3977640" cy="26523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78045" y="677545"/>
            <a:ext cx="3977640" cy="265239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5400000">
            <a:off x="4972685" y="782320"/>
            <a:ext cx="5002530" cy="4794250"/>
          </a:xfrm>
          <a:custGeom>
            <a:avLst/>
            <a:gdLst>
              <a:gd name="connsiteX0" fmla="*/ 3676114 w 5873867"/>
              <a:gd name="connsiteY0" fmla="*/ 972077 h 5628419"/>
              <a:gd name="connsiteX1" fmla="*/ 3676114 w 5873867"/>
              <a:gd name="connsiteY1" fmla="*/ 864076 h 5628419"/>
              <a:gd name="connsiteX2" fmla="*/ 5873867 w 5873867"/>
              <a:gd name="connsiteY2" fmla="*/ 864076 h 5628419"/>
              <a:gd name="connsiteX3" fmla="*/ 5873867 w 5873867"/>
              <a:gd name="connsiteY3" fmla="*/ 972077 h 5628419"/>
              <a:gd name="connsiteX4" fmla="*/ 3569166 w 5873867"/>
              <a:gd name="connsiteY4" fmla="*/ 864076 h 5628419"/>
              <a:gd name="connsiteX5" fmla="*/ 3569166 w 5873867"/>
              <a:gd name="connsiteY5" fmla="*/ 0 h 5628419"/>
              <a:gd name="connsiteX6" fmla="*/ 3676114 w 5873867"/>
              <a:gd name="connsiteY6" fmla="*/ 0 h 5628419"/>
              <a:gd name="connsiteX7" fmla="*/ 3676114 w 5873867"/>
              <a:gd name="connsiteY7" fmla="*/ 864076 h 5628419"/>
              <a:gd name="connsiteX8" fmla="*/ 3569166 w 5873867"/>
              <a:gd name="connsiteY8" fmla="*/ 5628419 h 5628419"/>
              <a:gd name="connsiteX9" fmla="*/ 3569166 w 5873867"/>
              <a:gd name="connsiteY9" fmla="*/ 972077 h 5628419"/>
              <a:gd name="connsiteX10" fmla="*/ 3676114 w 5873867"/>
              <a:gd name="connsiteY10" fmla="*/ 972077 h 5628419"/>
              <a:gd name="connsiteX11" fmla="*/ 3676114 w 5873867"/>
              <a:gd name="connsiteY11" fmla="*/ 5628419 h 5628419"/>
              <a:gd name="connsiteX12" fmla="*/ 0 w 5873867"/>
              <a:gd name="connsiteY12" fmla="*/ 972077 h 5628419"/>
              <a:gd name="connsiteX13" fmla="*/ 0 w 5873867"/>
              <a:gd name="connsiteY13" fmla="*/ 864076 h 5628419"/>
              <a:gd name="connsiteX14" fmla="*/ 3569166 w 5873867"/>
              <a:gd name="connsiteY14" fmla="*/ 864076 h 5628419"/>
              <a:gd name="connsiteX15" fmla="*/ 3569166 w 5873867"/>
              <a:gd name="connsiteY15" fmla="*/ 972077 h 562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73867" h="5628419">
                <a:moveTo>
                  <a:pt x="3676114" y="972077"/>
                </a:moveTo>
                <a:lnTo>
                  <a:pt x="3676114" y="864076"/>
                </a:lnTo>
                <a:lnTo>
                  <a:pt x="5873867" y="864076"/>
                </a:lnTo>
                <a:lnTo>
                  <a:pt x="5873867" y="972077"/>
                </a:lnTo>
                <a:close/>
                <a:moveTo>
                  <a:pt x="3569166" y="864076"/>
                </a:moveTo>
                <a:lnTo>
                  <a:pt x="3569166" y="0"/>
                </a:lnTo>
                <a:lnTo>
                  <a:pt x="3676114" y="0"/>
                </a:lnTo>
                <a:lnTo>
                  <a:pt x="3676114" y="864076"/>
                </a:lnTo>
                <a:close/>
                <a:moveTo>
                  <a:pt x="3569166" y="5628419"/>
                </a:moveTo>
                <a:lnTo>
                  <a:pt x="3569166" y="972077"/>
                </a:lnTo>
                <a:lnTo>
                  <a:pt x="3676114" y="972077"/>
                </a:lnTo>
                <a:lnTo>
                  <a:pt x="3676114" y="5628419"/>
                </a:lnTo>
                <a:close/>
                <a:moveTo>
                  <a:pt x="0" y="972077"/>
                </a:moveTo>
                <a:lnTo>
                  <a:pt x="0" y="864076"/>
                </a:lnTo>
                <a:lnTo>
                  <a:pt x="3569166" y="864076"/>
                </a:lnTo>
                <a:lnTo>
                  <a:pt x="3569166" y="972077"/>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矩形 10"/>
          <p:cNvSpPr/>
          <p:nvPr/>
        </p:nvSpPr>
        <p:spPr>
          <a:xfrm>
            <a:off x="9429115" y="678180"/>
            <a:ext cx="1490980" cy="2767330"/>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29115" y="678180"/>
            <a:ext cx="798195" cy="1525270"/>
          </a:xfrm>
          <a:prstGeom prst="rect">
            <a:avLst/>
          </a:prstGeom>
          <a:noFill/>
        </p:spPr>
        <p:txBody>
          <a:bodyPr vert="eaVert" wrap="square" rtlCol="0">
            <a:spAutoFit/>
          </a:bodyPr>
          <a:lstStyle/>
          <a:p>
            <a:pPr algn="r"/>
            <a:r>
              <a:rPr lang="zh-CN" altLang="en-US" sz="4000">
                <a:solidFill>
                  <a:schemeClr val="tx1">
                    <a:lumMod val="65000"/>
                    <a:lumOff val="35000"/>
                  </a:schemeClr>
                </a:solidFill>
                <a:latin typeface="方正清刻本悦宋简体" panose="02000000000000000000" charset="-122"/>
                <a:ea typeface="方正清刻本悦宋简体" panose="02000000000000000000" charset="-122"/>
              </a:rPr>
              <a:t>经 年</a:t>
            </a:r>
          </a:p>
        </p:txBody>
      </p:sp>
      <p:sp>
        <p:nvSpPr>
          <p:cNvPr id="14" name="文本框 13"/>
          <p:cNvSpPr txBox="1"/>
          <p:nvPr/>
        </p:nvSpPr>
        <p:spPr>
          <a:xfrm>
            <a:off x="10121900" y="1920240"/>
            <a:ext cx="798195" cy="1525270"/>
          </a:xfrm>
          <a:prstGeom prst="rect">
            <a:avLst/>
          </a:prstGeom>
          <a:noFill/>
        </p:spPr>
        <p:txBody>
          <a:bodyPr vert="eaVert" wrap="square" rtlCol="0">
            <a:spAutoFit/>
          </a:bodyPr>
          <a:lstStyle/>
          <a:p>
            <a:pPr algn="l"/>
            <a:r>
              <a:rPr lang="zh-CN" altLang="en-US" sz="4000">
                <a:solidFill>
                  <a:schemeClr val="tx1">
                    <a:lumMod val="65000"/>
                    <a:lumOff val="35000"/>
                  </a:schemeClr>
                </a:solidFill>
                <a:latin typeface="方正清刻本悦宋简体" panose="02000000000000000000" charset="-122"/>
                <a:ea typeface="方正清刻本悦宋简体" panose="02000000000000000000" charset="-122"/>
              </a:rPr>
              <a:t>留 影</a:t>
            </a:r>
          </a:p>
        </p:txBody>
      </p:sp>
      <p:cxnSp>
        <p:nvCxnSpPr>
          <p:cNvPr id="15" name="直接连接符 14"/>
          <p:cNvCxnSpPr/>
          <p:nvPr/>
        </p:nvCxnSpPr>
        <p:spPr>
          <a:xfrm flipH="1">
            <a:off x="9511665" y="836930"/>
            <a:ext cx="1325880" cy="244983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127115" y="3824605"/>
            <a:ext cx="2632710"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6" name="TextBox 6"/>
          <p:cNvSpPr txBox="1"/>
          <p:nvPr/>
        </p:nvSpPr>
        <p:spPr>
          <a:xfrm>
            <a:off x="9429115" y="4297045"/>
            <a:ext cx="2235200" cy="1383665"/>
          </a:xfrm>
          <a:prstGeom prst="rect">
            <a:avLst/>
          </a:prstGeom>
          <a:noFill/>
        </p:spPr>
        <p:txBody>
          <a:bodyPr wrap="square">
            <a:spAutoFit/>
          </a:bodyPr>
          <a:lstStyle/>
          <a:p>
            <a:pPr algn="l" fontAlgn="auto">
              <a:lnSpc>
                <a:spcPct val="150000"/>
              </a:lnSpc>
            </a:pPr>
            <a:r>
              <a:rPr lang="zh-CN" altLang="en-US" sz="2800">
                <a:solidFill>
                  <a:schemeClr val="tx1">
                    <a:lumMod val="75000"/>
                    <a:lumOff val="25000"/>
                  </a:schemeClr>
                </a:solidFill>
                <a:latin typeface="Lora" panose="02000503000000020004" charset="0"/>
                <a:ea typeface="华文细黑" panose="02010600040101010101" charset="-122"/>
                <a:sym typeface="+mn-ea"/>
              </a:rPr>
              <a:t>DESTINY</a:t>
            </a:r>
          </a:p>
          <a:p>
            <a:pPr algn="l" fontAlgn="auto">
              <a:lnSpc>
                <a:spcPct val="150000"/>
              </a:lnSpc>
            </a:pPr>
            <a:r>
              <a:rPr lang="zh-CN" altLang="en-US" sz="2800">
                <a:solidFill>
                  <a:schemeClr val="tx1">
                    <a:lumMod val="75000"/>
                    <a:lumOff val="25000"/>
                  </a:schemeClr>
                </a:solidFill>
                <a:latin typeface="Lora" panose="02000503000000020004" charset="0"/>
                <a:ea typeface="华文细黑" panose="02010600040101010101" charset="-122"/>
                <a:sym typeface="+mn-ea"/>
              </a:rPr>
              <a:t>FREEDOM</a:t>
            </a:r>
            <a:endParaRPr lang="zh-CN" altLang="en-US" sz="28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17" name="矩形 1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1000"/>
                            </p:stCondLst>
                            <p:childTnLst>
                              <p:par>
                                <p:cTn id="15" presetID="42" presetClass="entr" presetSubtype="0" fill="hold" grpId="1"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8" presetClass="entr" presetSubtype="1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Left)">
                                      <p:cBhvr>
                                        <p:cTn id="23" dur="500"/>
                                        <p:tgtEl>
                                          <p:spTgt spid="10"/>
                                        </p:tgtEl>
                                      </p:cBhvr>
                                    </p:animEffect>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21"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500"/>
                                        <p:tgtEl>
                                          <p:spTgt spid="11"/>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4500"/>
                            </p:stCondLst>
                            <p:childTnLst>
                              <p:par>
                                <p:cTn id="50" presetID="14" presetClass="entr" presetSubtype="5" fill="hold" grpId="1"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randombar(vertical)">
                                      <p:cBhvr>
                                        <p:cTn id="52" dur="1000"/>
                                        <p:tgtEl>
                                          <p:spTgt spid="22"/>
                                        </p:tgtEl>
                                      </p:cBhvr>
                                    </p:animEffect>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9" grpId="1" animBg="1"/>
      <p:bldP spid="10" grpId="0" animBg="1"/>
      <p:bldP spid="19" grpId="0" animBg="1"/>
      <p:bldP spid="11" grpId="0" bldLvl="0" animBg="1"/>
      <p:bldP spid="13" grpId="0"/>
      <p:bldP spid="14" grpId="0"/>
      <p:bldP spid="22" grpId="0"/>
      <p:bldP spid="22" grpId="1"/>
      <p:bldP spid="16" grpId="0"/>
      <p:bldP spid="1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52170" y="1050925"/>
            <a:ext cx="6572250" cy="39719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653425" y="1288120"/>
            <a:ext cx="1192703" cy="3498012"/>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 name="矩形 4"/>
          <p:cNvSpPr/>
          <p:nvPr/>
        </p:nvSpPr>
        <p:spPr>
          <a:xfrm>
            <a:off x="6427470" y="2743200"/>
            <a:ext cx="4499610" cy="1744980"/>
          </a:xfrm>
          <a:prstGeom prst="rect">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 name="矩形 47"/>
          <p:cNvSpPr>
            <a:spLocks noChangeArrowheads="1"/>
          </p:cNvSpPr>
          <p:nvPr/>
        </p:nvSpPr>
        <p:spPr bwMode="auto">
          <a:xfrm>
            <a:off x="6653530" y="2992755"/>
            <a:ext cx="4098925"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smtClean="0">
              <a:solidFill>
                <a:schemeClr val="tx1">
                  <a:lumMod val="75000"/>
                  <a:lumOff val="25000"/>
                </a:schemeClr>
              </a:solidFill>
              <a:latin typeface="Lora" panose="02000503000000020004" charset="0"/>
              <a:ea typeface="华文细黑" panose="02010600040101010101" charset="-122"/>
              <a:cs typeface="Arial" panose="020B0604020202020204" pitchFamily="34" charset="0"/>
              <a:sym typeface="+mn-ea"/>
            </a:endParaRPr>
          </a:p>
        </p:txBody>
      </p:sp>
      <p:sp>
        <p:nvSpPr>
          <p:cNvPr id="16" name="矩形 47"/>
          <p:cNvSpPr>
            <a:spLocks noChangeArrowheads="1"/>
          </p:cNvSpPr>
          <p:nvPr/>
        </p:nvSpPr>
        <p:spPr bwMode="auto">
          <a:xfrm>
            <a:off x="852170" y="5116830"/>
            <a:ext cx="5018405"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smtClean="0">
              <a:solidFill>
                <a:schemeClr val="tx1">
                  <a:lumMod val="75000"/>
                  <a:lumOff val="25000"/>
                </a:schemeClr>
              </a:solidFill>
              <a:latin typeface="Lora" panose="02000503000000020004" charset="0"/>
              <a:ea typeface="华文细黑" panose="02010600040101010101" charset="-122"/>
              <a:cs typeface="Arial" panose="020B0604020202020204" pitchFamily="34" charset="0"/>
              <a:sym typeface="+mn-ea"/>
            </a:endParaRPr>
          </a:p>
        </p:txBody>
      </p:sp>
      <p:sp>
        <p:nvSpPr>
          <p:cNvPr id="70" name="椭圆 69"/>
          <p:cNvSpPr/>
          <p:nvPr/>
        </p:nvSpPr>
        <p:spPr>
          <a:xfrm>
            <a:off x="8080375" y="1302385"/>
            <a:ext cx="723900" cy="7239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75000"/>
                    <a:lumOff val="25000"/>
                  </a:schemeClr>
                </a:solidFill>
                <a:latin typeface="方正清刻本悦宋简体" panose="02000000000000000000" charset="-122"/>
                <a:ea typeface="方正清刻本悦宋简体" panose="02000000000000000000" charset="-122"/>
              </a:rPr>
              <a:t>经</a:t>
            </a:r>
          </a:p>
        </p:txBody>
      </p:sp>
      <p:sp>
        <p:nvSpPr>
          <p:cNvPr id="71" name="椭圆 70"/>
          <p:cNvSpPr/>
          <p:nvPr/>
        </p:nvSpPr>
        <p:spPr>
          <a:xfrm>
            <a:off x="9761220" y="1302385"/>
            <a:ext cx="723900" cy="7239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75000"/>
                    <a:lumOff val="25000"/>
                  </a:schemeClr>
                </a:solidFill>
                <a:latin typeface="方正清刻本悦宋简体" panose="02000000000000000000" charset="-122"/>
                <a:ea typeface="方正清刻本悦宋简体" panose="02000000000000000000" charset="-122"/>
              </a:rPr>
              <a:t>留</a:t>
            </a:r>
          </a:p>
        </p:txBody>
      </p:sp>
      <p:sp>
        <p:nvSpPr>
          <p:cNvPr id="72" name="椭圆 71"/>
          <p:cNvSpPr/>
          <p:nvPr/>
        </p:nvSpPr>
        <p:spPr>
          <a:xfrm>
            <a:off x="10607040" y="1302385"/>
            <a:ext cx="723900" cy="7239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75000"/>
                    <a:lumOff val="25000"/>
                  </a:schemeClr>
                </a:solidFill>
                <a:latin typeface="方正清刻本悦宋简体" panose="02000000000000000000" charset="-122"/>
                <a:ea typeface="方正清刻本悦宋简体" panose="02000000000000000000" charset="-122"/>
              </a:rPr>
              <a:t>影</a:t>
            </a:r>
          </a:p>
        </p:txBody>
      </p:sp>
      <p:sp>
        <p:nvSpPr>
          <p:cNvPr id="11" name="椭圆 10"/>
          <p:cNvSpPr/>
          <p:nvPr/>
        </p:nvSpPr>
        <p:spPr>
          <a:xfrm>
            <a:off x="8920480" y="1302385"/>
            <a:ext cx="723900" cy="7239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75000"/>
                    <a:lumOff val="25000"/>
                  </a:schemeClr>
                </a:solidFill>
                <a:latin typeface="方正清刻本悦宋简体" panose="02000000000000000000" charset="-122"/>
                <a:ea typeface="方正清刻本悦宋简体" panose="02000000000000000000" charset="-122"/>
              </a:rPr>
              <a:t>年</a:t>
            </a:r>
          </a:p>
        </p:txBody>
      </p:sp>
      <p:sp>
        <p:nvSpPr>
          <p:cNvPr id="7" name="矩形 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edge">
                                      <p:cBhvr>
                                        <p:cTn id="15" dur="500"/>
                                        <p:tgtEl>
                                          <p:spTgt spid="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animEffect transition="in" filter="fade">
                                      <p:cBhvr>
                                        <p:cTn id="21" dur="500"/>
                                        <p:tgtEl>
                                          <p:spTgt spid="7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p:cTn id="34" dur="500" fill="hold"/>
                                        <p:tgtEl>
                                          <p:spTgt spid="72"/>
                                        </p:tgtEl>
                                        <p:attrNameLst>
                                          <p:attrName>ppt_w</p:attrName>
                                        </p:attrNameLst>
                                      </p:cBhvr>
                                      <p:tavLst>
                                        <p:tav tm="0">
                                          <p:val>
                                            <p:fltVal val="0"/>
                                          </p:val>
                                        </p:tav>
                                        <p:tav tm="100000">
                                          <p:val>
                                            <p:strVal val="#ppt_w"/>
                                          </p:val>
                                        </p:tav>
                                      </p:tavLst>
                                    </p:anim>
                                    <p:anim calcmode="lin" valueType="num">
                                      <p:cBhvr>
                                        <p:cTn id="35" dur="500" fill="hold"/>
                                        <p:tgtEl>
                                          <p:spTgt spid="72"/>
                                        </p:tgtEl>
                                        <p:attrNameLst>
                                          <p:attrName>ppt_h</p:attrName>
                                        </p:attrNameLst>
                                      </p:cBhvr>
                                      <p:tavLst>
                                        <p:tav tm="0">
                                          <p:val>
                                            <p:fltVal val="0"/>
                                          </p:val>
                                        </p:tav>
                                        <p:tav tm="100000">
                                          <p:val>
                                            <p:strVal val="#ppt_h"/>
                                          </p:val>
                                        </p:tav>
                                      </p:tavLst>
                                    </p:anim>
                                    <p:animEffect transition="in" filter="fade">
                                      <p:cBhvr>
                                        <p:cTn id="36" dur="500"/>
                                        <p:tgtEl>
                                          <p:spTgt spid="72"/>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p:tgtEl>
                                          <p:spTgt spid="6"/>
                                        </p:tgtEl>
                                        <p:attrNameLst>
                                          <p:attrName>ppt_y</p:attrName>
                                        </p:attrNameLst>
                                      </p:cBhvr>
                                      <p:tavLst>
                                        <p:tav tm="0">
                                          <p:val>
                                            <p:strVal val="#ppt_y+#ppt_h*1.125000"/>
                                          </p:val>
                                        </p:tav>
                                        <p:tav tm="100000">
                                          <p:val>
                                            <p:strVal val="#ppt_y"/>
                                          </p:val>
                                        </p:tav>
                                      </p:tavLst>
                                    </p:anim>
                                    <p:animEffect transition="in" filter="wipe(up)">
                                      <p:cBhvr>
                                        <p:cTn id="47" dur="500"/>
                                        <p:tgtEl>
                                          <p:spTgt spid="6"/>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4" grpId="0" bldLvl="0" animBg="1"/>
      <p:bldP spid="5" grpId="0" bldLvl="0" animBg="1"/>
      <p:bldP spid="6" grpId="0"/>
      <p:bldP spid="16" grpId="0"/>
      <p:bldP spid="70" grpId="0" bldLvl="0" animBg="1"/>
      <p:bldP spid="71" grpId="0" bldLvl="0" animBg="1"/>
      <p:bldP spid="72" grpId="0" bldLvl="0" animBg="1"/>
      <p:bldP spid="11" grpId="0" bldLvl="0" animBg="1"/>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337165" y="541020"/>
            <a:ext cx="936625" cy="936625"/>
          </a:xfrm>
          <a:prstGeom prst="rect">
            <a:avLst/>
          </a:prstGeom>
          <a:solidFill>
            <a:schemeClr val="accent6">
              <a:lumMod val="60000"/>
              <a:lumOff val="40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86270" y="855345"/>
            <a:ext cx="3996055" cy="54527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3830" y="3441065"/>
            <a:ext cx="472440" cy="286639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194685" y="2694940"/>
            <a:ext cx="23939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3997960" y="3429000"/>
            <a:ext cx="23939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660650" y="1918970"/>
            <a:ext cx="2320925" cy="521970"/>
          </a:xfrm>
          <a:prstGeom prst="rect">
            <a:avLst/>
          </a:prstGeom>
          <a:noFill/>
        </p:spPr>
        <p:txBody>
          <a:bodyPr wrap="square" rtlCol="0">
            <a:spAutoFit/>
          </a:bodyPr>
          <a:lstStyle/>
          <a:p>
            <a:pPr algn="dist" fontAlgn="auto">
              <a:lnSpc>
                <a:spcPct val="100000"/>
              </a:lnSpc>
            </a:pP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经•年•留•影</a:t>
            </a:r>
            <a:endParaRPr lang="zh-CN" altLang="en-US" sz="2800" b="1">
              <a:solidFill>
                <a:schemeClr val="tx1">
                  <a:lumMod val="65000"/>
                  <a:lumOff val="35000"/>
                </a:schemeClr>
              </a:solidFill>
              <a:latin typeface="方正清刻本悦宋简体" panose="02000000000000000000" charset="-122"/>
              <a:ea typeface="方正清刻本悦宋简体" panose="02000000000000000000" charset="-122"/>
              <a:sym typeface="+mn-ea"/>
            </a:endParaRPr>
          </a:p>
        </p:txBody>
      </p:sp>
      <p:sp>
        <p:nvSpPr>
          <p:cNvPr id="18" name="文本框 17"/>
          <p:cNvSpPr txBox="1"/>
          <p:nvPr/>
        </p:nvSpPr>
        <p:spPr>
          <a:xfrm>
            <a:off x="805815" y="2919095"/>
            <a:ext cx="4175760" cy="1706880"/>
          </a:xfrm>
          <a:prstGeom prst="rect">
            <a:avLst/>
          </a:prstGeom>
          <a:noFill/>
        </p:spPr>
        <p:txBody>
          <a:bodyPr wrap="square" rtlCol="0">
            <a:spAutoFit/>
          </a:body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p:txBody>
      </p:sp>
      <p:sp>
        <p:nvSpPr>
          <p:cNvPr id="19" name="矩形 18"/>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8" presetClass="entr" presetSubtype="1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1"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right)">
                                      <p:cBhvr>
                                        <p:cTn id="32" dur="500"/>
                                        <p:tgtEl>
                                          <p:spTgt spid="13"/>
                                        </p:tgtEl>
                                      </p:cBhvr>
                                    </p:animEffect>
                                  </p:childTnLst>
                                </p:cTn>
                              </p:par>
                            </p:childTnLst>
                          </p:cTn>
                        </p:par>
                        <p:par>
                          <p:cTn id="33" fill="hold">
                            <p:stCondLst>
                              <p:cond delay="3000"/>
                            </p:stCondLst>
                            <p:childTnLst>
                              <p:par>
                                <p:cTn id="34" presetID="14" presetClass="entr" presetSubtype="5"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randombar(vertical)">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bldLvl="0" animBg="1"/>
      <p:bldP spid="9" grpId="0" bldLvl="0" animBg="1"/>
      <p:bldP spid="13" grpId="0"/>
      <p:bldP spid="18" grpId="0"/>
      <p:bldP spid="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50" y="-2540"/>
            <a:ext cx="5935345" cy="5814695"/>
            <a:chOff x="-10" y="-4"/>
            <a:chExt cx="9347" cy="9157"/>
          </a:xfrm>
          <a:blipFill rotWithShape="1">
            <a:blip r:embed="rId3"/>
            <a:stretch>
              <a:fillRect/>
            </a:stretch>
          </a:blipFill>
        </p:grpSpPr>
        <p:sp>
          <p:nvSpPr>
            <p:cNvPr id="13" name="矩形 12"/>
            <p:cNvSpPr/>
            <p:nvPr/>
          </p:nvSpPr>
          <p:spPr>
            <a:xfrm>
              <a:off x="-10" y="2539"/>
              <a:ext cx="2806" cy="5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97" y="-4"/>
              <a:ext cx="4005" cy="4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97" y="4889"/>
              <a:ext cx="6041" cy="4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6"/>
          <p:cNvSpPr txBox="1"/>
          <p:nvPr/>
        </p:nvSpPr>
        <p:spPr>
          <a:xfrm>
            <a:off x="2013585" y="5812790"/>
            <a:ext cx="3215005" cy="553085"/>
          </a:xfrm>
          <a:prstGeom prst="rect">
            <a:avLst/>
          </a:prstGeom>
          <a:noFill/>
        </p:spPr>
        <p:txBody>
          <a:bodyPr wrap="square">
            <a:spAutoFit/>
          </a:bodyPr>
          <a:lstStyle/>
          <a:p>
            <a:pPr algn="l" fontAlgn="auto">
              <a:lnSpc>
                <a:spcPct val="15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DESTINY  FREEDOM</a:t>
            </a:r>
            <a:endParaRPr lang="zh-CN" altLang="en-US" sz="20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10244" name="矩形 5"/>
          <p:cNvSpPr/>
          <p:nvPr/>
        </p:nvSpPr>
        <p:spPr>
          <a:xfrm>
            <a:off x="8027035" y="1402080"/>
            <a:ext cx="2235200" cy="46037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dist">
              <a:lnSpc>
                <a:spcPct val="100000"/>
              </a:lnSpc>
              <a:buNone/>
            </a:pP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经•年•留•影</a:t>
            </a:r>
            <a:endParaRPr lang="zh-CN" altLang="en-US" sz="2400" dirty="0">
              <a:solidFill>
                <a:schemeClr val="tx1">
                  <a:lumMod val="75000"/>
                  <a:lumOff val="25000"/>
                </a:schemeClr>
              </a:solidFill>
              <a:latin typeface="方正清刻本悦宋简体" panose="02000000000000000000" charset="-122"/>
              <a:ea typeface="方正清刻本悦宋简体" panose="02000000000000000000" charset="-122"/>
              <a:sym typeface="+mn-ea"/>
            </a:endParaRPr>
          </a:p>
        </p:txBody>
      </p:sp>
      <p:cxnSp>
        <p:nvCxnSpPr>
          <p:cNvPr id="19" name="直接连接符 18"/>
          <p:cNvCxnSpPr/>
          <p:nvPr/>
        </p:nvCxnSpPr>
        <p:spPr>
          <a:xfrm>
            <a:off x="7335520" y="1632585"/>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369550" y="1631950"/>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243" name="矩形 4"/>
          <p:cNvSpPr/>
          <p:nvPr/>
        </p:nvSpPr>
        <p:spPr>
          <a:xfrm>
            <a:off x="6948170" y="219519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1" name="矩形 20"/>
          <p:cNvSpPr/>
          <p:nvPr/>
        </p:nvSpPr>
        <p:spPr>
          <a:xfrm>
            <a:off x="8138795" y="5093335"/>
            <a:ext cx="2012950" cy="34671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lumMod val="75000"/>
                    <a:lumOff val="25000"/>
                  </a:schemeClr>
                </a:solidFill>
                <a:latin typeface="Lora" panose="02000503000000020004" charset="0"/>
                <a:ea typeface="华文细黑" panose="02010600040101010101" charset="-122"/>
                <a:sym typeface="+mn-ea"/>
              </a:rPr>
              <a:t>DESTINY FREEDOM</a:t>
            </a:r>
          </a:p>
        </p:txBody>
      </p:sp>
      <p:sp>
        <p:nvSpPr>
          <p:cNvPr id="23" name="矩形 4"/>
          <p:cNvSpPr/>
          <p:nvPr/>
        </p:nvSpPr>
        <p:spPr>
          <a:xfrm>
            <a:off x="6948805" y="358584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4" name="矩形 23"/>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vertical)">
                                      <p:cBhvr>
                                        <p:cTn id="11" dur="500"/>
                                        <p:tgtEl>
                                          <p:spTgt spid="16"/>
                                        </p:tgtEl>
                                      </p:cBhvr>
                                    </p:animEffect>
                                  </p:childTnLst>
                                </p:cTn>
                              </p:par>
                            </p:childTnLst>
                          </p:cTn>
                        </p:par>
                        <p:par>
                          <p:cTn id="12" fill="hold">
                            <p:stCondLst>
                              <p:cond delay="1000"/>
                            </p:stCondLst>
                            <p:childTnLst>
                              <p:par>
                                <p:cTn id="13" presetID="29" presetClass="entr" presetSubtype="0" fill="hold" grpId="2"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ppt_x-.2"/>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7" dur="500"/>
                                        <p:tgtEl>
                                          <p:spTgt spid="1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2"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0244"/>
                                        </p:tgtEl>
                                        <p:attrNameLst>
                                          <p:attrName>style.visibility</p:attrName>
                                        </p:attrNameLst>
                                      </p:cBhvr>
                                      <p:to>
                                        <p:strVal val="visible"/>
                                      </p:to>
                                    </p:set>
                                    <p:anim calcmode="lin" valueType="num">
                                      <p:cBhvr additive="base">
                                        <p:cTn id="27" dur="500"/>
                                        <p:tgtEl>
                                          <p:spTgt spid="10244"/>
                                        </p:tgtEl>
                                        <p:attrNameLst>
                                          <p:attrName>ppt_y</p:attrName>
                                        </p:attrNameLst>
                                      </p:cBhvr>
                                      <p:tavLst>
                                        <p:tav tm="0">
                                          <p:val>
                                            <p:strVal val="#ppt_y+#ppt_h*1.125000"/>
                                          </p:val>
                                        </p:tav>
                                        <p:tav tm="100000">
                                          <p:val>
                                            <p:strVal val="#ppt_y"/>
                                          </p:val>
                                        </p:tav>
                                      </p:tavLst>
                                    </p:anim>
                                    <p:animEffect transition="in" filter="wipe(up)">
                                      <p:cBhvr>
                                        <p:cTn id="28" dur="500"/>
                                        <p:tgtEl>
                                          <p:spTgt spid="10244"/>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10243"/>
                                        </p:tgtEl>
                                        <p:attrNameLst>
                                          <p:attrName>style.visibility</p:attrName>
                                        </p:attrNameLst>
                                      </p:cBhvr>
                                      <p:to>
                                        <p:strVal val="visible"/>
                                      </p:to>
                                    </p:set>
                                    <p:anim calcmode="lin" valueType="num">
                                      <p:cBhvr additive="base">
                                        <p:cTn id="32" dur="500"/>
                                        <p:tgtEl>
                                          <p:spTgt spid="10243"/>
                                        </p:tgtEl>
                                        <p:attrNameLst>
                                          <p:attrName>ppt_y</p:attrName>
                                        </p:attrNameLst>
                                      </p:cBhvr>
                                      <p:tavLst>
                                        <p:tav tm="0">
                                          <p:val>
                                            <p:strVal val="#ppt_y+#ppt_h*1.125000"/>
                                          </p:val>
                                        </p:tav>
                                        <p:tav tm="100000">
                                          <p:val>
                                            <p:strVal val="#ppt_y"/>
                                          </p:val>
                                        </p:tav>
                                      </p:tavLst>
                                    </p:anim>
                                    <p:animEffect transition="in" filter="wipe(up)">
                                      <p:cBhvr>
                                        <p:cTn id="33" dur="500"/>
                                        <p:tgtEl>
                                          <p:spTgt spid="10243"/>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up)">
                                      <p:cBhvr>
                                        <p:cTn id="38" dur="500"/>
                                        <p:tgtEl>
                                          <p:spTgt spid="23"/>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p:bldP spid="17" grpId="2"/>
      <p:bldP spid="10244" grpId="0"/>
      <p:bldP spid="10243" grpId="0"/>
      <p:bldP spid="21" grpId="0" bldLvl="0" animBg="1"/>
      <p:bldP spid="23" grpId="0"/>
      <p:bldP spid="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7595" y="-13335"/>
            <a:ext cx="2987040" cy="22542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7595" y="2303145"/>
            <a:ext cx="2987040" cy="225425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7595" y="4625975"/>
            <a:ext cx="2987040" cy="225425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06865" y="2301875"/>
            <a:ext cx="2987040" cy="225425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157595" y="4625975"/>
            <a:ext cx="2987040" cy="2399665"/>
            <a:chOff x="9697" y="-21"/>
            <a:chExt cx="4704" cy="3779"/>
          </a:xfrm>
        </p:grpSpPr>
        <p:sp>
          <p:nvSpPr>
            <p:cNvPr id="11" name="矩形 10"/>
            <p:cNvSpPr/>
            <p:nvPr/>
          </p:nvSpPr>
          <p:spPr>
            <a:xfrm>
              <a:off x="9697" y="-21"/>
              <a:ext cx="4704" cy="3550"/>
            </a:xfrm>
            <a:prstGeom prst="rect">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891" y="-21"/>
              <a:ext cx="4316" cy="3779"/>
            </a:xfrm>
            <a:prstGeom prst="rect">
              <a:avLst/>
            </a:prstGeom>
            <a:noFill/>
          </p:spPr>
          <p:txBody>
            <a:bodyPr wrap="square" rtlCol="0">
              <a:spAutoFit/>
            </a:bodyPr>
            <a:lstStyle/>
            <a:p>
              <a:pPr algn="ctr"/>
              <a:r>
                <a:rPr lang="en-US" altLang="zh-CN" sz="15000">
                  <a:solidFill>
                    <a:schemeClr val="bg1"/>
                  </a:solidFill>
                  <a:latin typeface="汉仪南宫体简" panose="02010600000101010101" charset="-122"/>
                  <a:ea typeface="汉仪南宫体简" panose="02010600000101010101" charset="-122"/>
                </a:rPr>
                <a:t>03</a:t>
              </a:r>
            </a:p>
          </p:txBody>
        </p:sp>
      </p:grpSp>
      <p:sp>
        <p:nvSpPr>
          <p:cNvPr id="14" name="矩形 13"/>
          <p:cNvSpPr/>
          <p:nvPr/>
        </p:nvSpPr>
        <p:spPr>
          <a:xfrm>
            <a:off x="-10795" y="2303145"/>
            <a:ext cx="6106160" cy="225425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87015" y="261937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75000"/>
                    <a:lumOff val="25000"/>
                  </a:schemeClr>
                </a:solidFill>
                <a:latin typeface="华文细黑" panose="02010600040101010101" charset="-122"/>
                <a:ea typeface="华文细黑" panose="02010600040101010101" charset="-122"/>
                <a:sym typeface="+mn-ea"/>
              </a:rPr>
              <a:t>Click here to add your title</a:t>
            </a:r>
          </a:p>
        </p:txBody>
      </p:sp>
      <p:sp>
        <p:nvSpPr>
          <p:cNvPr id="22" name="文本框 21"/>
          <p:cNvSpPr txBox="1"/>
          <p:nvPr/>
        </p:nvSpPr>
        <p:spPr>
          <a:xfrm>
            <a:off x="619125" y="3072765"/>
            <a:ext cx="513778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par>
                          <p:cTn id="16" fill="hold">
                            <p:stCondLst>
                              <p:cond delay="1500"/>
                            </p:stCondLst>
                            <p:childTnLst>
                              <p:par>
                                <p:cTn id="17" presetID="42" presetClass="entr" presetSubtype="0" fill="hold" grpId="1"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4000"/>
                            </p:stCondLst>
                            <p:childTnLst>
                              <p:par>
                                <p:cTn id="39" presetID="14" presetClass="entr" presetSubtype="5"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vertical)">
                                      <p:cBhvr>
                                        <p:cTn id="4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animBg="1"/>
      <p:bldP spid="9" grpId="1" bldLvl="0" animBg="1"/>
      <p:bldP spid="10" grpId="0" bldLvl="0" animBg="1"/>
      <p:bldP spid="14" grpId="0" bldLvl="0" animBg="1"/>
      <p:bldP spid="21" grpId="0"/>
      <p:bldP spid="22" grpId="0"/>
      <p:bldP spid="22" grpId="1"/>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2670" y="-8890"/>
            <a:ext cx="4658360" cy="30353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82080" y="3823335"/>
            <a:ext cx="4658360" cy="30353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66820" y="2059940"/>
            <a:ext cx="4658360" cy="2738755"/>
          </a:xfrm>
          <a:prstGeom prst="rect">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
          <p:cNvSpPr txBox="1"/>
          <p:nvPr/>
        </p:nvSpPr>
        <p:spPr>
          <a:xfrm>
            <a:off x="4257675" y="3451225"/>
            <a:ext cx="1443355" cy="1198880"/>
          </a:xfrm>
          <a:prstGeom prst="rect">
            <a:avLst/>
          </a:prstGeom>
          <a:noFill/>
        </p:spPr>
        <p:txBody>
          <a:bodyPr wrap="square">
            <a:spAutoFit/>
          </a:bodyPr>
          <a:lstStyle/>
          <a:p>
            <a:pPr algn="ctr" fontAlgn="auto">
              <a:lnSpc>
                <a:spcPct val="90000"/>
              </a:lnSpc>
              <a:spcBef>
                <a:spcPts val="0"/>
              </a:spcBef>
              <a:spcAft>
                <a:spcPts val="0"/>
              </a:spcAft>
              <a:defRPr/>
            </a:pPr>
            <a:r>
              <a:rPr lang="zh-CN" altLang="en-US" sz="4000" spc="600" dirty="0">
                <a:solidFill>
                  <a:schemeClr val="tx1">
                    <a:lumMod val="75000"/>
                    <a:lumOff val="25000"/>
                  </a:schemeClr>
                </a:solidFill>
                <a:latin typeface="方正清刻本悦宋简体" panose="02000000000000000000" charset="-122"/>
                <a:ea typeface="方正清刻本悦宋简体" panose="02000000000000000000" charset="-122"/>
                <a:cs typeface="Montserrat" charset="0"/>
              </a:rPr>
              <a:t>经年留影</a:t>
            </a:r>
          </a:p>
        </p:txBody>
      </p:sp>
      <p:sp>
        <p:nvSpPr>
          <p:cNvPr id="9" name="TextBox 6"/>
          <p:cNvSpPr txBox="1"/>
          <p:nvPr/>
        </p:nvSpPr>
        <p:spPr>
          <a:xfrm>
            <a:off x="6481763" y="1911350"/>
            <a:ext cx="1668145" cy="1124585"/>
          </a:xfrm>
          <a:prstGeom prst="rect">
            <a:avLst/>
          </a:prstGeom>
          <a:noFill/>
        </p:spPr>
        <p:txBody>
          <a:bodyPr wrap="none">
            <a:spAutoFit/>
          </a:bodyPr>
          <a:lstStyle/>
          <a:p>
            <a:pPr algn="l" fontAlgn="auto">
              <a:lnSpc>
                <a:spcPct val="140000"/>
              </a:lnSpc>
            </a:pPr>
            <a:r>
              <a:rPr lang="zh-CN" altLang="en-US" sz="2400">
                <a:solidFill>
                  <a:schemeClr val="tx1">
                    <a:lumMod val="75000"/>
                    <a:lumOff val="25000"/>
                  </a:schemeClr>
                </a:solidFill>
                <a:latin typeface="Lora" panose="02000503000000020004" charset="0"/>
                <a:ea typeface="华文细黑" panose="02010600040101010101" charset="-122"/>
                <a:sym typeface="+mn-ea"/>
              </a:rPr>
              <a:t>DESTINY</a:t>
            </a:r>
          </a:p>
          <a:p>
            <a:pPr algn="l" fontAlgn="auto">
              <a:lnSpc>
                <a:spcPct val="140000"/>
              </a:lnSpc>
            </a:pPr>
            <a:r>
              <a:rPr lang="zh-CN" altLang="en-US" sz="2400">
                <a:solidFill>
                  <a:schemeClr val="tx1">
                    <a:lumMod val="75000"/>
                    <a:lumOff val="25000"/>
                  </a:schemeClr>
                </a:solidFill>
                <a:latin typeface="Lora" panose="02000503000000020004" charset="0"/>
                <a:ea typeface="华文细黑" panose="02010600040101010101" charset="-122"/>
                <a:sym typeface="+mn-ea"/>
              </a:rPr>
              <a:t>FREEDOM</a:t>
            </a:r>
            <a:endParaRPr lang="zh-CN" altLang="en-US" sz="24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23" name="矩形 4"/>
          <p:cNvSpPr/>
          <p:nvPr/>
        </p:nvSpPr>
        <p:spPr>
          <a:xfrm>
            <a:off x="823595" y="5073650"/>
            <a:ext cx="525335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7" name="矩形 4"/>
          <p:cNvSpPr/>
          <p:nvPr/>
        </p:nvSpPr>
        <p:spPr>
          <a:xfrm>
            <a:off x="6091555" y="554990"/>
            <a:ext cx="525335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l"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up)">
                                      <p:cBhvr>
                                        <p:cTn id="17" dur="500"/>
                                        <p:tgtEl>
                                          <p:spTgt spid="5"/>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500"/>
                                        <p:tgtEl>
                                          <p:spTgt spid="6"/>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8" grpId="0"/>
      <p:bldP spid="9" grpId="0"/>
      <p:bldP spid="23" grpId="0"/>
      <p:bldP spid="7" grpId="0"/>
      <p:bldP spid="1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541770" y="-2540"/>
            <a:ext cx="4671695" cy="6861175"/>
            <a:chOff x="10302" y="-4"/>
            <a:chExt cx="7357" cy="10805"/>
          </a:xfrm>
          <a:blipFill rotWithShape="1">
            <a:blip r:embed="rId3"/>
            <a:stretch>
              <a:fillRect/>
            </a:stretch>
          </a:blipFill>
        </p:grpSpPr>
        <p:sp>
          <p:nvSpPr>
            <p:cNvPr id="4" name="矩形 3"/>
            <p:cNvSpPr/>
            <p:nvPr/>
          </p:nvSpPr>
          <p:spPr>
            <a:xfrm>
              <a:off x="10302" y="2122"/>
              <a:ext cx="3619" cy="53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302" y="7578"/>
              <a:ext cx="3619" cy="3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041" y="5465"/>
              <a:ext cx="3619" cy="53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041" y="-4"/>
              <a:ext cx="3619" cy="53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176905" y="2317750"/>
            <a:ext cx="2451735" cy="521970"/>
          </a:xfrm>
          <a:prstGeom prst="rect">
            <a:avLst/>
          </a:prstGeom>
          <a:noFill/>
        </p:spPr>
        <p:txBody>
          <a:bodyPr wrap="square" rtlCol="0">
            <a:spAutoFit/>
          </a:bodyPr>
          <a:lstStyle/>
          <a:p>
            <a:pPr algn="dist"/>
            <a:r>
              <a:rPr lang="zh-CN" altLang="en-US" sz="2800">
                <a:solidFill>
                  <a:schemeClr val="tx1">
                    <a:lumMod val="75000"/>
                    <a:lumOff val="25000"/>
                  </a:schemeClr>
                </a:solidFill>
                <a:latin typeface="方正清刻本悦宋简体" panose="02000000000000000000" charset="-122"/>
                <a:ea typeface="方正清刻本悦宋简体" panose="02000000000000000000" charset="-122"/>
                <a:sym typeface="+mn-ea"/>
              </a:rPr>
              <a:t>经•年•留•影</a:t>
            </a:r>
          </a:p>
        </p:txBody>
      </p:sp>
      <p:sp>
        <p:nvSpPr>
          <p:cNvPr id="22" name="文本框 21"/>
          <p:cNvSpPr txBox="1"/>
          <p:nvPr/>
        </p:nvSpPr>
        <p:spPr>
          <a:xfrm>
            <a:off x="1019810" y="3155950"/>
            <a:ext cx="46088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5" name="文本框 24"/>
          <p:cNvSpPr txBox="1"/>
          <p:nvPr/>
        </p:nvSpPr>
        <p:spPr>
          <a:xfrm>
            <a:off x="1019810" y="4604385"/>
            <a:ext cx="46088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2"/>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3" dur="500"/>
                                        <p:tgtEl>
                                          <p:spTgt spid="8"/>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vertical)">
                                      <p:cBhvr>
                                        <p:cTn id="17" dur="1000"/>
                                        <p:tgtEl>
                                          <p:spTgt spid="22"/>
                                        </p:tgtEl>
                                      </p:cBhvr>
                                    </p:animEffect>
                                  </p:childTnLst>
                                </p:cTn>
                              </p:par>
                            </p:childTnLst>
                          </p:cTn>
                        </p:par>
                        <p:par>
                          <p:cTn id="18" fill="hold">
                            <p:stCondLst>
                              <p:cond delay="2000"/>
                            </p:stCondLst>
                            <p:childTnLst>
                              <p:par>
                                <p:cTn id="19" presetID="14" presetClass="entr" presetSubtype="5" fill="hold" grpId="1"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randombar(vertical)">
                                      <p:cBhvr>
                                        <p:cTn id="21" dur="1000"/>
                                        <p:tgtEl>
                                          <p:spTgt spid="25"/>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2" grpId="1"/>
      <p:bldP spid="25" grpId="0"/>
      <p:bldP spid="25" grpId="1"/>
      <p:bldP spid="1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2535" y="1242060"/>
            <a:ext cx="4237355" cy="50603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81355" y="2919730"/>
            <a:ext cx="459740" cy="3382645"/>
          </a:xfrm>
          <a:prstGeom prst="rect">
            <a:avLst/>
          </a:prstGeom>
          <a:noFill/>
        </p:spPr>
        <p:txBody>
          <a:bodyPr vert="eaVert" wrap="square" rtlCol="0">
            <a:spAutoFit/>
          </a:bodyPr>
          <a:lstStyle/>
          <a:p>
            <a:pPr algn="dist"/>
            <a:r>
              <a:rPr lang="zh-CN" altLang="en-US">
                <a:solidFill>
                  <a:schemeClr val="tx1">
                    <a:lumMod val="65000"/>
                    <a:lumOff val="35000"/>
                  </a:schemeClr>
                </a:solidFill>
                <a:latin typeface="方正清刻本悦宋简体" panose="02000000000000000000" charset="-122"/>
                <a:ea typeface="方正清刻本悦宋简体" panose="02000000000000000000" charset="-122"/>
              </a:rPr>
              <a:t>投三两桃花，掬一两清欢。</a:t>
            </a:r>
          </a:p>
        </p:txBody>
      </p:sp>
      <p:sp>
        <p:nvSpPr>
          <p:cNvPr id="70" name="椭圆 69"/>
          <p:cNvSpPr/>
          <p:nvPr/>
        </p:nvSpPr>
        <p:spPr>
          <a:xfrm>
            <a:off x="2792730" y="511175"/>
            <a:ext cx="575310" cy="57531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lumMod val="75000"/>
                    <a:lumOff val="25000"/>
                  </a:schemeClr>
                </a:solidFill>
                <a:latin typeface="方正清刻本悦宋简体" panose="02000000000000000000" charset="-122"/>
                <a:ea typeface="方正清刻本悦宋简体" panose="02000000000000000000" charset="-122"/>
              </a:rPr>
              <a:t>经</a:t>
            </a:r>
          </a:p>
        </p:txBody>
      </p:sp>
      <p:sp>
        <p:nvSpPr>
          <p:cNvPr id="71" name="椭圆 70"/>
          <p:cNvSpPr/>
          <p:nvPr/>
        </p:nvSpPr>
        <p:spPr>
          <a:xfrm>
            <a:off x="3482340" y="511175"/>
            <a:ext cx="575310" cy="57531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lumMod val="75000"/>
                    <a:lumOff val="25000"/>
                  </a:schemeClr>
                </a:solidFill>
                <a:latin typeface="方正清刻本悦宋简体" panose="02000000000000000000" charset="-122"/>
                <a:ea typeface="方正清刻本悦宋简体" panose="02000000000000000000" charset="-122"/>
              </a:rPr>
              <a:t>年</a:t>
            </a:r>
          </a:p>
        </p:txBody>
      </p:sp>
      <p:sp>
        <p:nvSpPr>
          <p:cNvPr id="72" name="椭圆 71"/>
          <p:cNvSpPr/>
          <p:nvPr/>
        </p:nvSpPr>
        <p:spPr>
          <a:xfrm>
            <a:off x="4187190" y="511175"/>
            <a:ext cx="575310" cy="57531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lumMod val="75000"/>
                    <a:lumOff val="25000"/>
                  </a:schemeClr>
                </a:solidFill>
                <a:latin typeface="方正清刻本悦宋简体" panose="02000000000000000000" charset="-122"/>
                <a:ea typeface="方正清刻本悦宋简体" panose="02000000000000000000" charset="-122"/>
              </a:rPr>
              <a:t>留</a:t>
            </a:r>
          </a:p>
        </p:txBody>
      </p:sp>
      <p:sp>
        <p:nvSpPr>
          <p:cNvPr id="8" name="矩形 7"/>
          <p:cNvSpPr/>
          <p:nvPr/>
        </p:nvSpPr>
        <p:spPr>
          <a:xfrm>
            <a:off x="7056120" y="4107815"/>
            <a:ext cx="3794760" cy="219456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541260" y="781685"/>
            <a:ext cx="2825115" cy="460375"/>
          </a:xfrm>
          <a:prstGeom prst="rect">
            <a:avLst/>
          </a:prstGeom>
          <a:noFill/>
        </p:spPr>
        <p:txBody>
          <a:bodyPr wrap="square" rtlCol="0">
            <a:spAutoFit/>
          </a:bodyPr>
          <a:lstStyle/>
          <a:p>
            <a:pPr algn="dist"/>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经</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年</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留</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影</a:t>
            </a:r>
          </a:p>
        </p:txBody>
      </p:sp>
      <p:sp>
        <p:nvSpPr>
          <p:cNvPr id="13" name="文本框 12"/>
          <p:cNvSpPr txBox="1"/>
          <p:nvPr/>
        </p:nvSpPr>
        <p:spPr>
          <a:xfrm>
            <a:off x="6703695" y="2359660"/>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050" name="花纹"/>
          <p:cNvSpPr/>
          <p:nvPr/>
        </p:nvSpPr>
        <p:spPr bwMode="auto">
          <a:xfrm rot="5400000">
            <a:off x="8648700" y="1379220"/>
            <a:ext cx="609600" cy="842645"/>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 name="椭圆 4"/>
          <p:cNvSpPr/>
          <p:nvPr/>
        </p:nvSpPr>
        <p:spPr>
          <a:xfrm>
            <a:off x="4894580" y="511175"/>
            <a:ext cx="575310" cy="57531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lumMod val="75000"/>
                    <a:lumOff val="25000"/>
                  </a:schemeClr>
                </a:solidFill>
                <a:latin typeface="方正清刻本悦宋简体" panose="02000000000000000000" charset="-122"/>
                <a:ea typeface="方正清刻本悦宋简体" panose="02000000000000000000" charset="-122"/>
              </a:rPr>
              <a:t>影</a:t>
            </a: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1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plus(in)">
                                      <p:cBhvr>
                                        <p:cTn id="35" dur="1000"/>
                                        <p:tgtEl>
                                          <p:spTgt spid="4"/>
                                        </p:tgtEl>
                                      </p:cBhvr>
                                    </p:animEffect>
                                  </p:childTnLst>
                                </p:cTn>
                              </p:par>
                            </p:childTnLst>
                          </p:cTn>
                        </p:par>
                        <p:par>
                          <p:cTn id="36" fill="hold">
                            <p:stCondLst>
                              <p:cond delay="3500"/>
                            </p:stCondLst>
                            <p:childTnLst>
                              <p:par>
                                <p:cTn id="37" presetID="47"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anim calcmode="lin" valueType="num">
                                      <p:cBhvr>
                                        <p:cTn id="40" dur="500" fill="hold"/>
                                        <p:tgtEl>
                                          <p:spTgt spid="6"/>
                                        </p:tgtEl>
                                        <p:attrNameLst>
                                          <p:attrName>ppt_x</p:attrName>
                                        </p:attrNameLst>
                                      </p:cBhvr>
                                      <p:tavLst>
                                        <p:tav tm="0">
                                          <p:val>
                                            <p:strVal val="#ppt_x"/>
                                          </p:val>
                                        </p:tav>
                                        <p:tav tm="100000">
                                          <p:val>
                                            <p:strVal val="#ppt_x"/>
                                          </p:val>
                                        </p:tav>
                                      </p:tavLst>
                                    </p:anim>
                                    <p:anim calcmode="lin" valueType="num">
                                      <p:cBhvr>
                                        <p:cTn id="41" dur="500" fill="hold"/>
                                        <p:tgtEl>
                                          <p:spTgt spid="6"/>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9"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ppt_x</p:attrName>
                                        </p:attrNameLst>
                                      </p:cBhvr>
                                      <p:tavLst>
                                        <p:tav tm="0">
                                          <p:val>
                                            <p:strVal val="#ppt_x-.2"/>
                                          </p:val>
                                        </p:tav>
                                        <p:tav tm="100000">
                                          <p:val>
                                            <p:strVal val="#ppt_x"/>
                                          </p:val>
                                        </p:tav>
                                      </p:tavLst>
                                    </p:anim>
                                    <p:anim calcmode="lin" valueType="num">
                                      <p:cBhvr>
                                        <p:cTn id="46"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7" dur="500"/>
                                        <p:tgtEl>
                                          <p:spTgt spid="1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050"/>
                                        </p:tgtEl>
                                        <p:attrNameLst>
                                          <p:attrName>style.visibility</p:attrName>
                                        </p:attrNameLst>
                                      </p:cBhvr>
                                      <p:to>
                                        <p:strVal val="visible"/>
                                      </p:to>
                                    </p:set>
                                    <p:anim calcmode="lin" valueType="num">
                                      <p:cBhvr>
                                        <p:cTn id="51" dur="500" fill="hold"/>
                                        <p:tgtEl>
                                          <p:spTgt spid="2050"/>
                                        </p:tgtEl>
                                        <p:attrNameLst>
                                          <p:attrName>ppt_w</p:attrName>
                                        </p:attrNameLst>
                                      </p:cBhvr>
                                      <p:tavLst>
                                        <p:tav tm="0">
                                          <p:val>
                                            <p:fltVal val="0"/>
                                          </p:val>
                                        </p:tav>
                                        <p:tav tm="100000">
                                          <p:val>
                                            <p:strVal val="#ppt_w"/>
                                          </p:val>
                                        </p:tav>
                                      </p:tavLst>
                                    </p:anim>
                                    <p:anim calcmode="lin" valueType="num">
                                      <p:cBhvr>
                                        <p:cTn id="52" dur="500" fill="hold"/>
                                        <p:tgtEl>
                                          <p:spTgt spid="2050"/>
                                        </p:tgtEl>
                                        <p:attrNameLst>
                                          <p:attrName>ppt_h</p:attrName>
                                        </p:attrNameLst>
                                      </p:cBhvr>
                                      <p:tavLst>
                                        <p:tav tm="0">
                                          <p:val>
                                            <p:fltVal val="0"/>
                                          </p:val>
                                        </p:tav>
                                        <p:tav tm="100000">
                                          <p:val>
                                            <p:strVal val="#ppt_h"/>
                                          </p:val>
                                        </p:tav>
                                      </p:tavLst>
                                    </p:anim>
                                    <p:animEffect transition="in" filter="fade">
                                      <p:cBhvr>
                                        <p:cTn id="53" dur="500"/>
                                        <p:tgtEl>
                                          <p:spTgt spid="2050"/>
                                        </p:tgtEl>
                                      </p:cBhvr>
                                    </p:animEffect>
                                  </p:childTnLst>
                                </p:cTn>
                              </p:par>
                            </p:childTnLst>
                          </p:cTn>
                        </p:par>
                        <p:par>
                          <p:cTn id="54" fill="hold">
                            <p:stCondLst>
                              <p:cond delay="5000"/>
                            </p:stCondLst>
                            <p:childTnLst>
                              <p:par>
                                <p:cTn id="55" presetID="14" presetClass="entr" presetSubtype="5" fill="hold" grpId="1"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randombar(vertical)">
                                      <p:cBhvr>
                                        <p:cTn id="57" dur="1000"/>
                                        <p:tgtEl>
                                          <p:spTgt spid="13"/>
                                        </p:tgtEl>
                                      </p:cBhvr>
                                    </p:animEffect>
                                  </p:childTnLst>
                                </p:cTn>
                              </p:par>
                            </p:childTnLst>
                          </p:cTn>
                        </p:par>
                        <p:par>
                          <p:cTn id="58" fill="hold">
                            <p:stCondLst>
                              <p:cond delay="6000"/>
                            </p:stCondLst>
                            <p:childTnLst>
                              <p:par>
                                <p:cTn id="59" presetID="47"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anim calcmode="lin" valueType="num">
                                      <p:cBhvr>
                                        <p:cTn id="62" dur="500" fill="hold"/>
                                        <p:tgtEl>
                                          <p:spTgt spid="8"/>
                                        </p:tgtEl>
                                        <p:attrNameLst>
                                          <p:attrName>ppt_x</p:attrName>
                                        </p:attrNameLst>
                                      </p:cBhvr>
                                      <p:tavLst>
                                        <p:tav tm="0">
                                          <p:val>
                                            <p:strVal val="#ppt_x"/>
                                          </p:val>
                                        </p:tav>
                                        <p:tav tm="100000">
                                          <p:val>
                                            <p:strVal val="#ppt_x"/>
                                          </p:val>
                                        </p:tav>
                                      </p:tavLst>
                                    </p:anim>
                                    <p:anim calcmode="lin" valueType="num">
                                      <p:cBhvr>
                                        <p:cTn id="6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P spid="70" grpId="0" bldLvl="0" animBg="1"/>
      <p:bldP spid="71" grpId="0" bldLvl="0" animBg="1"/>
      <p:bldP spid="72" grpId="0" bldLvl="0" animBg="1"/>
      <p:bldP spid="8" grpId="0" bldLvl="0" animBg="1"/>
      <p:bldP spid="12" grpId="0"/>
      <p:bldP spid="13" grpId="0"/>
      <p:bldP spid="13" grpId="1"/>
      <p:bldP spid="2050" grpId="0" bldLvl="0" animBg="1"/>
      <p:bldP spid="5" grpId="0" bldLvl="0" animBg="1"/>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3460" y="1408430"/>
            <a:ext cx="6096635" cy="404050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5271540" y="54964"/>
            <a:ext cx="2604055" cy="3801316"/>
          </a:xfrm>
          <a:custGeom>
            <a:avLst/>
            <a:gdLst>
              <a:gd name="connsiteX0" fmla="*/ 476443 w 2604055"/>
              <a:gd name="connsiteY0" fmla="*/ 2724393 h 3801316"/>
              <a:gd name="connsiteX1" fmla="*/ 476443 w 2604055"/>
              <a:gd name="connsiteY1" fmla="*/ 2616393 h 3801316"/>
              <a:gd name="connsiteX2" fmla="*/ 2604055 w 2604055"/>
              <a:gd name="connsiteY2" fmla="*/ 2616393 h 3801316"/>
              <a:gd name="connsiteX3" fmla="*/ 2604055 w 2604055"/>
              <a:gd name="connsiteY3" fmla="*/ 2724393 h 3801316"/>
              <a:gd name="connsiteX4" fmla="*/ 361441 w 2604055"/>
              <a:gd name="connsiteY4" fmla="*/ 2616393 h 3801316"/>
              <a:gd name="connsiteX5" fmla="*/ 361441 w 2604055"/>
              <a:gd name="connsiteY5" fmla="*/ 0 h 3801316"/>
              <a:gd name="connsiteX6" fmla="*/ 476443 w 2604055"/>
              <a:gd name="connsiteY6" fmla="*/ 0 h 3801316"/>
              <a:gd name="connsiteX7" fmla="*/ 476443 w 2604055"/>
              <a:gd name="connsiteY7" fmla="*/ 2616393 h 3801316"/>
              <a:gd name="connsiteX8" fmla="*/ 361441 w 2604055"/>
              <a:gd name="connsiteY8" fmla="*/ 3801316 h 3801316"/>
              <a:gd name="connsiteX9" fmla="*/ 361441 w 2604055"/>
              <a:gd name="connsiteY9" fmla="*/ 2724393 h 3801316"/>
              <a:gd name="connsiteX10" fmla="*/ 476443 w 2604055"/>
              <a:gd name="connsiteY10" fmla="*/ 2724393 h 3801316"/>
              <a:gd name="connsiteX11" fmla="*/ 476443 w 2604055"/>
              <a:gd name="connsiteY11" fmla="*/ 3801316 h 3801316"/>
              <a:gd name="connsiteX12" fmla="*/ 0 w 2604055"/>
              <a:gd name="connsiteY12" fmla="*/ 2724393 h 3801316"/>
              <a:gd name="connsiteX13" fmla="*/ 0 w 2604055"/>
              <a:gd name="connsiteY13" fmla="*/ 2616393 h 3801316"/>
              <a:gd name="connsiteX14" fmla="*/ 361441 w 2604055"/>
              <a:gd name="connsiteY14" fmla="*/ 2616393 h 3801316"/>
              <a:gd name="connsiteX15" fmla="*/ 361441 w 2604055"/>
              <a:gd name="connsiteY15" fmla="*/ 2724393 h 380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4055" h="3801316">
                <a:moveTo>
                  <a:pt x="476443" y="2724393"/>
                </a:moveTo>
                <a:lnTo>
                  <a:pt x="476443" y="2616393"/>
                </a:lnTo>
                <a:lnTo>
                  <a:pt x="2604055" y="2616393"/>
                </a:lnTo>
                <a:lnTo>
                  <a:pt x="2604055" y="2724393"/>
                </a:lnTo>
                <a:close/>
                <a:moveTo>
                  <a:pt x="361441" y="2616393"/>
                </a:moveTo>
                <a:lnTo>
                  <a:pt x="361441" y="0"/>
                </a:lnTo>
                <a:lnTo>
                  <a:pt x="476443" y="0"/>
                </a:lnTo>
                <a:lnTo>
                  <a:pt x="476443" y="2616393"/>
                </a:lnTo>
                <a:close/>
                <a:moveTo>
                  <a:pt x="361441" y="3801316"/>
                </a:moveTo>
                <a:lnTo>
                  <a:pt x="361441" y="2724393"/>
                </a:lnTo>
                <a:lnTo>
                  <a:pt x="476443" y="2724393"/>
                </a:lnTo>
                <a:lnTo>
                  <a:pt x="476443" y="3801316"/>
                </a:lnTo>
                <a:close/>
                <a:moveTo>
                  <a:pt x="0" y="2724393"/>
                </a:moveTo>
                <a:lnTo>
                  <a:pt x="0" y="2616393"/>
                </a:lnTo>
                <a:lnTo>
                  <a:pt x="361441" y="2616393"/>
                </a:lnTo>
                <a:lnTo>
                  <a:pt x="361441" y="2724393"/>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 name="文本框 11"/>
          <p:cNvSpPr txBox="1"/>
          <p:nvPr/>
        </p:nvSpPr>
        <p:spPr>
          <a:xfrm>
            <a:off x="2556510" y="1408430"/>
            <a:ext cx="2825115" cy="521970"/>
          </a:xfrm>
          <a:prstGeom prst="rect">
            <a:avLst/>
          </a:prstGeom>
          <a:noFill/>
        </p:spPr>
        <p:txBody>
          <a:bodyPr wrap="square" rtlCol="0">
            <a:spAutoFit/>
          </a:bodyPr>
          <a:lstStyle/>
          <a:p>
            <a:pPr algn="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经</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年</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留</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影</a:t>
            </a:r>
          </a:p>
        </p:txBody>
      </p:sp>
      <p:sp>
        <p:nvSpPr>
          <p:cNvPr id="13" name="文本框 12"/>
          <p:cNvSpPr txBox="1"/>
          <p:nvPr/>
        </p:nvSpPr>
        <p:spPr>
          <a:xfrm>
            <a:off x="882015" y="209994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5" name="文本框 4"/>
          <p:cNvSpPr txBox="1"/>
          <p:nvPr/>
        </p:nvSpPr>
        <p:spPr>
          <a:xfrm>
            <a:off x="882015" y="3536950"/>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6" name="文本框 5"/>
          <p:cNvSpPr txBox="1"/>
          <p:nvPr/>
        </p:nvSpPr>
        <p:spPr>
          <a:xfrm>
            <a:off x="882015" y="5062855"/>
            <a:ext cx="4499610"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7" name="矩形 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9"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2"/>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2" dur="500"/>
                                        <p:tgtEl>
                                          <p:spTgt spid="12"/>
                                        </p:tgtEl>
                                      </p:cBhvr>
                                    </p:animEffect>
                                  </p:childTnLst>
                                </p:cTn>
                              </p:par>
                            </p:childTnLst>
                          </p:cTn>
                        </p:par>
                        <p:par>
                          <p:cTn id="23" fill="hold">
                            <p:stCondLst>
                              <p:cond delay="2000"/>
                            </p:stCondLst>
                            <p:childTnLst>
                              <p:par>
                                <p:cTn id="24" presetID="14" presetClass="entr" presetSubtype="5" fill="hold" grpId="1"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vertical)">
                                      <p:cBhvr>
                                        <p:cTn id="26" dur="1000"/>
                                        <p:tgtEl>
                                          <p:spTgt spid="13"/>
                                        </p:tgtEl>
                                      </p:cBhvr>
                                    </p:animEffect>
                                  </p:childTnLst>
                                </p:cTn>
                              </p:par>
                            </p:childTnLst>
                          </p:cTn>
                        </p:par>
                        <p:par>
                          <p:cTn id="27" fill="hold">
                            <p:stCondLst>
                              <p:cond delay="3000"/>
                            </p:stCondLst>
                            <p:childTnLst>
                              <p:par>
                                <p:cTn id="28" presetID="14" presetClass="entr" presetSubtype="5" fill="hold" grpId="1"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vertical)">
                                      <p:cBhvr>
                                        <p:cTn id="30" dur="1000"/>
                                        <p:tgtEl>
                                          <p:spTgt spid="5"/>
                                        </p:tgtEl>
                                      </p:cBhvr>
                                    </p:animEffect>
                                  </p:childTnLst>
                                </p:cTn>
                              </p:par>
                            </p:childTnLst>
                          </p:cTn>
                        </p:par>
                        <p:par>
                          <p:cTn id="31" fill="hold">
                            <p:stCondLst>
                              <p:cond delay="4000"/>
                            </p:stCondLst>
                            <p:childTnLst>
                              <p:par>
                                <p:cTn id="32" presetID="14" presetClass="entr" presetSubtype="5" fill="hold" grpId="1"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vertical)">
                                      <p:cBhvr>
                                        <p:cTn id="3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12" grpId="0"/>
      <p:bldP spid="13" grpId="0"/>
      <p:bldP spid="13" grpId="1"/>
      <p:bldP spid="5" grpId="0"/>
      <p:bldP spid="5" grpId="1"/>
      <p:bldP spid="6" grpId="0"/>
      <p:bldP spid="6" grpId="1"/>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1110" y="1262380"/>
            <a:ext cx="3915410" cy="22358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06575" y="3888105"/>
            <a:ext cx="2825115" cy="460375"/>
          </a:xfrm>
          <a:prstGeom prst="rect">
            <a:avLst/>
          </a:prstGeom>
          <a:noFill/>
        </p:spPr>
        <p:txBody>
          <a:bodyPr wrap="square" rtlCol="0">
            <a:spAutoFit/>
          </a:bodyPr>
          <a:lstStyle/>
          <a:p>
            <a:pPr algn="dist"/>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经</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年</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留</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影</a:t>
            </a:r>
          </a:p>
        </p:txBody>
      </p:sp>
      <p:sp>
        <p:nvSpPr>
          <p:cNvPr id="13" name="文本框 12"/>
          <p:cNvSpPr txBox="1"/>
          <p:nvPr/>
        </p:nvSpPr>
        <p:spPr>
          <a:xfrm>
            <a:off x="968375" y="447103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6" name="矩形 5"/>
          <p:cNvSpPr/>
          <p:nvPr/>
        </p:nvSpPr>
        <p:spPr>
          <a:xfrm>
            <a:off x="6459855" y="724535"/>
            <a:ext cx="4968875" cy="23774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004935" y="3223895"/>
            <a:ext cx="2423795" cy="304800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59855" y="3223895"/>
            <a:ext cx="2423795" cy="304800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2"/>
                                          </p:val>
                                        </p:tav>
                                        <p:tav tm="100000">
                                          <p:val>
                                            <p:strVal val="#ppt_x"/>
                                          </p:val>
                                        </p:tav>
                                      </p:tavLst>
                                    </p:anim>
                                    <p:anim calcmode="lin" valueType="num">
                                      <p:cBhvr>
                                        <p:cTn id="1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5" dur="500"/>
                                        <p:tgtEl>
                                          <p:spTgt spid="12"/>
                                        </p:tgtEl>
                                      </p:cBhvr>
                                    </p:animEffect>
                                  </p:childTnLst>
                                </p:cTn>
                              </p:par>
                            </p:childTnLst>
                          </p:cTn>
                        </p:par>
                        <p:par>
                          <p:cTn id="16" fill="hold">
                            <p:stCondLst>
                              <p:cond delay="1000"/>
                            </p:stCondLst>
                            <p:childTnLst>
                              <p:par>
                                <p:cTn id="17" presetID="14" presetClass="entr" presetSubtype="5"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vertical)">
                                      <p:cBhvr>
                                        <p:cTn id="19" dur="1000"/>
                                        <p:tgtEl>
                                          <p:spTgt spid="13"/>
                                        </p:tgtEl>
                                      </p:cBhvr>
                                    </p:animEffect>
                                  </p:childTnLst>
                                </p:cTn>
                              </p:par>
                            </p:childTnLst>
                          </p:cTn>
                        </p:par>
                        <p:par>
                          <p:cTn id="20" fill="hold">
                            <p:stCondLst>
                              <p:cond delay="2000"/>
                            </p:stCondLst>
                            <p:childTnLst>
                              <p:par>
                                <p:cTn id="21" presetID="2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5" dur="500"/>
                                        <p:tgtEl>
                                          <p:spTgt spid="6"/>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500"/>
                                        <p:tgtEl>
                                          <p:spTgt spid="8"/>
                                        </p:tgtEl>
                                      </p:cBhvr>
                                    </p:animEffect>
                                  </p:childTnLst>
                                </p:cTn>
                              </p:par>
                            </p:childTnLst>
                          </p:cTn>
                        </p:par>
                        <p:par>
                          <p:cTn id="30" fill="hold">
                            <p:stCondLst>
                              <p:cond delay="3000"/>
                            </p:stCondLst>
                            <p:childTnLst>
                              <p:par>
                                <p:cTn id="31" presetID="42" presetClass="entr" presetSubtype="0" fill="hold" grpId="1"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12" grpId="0"/>
      <p:bldP spid="13" grpId="0"/>
      <p:bldP spid="13" grpId="1"/>
      <p:bldP spid="6" grpId="0" bldLvl="0" animBg="1"/>
      <p:bldP spid="8" grpId="0" bldLvl="0" animBg="1"/>
      <p:bldP spid="9" grpId="0" animBg="1"/>
      <p:bldP spid="9" grpId="1" bldLvl="0" animBg="1"/>
      <p:bldP spid="1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546735"/>
            <a:ext cx="1219136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0" y="1068705"/>
            <a:ext cx="1219136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547495" y="546735"/>
            <a:ext cx="2015490" cy="521970"/>
          </a:xfrm>
          <a:prstGeom prst="rect">
            <a:avLst/>
          </a:prstGeom>
          <a:noFill/>
        </p:spPr>
        <p:txBody>
          <a:bodyPr wrap="square" rtlCol="0">
            <a:spAutoFit/>
          </a:bodyPr>
          <a:lstStyle/>
          <a:p>
            <a:pPr algn="r"/>
            <a:r>
              <a:rPr lang="en-US" altLang="zh-CN" sz="2800">
                <a:solidFill>
                  <a:schemeClr val="tx1">
                    <a:lumMod val="75000"/>
                    <a:lumOff val="25000"/>
                  </a:schemeClr>
                </a:solidFill>
                <a:latin typeface="华文细黑" panose="02010600040101010101" charset="-122"/>
                <a:ea typeface="华文细黑" panose="02010600040101010101" charset="-122"/>
                <a:sym typeface="+mn-ea"/>
              </a:rPr>
              <a:t>CONTENTS</a:t>
            </a:r>
          </a:p>
        </p:txBody>
      </p:sp>
      <p:sp>
        <p:nvSpPr>
          <p:cNvPr id="12" name="矩形 11"/>
          <p:cNvSpPr/>
          <p:nvPr/>
        </p:nvSpPr>
        <p:spPr>
          <a:xfrm>
            <a:off x="6835775" y="1416685"/>
            <a:ext cx="4288155" cy="48907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1546860" y="546735"/>
            <a:ext cx="635" cy="6338570"/>
          </a:xfrm>
          <a:prstGeom prst="line">
            <a:avLst/>
          </a:prstGeom>
          <a:solidFill>
            <a:schemeClr val="tx1">
              <a:lumMod val="65000"/>
              <a:lumOff val="35000"/>
            </a:schemeClr>
          </a:solidFill>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494790" y="2052320"/>
            <a:ext cx="104775" cy="104775"/>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499235" y="3187700"/>
            <a:ext cx="104775" cy="104775"/>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494790" y="4351020"/>
            <a:ext cx="104775" cy="104775"/>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99235" y="5514340"/>
            <a:ext cx="104775" cy="104775"/>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1832610" y="1758950"/>
            <a:ext cx="4250690" cy="691515"/>
          </a:xfrm>
          <a:prstGeom prst="rect">
            <a:avLst/>
          </a:prstGeom>
          <a:noFill/>
        </p:spPr>
        <p:txBody>
          <a:bodyPr wrap="square" rtlCol="0">
            <a:spAutoFit/>
          </a:bodyPr>
          <a:lstStyle/>
          <a:p>
            <a:pPr algn="l" fontAlgn="auto">
              <a:lnSpc>
                <a:spcPct val="150000"/>
              </a:lnSpc>
            </a:pPr>
            <a:r>
              <a:rPr lang="zh-CN" altLang="en-US" sz="1600">
                <a:solidFill>
                  <a:schemeClr val="tx1">
                    <a:lumMod val="75000"/>
                    <a:lumOff val="25000"/>
                  </a:schemeClr>
                </a:solidFill>
                <a:latin typeface="华文细黑" panose="02010600040101010101" charset="-122"/>
                <a:ea typeface="华文细黑" panose="02010600040101010101" charset="-122"/>
                <a:sym typeface="+mn-ea"/>
              </a:rPr>
              <a:t>Click here to add your title</a:t>
            </a:r>
          </a:p>
          <a:p>
            <a:pPr algn="l"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19" name="文本框 18"/>
          <p:cNvSpPr txBox="1"/>
          <p:nvPr/>
        </p:nvSpPr>
        <p:spPr>
          <a:xfrm>
            <a:off x="1833245" y="2894330"/>
            <a:ext cx="4250055" cy="691515"/>
          </a:xfrm>
          <a:prstGeom prst="rect">
            <a:avLst/>
          </a:prstGeom>
          <a:noFill/>
        </p:spPr>
        <p:txBody>
          <a:bodyPr wrap="square" rtlCol="0">
            <a:spAutoFit/>
          </a:bodyPr>
          <a:lstStyle/>
          <a:p>
            <a:pPr algn="l" fontAlgn="auto">
              <a:lnSpc>
                <a:spcPct val="150000"/>
              </a:lnSpc>
            </a:pPr>
            <a:r>
              <a:rPr lang="zh-CN" altLang="en-US" sz="1600">
                <a:solidFill>
                  <a:schemeClr val="tx1">
                    <a:lumMod val="75000"/>
                    <a:lumOff val="25000"/>
                  </a:schemeClr>
                </a:solidFill>
                <a:latin typeface="华文细黑" panose="02010600040101010101" charset="-122"/>
                <a:ea typeface="华文细黑" panose="02010600040101010101" charset="-122"/>
                <a:sym typeface="+mn-ea"/>
              </a:rPr>
              <a:t>Click here to add your title</a:t>
            </a:r>
          </a:p>
          <a:p>
            <a:pPr algn="l"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20" name="文本框 19"/>
          <p:cNvSpPr txBox="1"/>
          <p:nvPr/>
        </p:nvSpPr>
        <p:spPr>
          <a:xfrm>
            <a:off x="1833245" y="4057650"/>
            <a:ext cx="4250055" cy="691515"/>
          </a:xfrm>
          <a:prstGeom prst="rect">
            <a:avLst/>
          </a:prstGeom>
          <a:noFill/>
        </p:spPr>
        <p:txBody>
          <a:bodyPr wrap="square" rtlCol="0">
            <a:spAutoFit/>
          </a:bodyPr>
          <a:lstStyle/>
          <a:p>
            <a:pPr algn="l" fontAlgn="auto">
              <a:lnSpc>
                <a:spcPct val="150000"/>
              </a:lnSpc>
            </a:pPr>
            <a:r>
              <a:rPr lang="zh-CN" altLang="en-US" sz="1600">
                <a:solidFill>
                  <a:schemeClr val="tx1">
                    <a:lumMod val="75000"/>
                    <a:lumOff val="25000"/>
                  </a:schemeClr>
                </a:solidFill>
                <a:latin typeface="华文细黑" panose="02010600040101010101" charset="-122"/>
                <a:ea typeface="华文细黑" panose="02010600040101010101" charset="-122"/>
                <a:sym typeface="+mn-ea"/>
              </a:rPr>
              <a:t>Click here to add your title</a:t>
            </a:r>
          </a:p>
          <a:p>
            <a:pPr algn="l"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21" name="文本框 20"/>
          <p:cNvSpPr txBox="1"/>
          <p:nvPr/>
        </p:nvSpPr>
        <p:spPr>
          <a:xfrm>
            <a:off x="1833245" y="5220970"/>
            <a:ext cx="4250055" cy="691515"/>
          </a:xfrm>
          <a:prstGeom prst="rect">
            <a:avLst/>
          </a:prstGeom>
          <a:noFill/>
        </p:spPr>
        <p:txBody>
          <a:bodyPr wrap="square" rtlCol="0">
            <a:spAutoFit/>
          </a:bodyPr>
          <a:lstStyle/>
          <a:p>
            <a:pPr algn="l" fontAlgn="auto">
              <a:lnSpc>
                <a:spcPct val="150000"/>
              </a:lnSpc>
            </a:pPr>
            <a:r>
              <a:rPr lang="zh-CN" altLang="en-US" sz="1600">
                <a:solidFill>
                  <a:schemeClr val="tx1">
                    <a:lumMod val="75000"/>
                    <a:lumOff val="25000"/>
                  </a:schemeClr>
                </a:solidFill>
                <a:latin typeface="华文细黑" panose="02010600040101010101" charset="-122"/>
                <a:ea typeface="华文细黑" panose="02010600040101010101" charset="-122"/>
                <a:sym typeface="+mn-ea"/>
              </a:rPr>
              <a:t>Click here to add your title</a:t>
            </a:r>
          </a:p>
          <a:p>
            <a:pPr algn="l"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36" name="矩形 35"/>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000"/>
                            </p:stCondLst>
                            <p:childTnLst>
                              <p:par>
                                <p:cTn id="26" presetID="53" presetClass="entr" presetSubtype="16" fill="hold" grpId="1"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anim calcmode="lin" valueType="num">
                                      <p:cBhvr>
                                        <p:cTn id="35" dur="500" fill="hold"/>
                                        <p:tgtEl>
                                          <p:spTgt spid="63"/>
                                        </p:tgtEl>
                                        <p:attrNameLst>
                                          <p:attrName>ppt_x</p:attrName>
                                        </p:attrNameLst>
                                      </p:cBhvr>
                                      <p:tavLst>
                                        <p:tav tm="0">
                                          <p:val>
                                            <p:strVal val="#ppt_x"/>
                                          </p:val>
                                        </p:tav>
                                        <p:tav tm="100000">
                                          <p:val>
                                            <p:strVal val="#ppt_x"/>
                                          </p:val>
                                        </p:tav>
                                      </p:tavLst>
                                    </p:anim>
                                    <p:anim calcmode="lin" valueType="num">
                                      <p:cBhvr>
                                        <p:cTn id="36" dur="500" fill="hold"/>
                                        <p:tgtEl>
                                          <p:spTgt spid="6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53" presetClass="entr" presetSubtype="16" fill="hold" grpId="1"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anim calcmode="lin" valueType="num">
                                      <p:cBhvr>
                                        <p:cTn id="47" dur="500" fill="hold"/>
                                        <p:tgtEl>
                                          <p:spTgt spid="19"/>
                                        </p:tgtEl>
                                        <p:attrNameLst>
                                          <p:attrName>ppt_x</p:attrName>
                                        </p:attrNameLst>
                                      </p:cBhvr>
                                      <p:tavLst>
                                        <p:tav tm="0">
                                          <p:val>
                                            <p:strVal val="#ppt_x"/>
                                          </p:val>
                                        </p:tav>
                                        <p:tav tm="100000">
                                          <p:val>
                                            <p:strVal val="#ppt_x"/>
                                          </p:val>
                                        </p:tav>
                                      </p:tavLst>
                                    </p:anim>
                                    <p:anim calcmode="lin" valueType="num">
                                      <p:cBhvr>
                                        <p:cTn id="48" dur="5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53" presetClass="entr" presetSubtype="16" fill="hold" grpId="1"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strVal val="#ppt_x"/>
                                          </p:val>
                                        </p:tav>
                                        <p:tav tm="100000">
                                          <p:val>
                                            <p:strVal val="#ppt_x"/>
                                          </p:val>
                                        </p:tav>
                                      </p:tavLst>
                                    </p:anim>
                                    <p:anim calcmode="lin" valueType="num">
                                      <p:cBhvr>
                                        <p:cTn id="60" dur="5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53" presetClass="entr" presetSubtype="16" fill="hold" grpId="1"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anim calcmode="lin" valueType="num">
                                      <p:cBhvr>
                                        <p:cTn id="71" dur="500" fill="hold"/>
                                        <p:tgtEl>
                                          <p:spTgt spid="21"/>
                                        </p:tgtEl>
                                        <p:attrNameLst>
                                          <p:attrName>ppt_x</p:attrName>
                                        </p:attrNameLst>
                                      </p:cBhvr>
                                      <p:tavLst>
                                        <p:tav tm="0">
                                          <p:val>
                                            <p:strVal val="#ppt_x"/>
                                          </p:val>
                                        </p:tav>
                                        <p:tav tm="100000">
                                          <p:val>
                                            <p:strVal val="#ppt_x"/>
                                          </p:val>
                                        </p:tav>
                                      </p:tavLst>
                                    </p:anim>
                                    <p:anim calcmode="lin" valueType="num">
                                      <p:cBhvr>
                                        <p:cTn id="72" dur="500" fill="hold"/>
                                        <p:tgtEl>
                                          <p:spTgt spid="21"/>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9"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dissolve">
                                      <p:cBhvr>
                                        <p:cTn id="7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bldLvl="0" animBg="1"/>
      <p:bldP spid="8" grpId="0" animBg="1"/>
      <p:bldP spid="8" grpId="1" bldLvl="0" animBg="1"/>
      <p:bldP spid="9" grpId="0" animBg="1"/>
      <p:bldP spid="9" grpId="1" bldLvl="0" animBg="1"/>
      <p:bldP spid="10" grpId="0" animBg="1"/>
      <p:bldP spid="10" grpId="1" bldLvl="0" animBg="1"/>
      <p:bldP spid="11" grpId="0" animBg="1"/>
      <p:bldP spid="11" grpId="1" bldLvl="0" animBg="1"/>
      <p:bldP spid="63" grpId="0"/>
      <p:bldP spid="19" grpId="0"/>
      <p:bldP spid="20" grpId="0"/>
      <p:bldP spid="21" grpId="0"/>
      <p:bldP spid="3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7595" y="-13335"/>
            <a:ext cx="2987040" cy="22542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7595" y="2303145"/>
            <a:ext cx="2987040" cy="225425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7595" y="4625975"/>
            <a:ext cx="2987040" cy="225425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06865" y="2301875"/>
            <a:ext cx="2987040" cy="225425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9206865" y="2301875"/>
            <a:ext cx="2987040" cy="2399665"/>
            <a:chOff x="9697" y="-21"/>
            <a:chExt cx="4704" cy="3779"/>
          </a:xfrm>
        </p:grpSpPr>
        <p:sp>
          <p:nvSpPr>
            <p:cNvPr id="11" name="矩形 10"/>
            <p:cNvSpPr/>
            <p:nvPr/>
          </p:nvSpPr>
          <p:spPr>
            <a:xfrm>
              <a:off x="9697" y="-21"/>
              <a:ext cx="4704" cy="3550"/>
            </a:xfrm>
            <a:prstGeom prst="rect">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891" y="-21"/>
              <a:ext cx="4316" cy="3779"/>
            </a:xfrm>
            <a:prstGeom prst="rect">
              <a:avLst/>
            </a:prstGeom>
            <a:noFill/>
          </p:spPr>
          <p:txBody>
            <a:bodyPr wrap="square" rtlCol="0">
              <a:spAutoFit/>
            </a:bodyPr>
            <a:lstStyle/>
            <a:p>
              <a:pPr algn="ctr"/>
              <a:r>
                <a:rPr lang="en-US" altLang="zh-CN" sz="15000">
                  <a:solidFill>
                    <a:schemeClr val="bg1"/>
                  </a:solidFill>
                  <a:latin typeface="汉仪南宫体简" panose="02010600000101010101" charset="-122"/>
                  <a:ea typeface="汉仪南宫体简" panose="02010600000101010101" charset="-122"/>
                </a:rPr>
                <a:t>04</a:t>
              </a:r>
            </a:p>
          </p:txBody>
        </p:sp>
      </p:grpSp>
      <p:sp>
        <p:nvSpPr>
          <p:cNvPr id="14" name="矩形 13"/>
          <p:cNvSpPr/>
          <p:nvPr/>
        </p:nvSpPr>
        <p:spPr>
          <a:xfrm>
            <a:off x="-10795" y="2303145"/>
            <a:ext cx="6106160" cy="225425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87015" y="261937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75000"/>
                    <a:lumOff val="25000"/>
                  </a:schemeClr>
                </a:solidFill>
                <a:latin typeface="华文细黑" panose="02010600040101010101" charset="-122"/>
                <a:ea typeface="华文细黑" panose="02010600040101010101" charset="-122"/>
                <a:sym typeface="+mn-ea"/>
              </a:rPr>
              <a:t>Click here to add your title</a:t>
            </a:r>
          </a:p>
        </p:txBody>
      </p:sp>
      <p:sp>
        <p:nvSpPr>
          <p:cNvPr id="22" name="文本框 21"/>
          <p:cNvSpPr txBox="1"/>
          <p:nvPr/>
        </p:nvSpPr>
        <p:spPr>
          <a:xfrm>
            <a:off x="619125" y="3072765"/>
            <a:ext cx="513778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par>
                          <p:cTn id="16" fill="hold">
                            <p:stCondLst>
                              <p:cond delay="1500"/>
                            </p:stCondLst>
                            <p:childTnLst>
                              <p:par>
                                <p:cTn id="17" presetID="42" presetClass="entr" presetSubtype="0" fill="hold" grpId="1"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4000"/>
                            </p:stCondLst>
                            <p:childTnLst>
                              <p:par>
                                <p:cTn id="39" presetID="14" presetClass="entr" presetSubtype="5"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vertical)">
                                      <p:cBhvr>
                                        <p:cTn id="4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animBg="1"/>
      <p:bldP spid="9" grpId="1" bldLvl="0" animBg="1"/>
      <p:bldP spid="10" grpId="0" bldLvl="0" animBg="1"/>
      <p:bldP spid="14" grpId="0" bldLvl="0" animBg="1"/>
      <p:bldP spid="21" grpId="0"/>
      <p:bldP spid="22" grpId="0"/>
      <p:bldP spid="22" grpId="1"/>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5"/>
          <p:cNvSpPr/>
          <p:nvPr/>
        </p:nvSpPr>
        <p:spPr>
          <a:xfrm>
            <a:off x="6470650" y="3563620"/>
            <a:ext cx="5025390" cy="26219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5"/>
          </a:p>
        </p:txBody>
      </p:sp>
      <p:sp>
        <p:nvSpPr>
          <p:cNvPr id="26" name="Rectangle 14"/>
          <p:cNvSpPr/>
          <p:nvPr/>
        </p:nvSpPr>
        <p:spPr>
          <a:xfrm>
            <a:off x="695960" y="671830"/>
            <a:ext cx="5026025" cy="262382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5" dirty="0"/>
          </a:p>
        </p:txBody>
      </p:sp>
      <p:sp>
        <p:nvSpPr>
          <p:cNvPr id="12" name="文本框 11"/>
          <p:cNvSpPr txBox="1"/>
          <p:nvPr/>
        </p:nvSpPr>
        <p:spPr>
          <a:xfrm>
            <a:off x="6470650" y="671830"/>
            <a:ext cx="2825115" cy="460375"/>
          </a:xfrm>
          <a:prstGeom prst="rect">
            <a:avLst/>
          </a:prstGeom>
          <a:noFill/>
        </p:spPr>
        <p:txBody>
          <a:bodyPr wrap="square" rtlCol="0">
            <a:spAutoFit/>
          </a:bodyPr>
          <a:lstStyle/>
          <a:p>
            <a:pPr algn="dist"/>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经</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年</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留</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影</a:t>
            </a:r>
          </a:p>
        </p:txBody>
      </p:sp>
      <p:sp>
        <p:nvSpPr>
          <p:cNvPr id="13" name="文本框 12"/>
          <p:cNvSpPr txBox="1"/>
          <p:nvPr/>
        </p:nvSpPr>
        <p:spPr>
          <a:xfrm>
            <a:off x="6470650" y="1415415"/>
            <a:ext cx="449961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4" name="文本框 3"/>
          <p:cNvSpPr txBox="1"/>
          <p:nvPr/>
        </p:nvSpPr>
        <p:spPr>
          <a:xfrm>
            <a:off x="2896870" y="3735070"/>
            <a:ext cx="2825115" cy="460375"/>
          </a:xfrm>
          <a:prstGeom prst="rect">
            <a:avLst/>
          </a:prstGeom>
          <a:noFill/>
        </p:spPr>
        <p:txBody>
          <a:bodyPr wrap="square" rtlCol="0">
            <a:spAutoFit/>
          </a:bodyPr>
          <a:lstStyle/>
          <a:p>
            <a:pPr algn="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经</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年</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留</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65000"/>
                    <a:lumOff val="35000"/>
                  </a:schemeClr>
                </a:solidFill>
                <a:latin typeface="方正清刻本悦宋简体" panose="02000000000000000000" charset="-122"/>
                <a:ea typeface="方正清刻本悦宋简体" panose="02000000000000000000" charset="-122"/>
              </a:rPr>
              <a:t>影</a:t>
            </a:r>
          </a:p>
        </p:txBody>
      </p:sp>
      <p:sp>
        <p:nvSpPr>
          <p:cNvPr id="5" name="文本框 4"/>
          <p:cNvSpPr txBox="1"/>
          <p:nvPr/>
        </p:nvSpPr>
        <p:spPr>
          <a:xfrm>
            <a:off x="1222375" y="4478655"/>
            <a:ext cx="449961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500"/>
                                        <p:tgtEl>
                                          <p:spTgt spid="4"/>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vertical)">
                                      <p:cBhvr>
                                        <p:cTn id="23" dur="1000"/>
                                        <p:tgtEl>
                                          <p:spTgt spid="5"/>
                                        </p:tgtEl>
                                      </p:cBhvr>
                                    </p:animEffect>
                                  </p:childTnLst>
                                </p:cTn>
                              </p:par>
                            </p:childTnLst>
                          </p:cTn>
                        </p:par>
                        <p:par>
                          <p:cTn id="24" fill="hold">
                            <p:stCondLst>
                              <p:cond delay="2500"/>
                            </p:stCondLst>
                            <p:childTnLst>
                              <p:par>
                                <p:cTn id="25" presetID="29"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2"/>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9" dur="500"/>
                                        <p:tgtEl>
                                          <p:spTgt spid="12"/>
                                        </p:tgtEl>
                                      </p:cBhvr>
                                    </p:animEffect>
                                  </p:childTnLst>
                                </p:cTn>
                              </p:par>
                            </p:childTnLst>
                          </p:cTn>
                        </p:par>
                        <p:par>
                          <p:cTn id="30" fill="hold">
                            <p:stCondLst>
                              <p:cond delay="3000"/>
                            </p:stCondLst>
                            <p:childTnLst>
                              <p:par>
                                <p:cTn id="31" presetID="14" presetClass="entr" presetSubtype="5" fill="hold" grpId="1"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vertical)">
                                      <p:cBhvr>
                                        <p:cTn id="33" dur="1000"/>
                                        <p:tgtEl>
                                          <p:spTgt spid="13"/>
                                        </p:tgtEl>
                                      </p:cBhvr>
                                    </p:animEffect>
                                  </p:childTnLst>
                                </p:cTn>
                              </p:par>
                            </p:childTnLst>
                          </p:cTn>
                        </p:par>
                        <p:par>
                          <p:cTn id="34" fill="hold">
                            <p:stCondLst>
                              <p:cond delay="4000"/>
                            </p:stCondLst>
                            <p:childTnLst>
                              <p:par>
                                <p:cTn id="35" presetID="29"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ppt_x</p:attrName>
                                        </p:attrNameLst>
                                      </p:cBhvr>
                                      <p:tavLst>
                                        <p:tav tm="0">
                                          <p:val>
                                            <p:strVal val="#ppt_x-.2"/>
                                          </p:val>
                                        </p:tav>
                                        <p:tav tm="100000">
                                          <p:val>
                                            <p:strVal val="#ppt_x"/>
                                          </p:val>
                                        </p:tav>
                                      </p:tavLst>
                                    </p:anim>
                                    <p:anim calcmode="lin" valueType="num">
                                      <p:cBhvr>
                                        <p:cTn id="38"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12" grpId="0"/>
      <p:bldP spid="13" grpId="0"/>
      <p:bldP spid="13" grpId="1"/>
      <p:bldP spid="4" grpId="0"/>
      <p:bldP spid="5" grpId="0"/>
      <p:bldP spid="5" grpId="1"/>
      <p:bldP spid="1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080" y="0"/>
            <a:ext cx="4935220" cy="56337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5400000" flipH="1">
            <a:off x="2695212" y="3335804"/>
            <a:ext cx="3600000" cy="1800000"/>
          </a:xfrm>
          <a:custGeom>
            <a:avLst/>
            <a:gdLst>
              <a:gd name="connsiteX0" fmla="*/ 108000 w 3600000"/>
              <a:gd name="connsiteY0" fmla="*/ 108000 h 1800000"/>
              <a:gd name="connsiteX1" fmla="*/ 108000 w 3600000"/>
              <a:gd name="connsiteY1" fmla="*/ 1800000 h 1800000"/>
              <a:gd name="connsiteX2" fmla="*/ 0 w 3600000"/>
              <a:gd name="connsiteY2" fmla="*/ 1800000 h 1800000"/>
              <a:gd name="connsiteX3" fmla="*/ 0 w 3600000"/>
              <a:gd name="connsiteY3" fmla="*/ 108000 h 1800000"/>
              <a:gd name="connsiteX4" fmla="*/ 3600000 w 3600000"/>
              <a:gd name="connsiteY4" fmla="*/ 0 h 1800000"/>
              <a:gd name="connsiteX5" fmla="*/ 3600000 w 3600000"/>
              <a:gd name="connsiteY5" fmla="*/ 108000 h 1800000"/>
              <a:gd name="connsiteX6" fmla="*/ 108000 w 3600000"/>
              <a:gd name="connsiteY6" fmla="*/ 108000 h 1800000"/>
              <a:gd name="connsiteX7" fmla="*/ 108000 w 3600000"/>
              <a:gd name="connsiteY7"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0000" h="1800000">
                <a:moveTo>
                  <a:pt x="108000" y="108000"/>
                </a:moveTo>
                <a:lnTo>
                  <a:pt x="108000" y="1800000"/>
                </a:lnTo>
                <a:lnTo>
                  <a:pt x="0" y="1800000"/>
                </a:lnTo>
                <a:lnTo>
                  <a:pt x="0" y="108000"/>
                </a:lnTo>
                <a:close/>
                <a:moveTo>
                  <a:pt x="3600000" y="0"/>
                </a:moveTo>
                <a:lnTo>
                  <a:pt x="3600000" y="108000"/>
                </a:lnTo>
                <a:lnTo>
                  <a:pt x="108000" y="108000"/>
                </a:lnTo>
                <a:lnTo>
                  <a:pt x="10800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rot="5400000">
            <a:off x="7585710" y="41275"/>
            <a:ext cx="1791970" cy="3734435"/>
          </a:xfrm>
          <a:custGeom>
            <a:avLst/>
            <a:gdLst>
              <a:gd name="connsiteX0" fmla="*/ 2450573 w 2604055"/>
              <a:gd name="connsiteY0" fmla="*/ 2719719 h 5425529"/>
              <a:gd name="connsiteX1" fmla="*/ 2450573 w 2604055"/>
              <a:gd name="connsiteY1" fmla="*/ 2611719 h 5425529"/>
              <a:gd name="connsiteX2" fmla="*/ 2604055 w 2604055"/>
              <a:gd name="connsiteY2" fmla="*/ 2611719 h 5425529"/>
              <a:gd name="connsiteX3" fmla="*/ 2604055 w 2604055"/>
              <a:gd name="connsiteY3" fmla="*/ 2719719 h 5425529"/>
              <a:gd name="connsiteX4" fmla="*/ 2342573 w 2604055"/>
              <a:gd name="connsiteY4" fmla="*/ 2611719 h 5425529"/>
              <a:gd name="connsiteX5" fmla="*/ 2342573 w 2604055"/>
              <a:gd name="connsiteY5" fmla="*/ 0 h 5425529"/>
              <a:gd name="connsiteX6" fmla="*/ 2450573 w 2604055"/>
              <a:gd name="connsiteY6" fmla="*/ 0 h 5425529"/>
              <a:gd name="connsiteX7" fmla="*/ 2450573 w 2604055"/>
              <a:gd name="connsiteY7" fmla="*/ 2611719 h 5425529"/>
              <a:gd name="connsiteX8" fmla="*/ 2342573 w 2604055"/>
              <a:gd name="connsiteY8" fmla="*/ 5425529 h 5425529"/>
              <a:gd name="connsiteX9" fmla="*/ 2342573 w 2604055"/>
              <a:gd name="connsiteY9" fmla="*/ 2719719 h 5425529"/>
              <a:gd name="connsiteX10" fmla="*/ 2450573 w 2604055"/>
              <a:gd name="connsiteY10" fmla="*/ 2719719 h 5425529"/>
              <a:gd name="connsiteX11" fmla="*/ 2450573 w 2604055"/>
              <a:gd name="connsiteY11" fmla="*/ 5425529 h 5425529"/>
              <a:gd name="connsiteX12" fmla="*/ 0 w 2604055"/>
              <a:gd name="connsiteY12" fmla="*/ 2719719 h 5425529"/>
              <a:gd name="connsiteX13" fmla="*/ 0 w 2604055"/>
              <a:gd name="connsiteY13" fmla="*/ 2611719 h 5425529"/>
              <a:gd name="connsiteX14" fmla="*/ 2342573 w 2604055"/>
              <a:gd name="connsiteY14" fmla="*/ 2611719 h 5425529"/>
              <a:gd name="connsiteX15" fmla="*/ 2342573 w 2604055"/>
              <a:gd name="connsiteY15" fmla="*/ 2719719 h 542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4055" h="5425529">
                <a:moveTo>
                  <a:pt x="2450573" y="2719719"/>
                </a:moveTo>
                <a:lnTo>
                  <a:pt x="2450573" y="2611719"/>
                </a:lnTo>
                <a:lnTo>
                  <a:pt x="2604055" y="2611719"/>
                </a:lnTo>
                <a:lnTo>
                  <a:pt x="2604055" y="2719719"/>
                </a:lnTo>
                <a:close/>
                <a:moveTo>
                  <a:pt x="2342573" y="2611719"/>
                </a:moveTo>
                <a:lnTo>
                  <a:pt x="2342573" y="0"/>
                </a:lnTo>
                <a:lnTo>
                  <a:pt x="2450573" y="0"/>
                </a:lnTo>
                <a:lnTo>
                  <a:pt x="2450573" y="2611719"/>
                </a:lnTo>
                <a:close/>
                <a:moveTo>
                  <a:pt x="2342573" y="5425529"/>
                </a:moveTo>
                <a:lnTo>
                  <a:pt x="2342573" y="2719719"/>
                </a:lnTo>
                <a:lnTo>
                  <a:pt x="2450573" y="2719719"/>
                </a:lnTo>
                <a:lnTo>
                  <a:pt x="2450573" y="5425529"/>
                </a:lnTo>
                <a:close/>
                <a:moveTo>
                  <a:pt x="0" y="2719719"/>
                </a:moveTo>
                <a:lnTo>
                  <a:pt x="0" y="2611719"/>
                </a:lnTo>
                <a:lnTo>
                  <a:pt x="2342573" y="2611719"/>
                </a:lnTo>
                <a:lnTo>
                  <a:pt x="2342573" y="2719719"/>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8" name="TextBox 6"/>
          <p:cNvSpPr txBox="1"/>
          <p:nvPr/>
        </p:nvSpPr>
        <p:spPr>
          <a:xfrm>
            <a:off x="6826885" y="1012825"/>
            <a:ext cx="1443355" cy="1568450"/>
          </a:xfrm>
          <a:prstGeom prst="rect">
            <a:avLst/>
          </a:prstGeom>
          <a:noFill/>
        </p:spPr>
        <p:txBody>
          <a:bodyPr wrap="square">
            <a:spAutoFit/>
          </a:bodyPr>
          <a:lstStyle/>
          <a:p>
            <a:pPr algn="ctr" fontAlgn="auto">
              <a:lnSpc>
                <a:spcPct val="120000"/>
              </a:lnSpc>
              <a:spcBef>
                <a:spcPts val="0"/>
              </a:spcBef>
              <a:spcAft>
                <a:spcPts val="0"/>
              </a:spcAft>
              <a:defRPr/>
            </a:pPr>
            <a:r>
              <a:rPr lang="zh-CN" altLang="en-US" sz="4000" spc="600" dirty="0">
                <a:solidFill>
                  <a:schemeClr val="tx1">
                    <a:lumMod val="75000"/>
                    <a:lumOff val="25000"/>
                  </a:schemeClr>
                </a:solidFill>
                <a:latin typeface="方正清刻本悦宋简体" panose="02000000000000000000" charset="-122"/>
                <a:ea typeface="方正清刻本悦宋简体" panose="02000000000000000000" charset="-122"/>
                <a:cs typeface="Montserrat" charset="0"/>
              </a:rPr>
              <a:t>经年留影</a:t>
            </a:r>
          </a:p>
        </p:txBody>
      </p:sp>
      <p:sp>
        <p:nvSpPr>
          <p:cNvPr id="9" name="TextBox 6"/>
          <p:cNvSpPr txBox="1"/>
          <p:nvPr/>
        </p:nvSpPr>
        <p:spPr>
          <a:xfrm>
            <a:off x="8709978" y="1029335"/>
            <a:ext cx="1420495" cy="1260475"/>
          </a:xfrm>
          <a:prstGeom prst="rect">
            <a:avLst/>
          </a:prstGeom>
          <a:noFill/>
        </p:spPr>
        <p:txBody>
          <a:bodyPr wrap="none">
            <a:spAutoFit/>
          </a:bodyPr>
          <a:lstStyle/>
          <a:p>
            <a:pPr algn="l" fontAlgn="auto">
              <a:lnSpc>
                <a:spcPct val="19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DESTINY</a:t>
            </a:r>
          </a:p>
          <a:p>
            <a:pPr algn="l" fontAlgn="auto">
              <a:lnSpc>
                <a:spcPct val="19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FREEDOM</a:t>
            </a:r>
            <a:endParaRPr lang="zh-CN" altLang="en-US" sz="20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22" name="文本框 21"/>
          <p:cNvSpPr txBox="1"/>
          <p:nvPr/>
        </p:nvSpPr>
        <p:spPr>
          <a:xfrm>
            <a:off x="6614795" y="3174365"/>
            <a:ext cx="4705350" cy="28613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fontAlgn="auto">
              <a:lnSpc>
                <a:spcPct val="20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7" name="矩形 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10" fill="hold" grpId="2"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14" presetClass="entr" presetSubtype="5" fill="hold" grpId="1"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randombar(vertical)">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4" grpId="0" animBg="1"/>
      <p:bldP spid="14" grpId="1" animBg="1"/>
      <p:bldP spid="14" grpId="2" bldLvl="0" animBg="1"/>
      <p:bldP spid="8" grpId="0"/>
      <p:bldP spid="9" grpId="0"/>
      <p:bldP spid="22" grpId="0"/>
      <p:bldP spid="22" grpId="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246495" y="394335"/>
            <a:ext cx="5380990" cy="6069330"/>
            <a:chOff x="9837" y="623"/>
            <a:chExt cx="8474" cy="9558"/>
          </a:xfrm>
          <a:blipFill rotWithShape="1">
            <a:blip r:embed="rId3"/>
            <a:stretch>
              <a:fillRect/>
            </a:stretch>
          </a:blipFill>
        </p:grpSpPr>
        <p:sp>
          <p:nvSpPr>
            <p:cNvPr id="12" name="矩形 11"/>
            <p:cNvSpPr/>
            <p:nvPr/>
          </p:nvSpPr>
          <p:spPr>
            <a:xfrm>
              <a:off x="9837" y="623"/>
              <a:ext cx="8475" cy="3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37" y="3832"/>
              <a:ext cx="8475" cy="3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837" y="7041"/>
              <a:ext cx="8475" cy="3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810000" y="1299210"/>
            <a:ext cx="3009900" cy="1280795"/>
          </a:xfrm>
          <a:prstGeom prst="rect">
            <a:avLst/>
          </a:prstGeom>
          <a:noFill/>
          <a:ln w="444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6"/>
          <p:cNvSpPr txBox="1"/>
          <p:nvPr/>
        </p:nvSpPr>
        <p:spPr>
          <a:xfrm>
            <a:off x="3810000" y="1377315"/>
            <a:ext cx="2064385" cy="1124585"/>
          </a:xfrm>
          <a:prstGeom prst="rect">
            <a:avLst/>
          </a:prstGeom>
          <a:noFill/>
        </p:spPr>
        <p:txBody>
          <a:bodyPr wrap="square">
            <a:spAutoFit/>
          </a:bodyPr>
          <a:lstStyle/>
          <a:p>
            <a:pPr algn="r" fontAlgn="auto">
              <a:lnSpc>
                <a:spcPct val="140000"/>
              </a:lnSpc>
            </a:pPr>
            <a:r>
              <a:rPr lang="zh-CN" altLang="en-US" sz="2400">
                <a:solidFill>
                  <a:schemeClr val="tx1">
                    <a:lumMod val="75000"/>
                    <a:lumOff val="25000"/>
                  </a:schemeClr>
                </a:solidFill>
                <a:latin typeface="Lora" panose="02000503000000020004" charset="0"/>
                <a:ea typeface="华文细黑" panose="02010600040101010101" charset="-122"/>
                <a:sym typeface="+mn-ea"/>
              </a:rPr>
              <a:t>DESTINY</a:t>
            </a:r>
          </a:p>
          <a:p>
            <a:pPr algn="r" fontAlgn="auto">
              <a:lnSpc>
                <a:spcPct val="140000"/>
              </a:lnSpc>
            </a:pPr>
            <a:r>
              <a:rPr lang="zh-CN" altLang="en-US" sz="2400">
                <a:solidFill>
                  <a:schemeClr val="tx1">
                    <a:lumMod val="75000"/>
                    <a:lumOff val="25000"/>
                  </a:schemeClr>
                </a:solidFill>
                <a:latin typeface="Lora" panose="02000503000000020004" charset="0"/>
                <a:ea typeface="华文细黑" panose="02010600040101010101" charset="-122"/>
                <a:sym typeface="+mn-ea"/>
              </a:rPr>
              <a:t>FREEDOM</a:t>
            </a:r>
            <a:endParaRPr lang="zh-CN" altLang="en-US" sz="24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18" name="文本框 17"/>
          <p:cNvSpPr txBox="1"/>
          <p:nvPr/>
        </p:nvSpPr>
        <p:spPr>
          <a:xfrm>
            <a:off x="2952750" y="3007360"/>
            <a:ext cx="2825115" cy="521970"/>
          </a:xfrm>
          <a:prstGeom prst="rect">
            <a:avLst/>
          </a:prstGeom>
          <a:noFill/>
        </p:spPr>
        <p:txBody>
          <a:bodyPr wrap="square" rtlCol="0">
            <a:spAutoFit/>
          </a:bodyPr>
          <a:lstStyle/>
          <a:p>
            <a:pPr algn="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经</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年</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留</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sym typeface="+mn-ea"/>
              </a:rPr>
              <a:t>•</a:t>
            </a:r>
            <a:r>
              <a:rPr lang="zh-CN" altLang="en-US" sz="2800">
                <a:solidFill>
                  <a:schemeClr val="tx1">
                    <a:lumMod val="65000"/>
                    <a:lumOff val="35000"/>
                  </a:schemeClr>
                </a:solidFill>
                <a:latin typeface="方正清刻本悦宋简体" panose="02000000000000000000" charset="-122"/>
                <a:ea typeface="方正清刻本悦宋简体" panose="02000000000000000000" charset="-122"/>
              </a:rPr>
              <a:t>影</a:t>
            </a:r>
          </a:p>
        </p:txBody>
      </p:sp>
      <p:sp>
        <p:nvSpPr>
          <p:cNvPr id="19" name="文本框 18"/>
          <p:cNvSpPr txBox="1"/>
          <p:nvPr/>
        </p:nvSpPr>
        <p:spPr>
          <a:xfrm>
            <a:off x="1026160" y="3698875"/>
            <a:ext cx="4751705" cy="2168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r" fontAlgn="auto">
              <a:lnSpc>
                <a:spcPct val="150000"/>
              </a:lnSpc>
            </a:pP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2" name="矩形 21"/>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5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2000"/>
                            </p:stCondLst>
                            <p:childTnLst>
                              <p:par>
                                <p:cTn id="24" presetID="29"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2"/>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8" dur="500"/>
                                        <p:tgtEl>
                                          <p:spTgt spid="18"/>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vertical)">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p:bldP spid="18" grpId="0"/>
      <p:bldP spid="19" grpId="0"/>
      <p:bldP spid="19" grpId="1"/>
      <p:bldP spid="2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05609" y="785502"/>
            <a:ext cx="2647834" cy="2647951"/>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3334385" y="785495"/>
            <a:ext cx="2647950" cy="26479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605790" y="3515995"/>
            <a:ext cx="2647950" cy="26479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334385" y="3515995"/>
            <a:ext cx="2643505" cy="26384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406140" y="1140460"/>
            <a:ext cx="2505075"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
        <p:nvSpPr>
          <p:cNvPr id="16" name="文本框 15"/>
          <p:cNvSpPr txBox="1"/>
          <p:nvPr/>
        </p:nvSpPr>
        <p:spPr>
          <a:xfrm>
            <a:off x="677545" y="3865880"/>
            <a:ext cx="2505075"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
        <p:nvSpPr>
          <p:cNvPr id="10244" name="矩形 5"/>
          <p:cNvSpPr/>
          <p:nvPr/>
        </p:nvSpPr>
        <p:spPr>
          <a:xfrm>
            <a:off x="8027035" y="1402080"/>
            <a:ext cx="2235200" cy="46037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dist">
              <a:lnSpc>
                <a:spcPct val="100000"/>
              </a:lnSpc>
              <a:buNone/>
            </a:pP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经•年•留•影</a:t>
            </a:r>
            <a:endParaRPr lang="zh-CN" altLang="en-US" sz="2400" dirty="0">
              <a:solidFill>
                <a:schemeClr val="tx1">
                  <a:lumMod val="75000"/>
                  <a:lumOff val="25000"/>
                </a:schemeClr>
              </a:solidFill>
              <a:latin typeface="方正清刻本悦宋简体" panose="02000000000000000000" charset="-122"/>
              <a:ea typeface="方正清刻本悦宋简体" panose="02000000000000000000" charset="-122"/>
              <a:sym typeface="+mn-ea"/>
            </a:endParaRPr>
          </a:p>
        </p:txBody>
      </p:sp>
      <p:cxnSp>
        <p:nvCxnSpPr>
          <p:cNvPr id="19" name="直接连接符 18"/>
          <p:cNvCxnSpPr/>
          <p:nvPr/>
        </p:nvCxnSpPr>
        <p:spPr>
          <a:xfrm>
            <a:off x="7335520" y="1632585"/>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369550" y="1631950"/>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243" name="矩形 4"/>
          <p:cNvSpPr/>
          <p:nvPr/>
        </p:nvSpPr>
        <p:spPr>
          <a:xfrm>
            <a:off x="6948170" y="219519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8" name="矩形 17"/>
          <p:cNvSpPr/>
          <p:nvPr/>
        </p:nvSpPr>
        <p:spPr>
          <a:xfrm>
            <a:off x="8138795" y="5093335"/>
            <a:ext cx="2012950" cy="34671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lumMod val="75000"/>
                    <a:lumOff val="25000"/>
                  </a:schemeClr>
                </a:solidFill>
                <a:latin typeface="Lora" panose="02000503000000020004" charset="0"/>
                <a:ea typeface="华文细黑" panose="02010600040101010101" charset="-122"/>
                <a:sym typeface="+mn-ea"/>
              </a:rPr>
              <a:t>DESTINY FREEDOM</a:t>
            </a:r>
          </a:p>
        </p:txBody>
      </p:sp>
      <p:sp>
        <p:nvSpPr>
          <p:cNvPr id="23" name="矩形 4"/>
          <p:cNvSpPr/>
          <p:nvPr/>
        </p:nvSpPr>
        <p:spPr>
          <a:xfrm>
            <a:off x="6948805" y="358584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2" name="矩形 21"/>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16" presetClass="entr" presetSubtype="21" fill="hold" grpId="1"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10" presetClass="entr" presetSubtype="0" fill="hold" grpId="1"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vertical)">
                                      <p:cBhvr>
                                        <p:cTn id="19" dur="1000"/>
                                        <p:tgtEl>
                                          <p:spTgt spid="1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3000"/>
                            </p:stCondLst>
                            <p:childTnLst>
                              <p:par>
                                <p:cTn id="25" presetID="14" presetClass="entr" presetSubtype="5" fill="hold" grpId="1"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vertical)">
                                      <p:cBhvr>
                                        <p:cTn id="27" dur="1000"/>
                                        <p:tgtEl>
                                          <p:spTgt spid="16"/>
                                        </p:tgtEl>
                                      </p:cBhvr>
                                    </p:animEffect>
                                  </p:childTnLst>
                                </p:cTn>
                              </p:par>
                            </p:childTnLst>
                          </p:cTn>
                        </p:par>
                        <p:par>
                          <p:cTn id="28" fill="hold">
                            <p:stCondLst>
                              <p:cond delay="4000"/>
                            </p:stCondLst>
                            <p:childTnLst>
                              <p:par>
                                <p:cTn id="29" presetID="23" presetClass="entr" presetSubtype="16" fill="hold" grpId="1"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2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right)">
                                      <p:cBhvr>
                                        <p:cTn id="39" dur="500"/>
                                        <p:tgtEl>
                                          <p:spTgt spid="17"/>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0244"/>
                                        </p:tgtEl>
                                        <p:attrNameLst>
                                          <p:attrName>style.visibility</p:attrName>
                                        </p:attrNameLst>
                                      </p:cBhvr>
                                      <p:to>
                                        <p:strVal val="visible"/>
                                      </p:to>
                                    </p:set>
                                    <p:anim calcmode="lin" valueType="num">
                                      <p:cBhvr additive="base">
                                        <p:cTn id="42" dur="500"/>
                                        <p:tgtEl>
                                          <p:spTgt spid="10244"/>
                                        </p:tgtEl>
                                        <p:attrNameLst>
                                          <p:attrName>ppt_y</p:attrName>
                                        </p:attrNameLst>
                                      </p:cBhvr>
                                      <p:tavLst>
                                        <p:tav tm="0">
                                          <p:val>
                                            <p:strVal val="#ppt_y+#ppt_h*1.125000"/>
                                          </p:val>
                                        </p:tav>
                                        <p:tav tm="100000">
                                          <p:val>
                                            <p:strVal val="#ppt_y"/>
                                          </p:val>
                                        </p:tav>
                                      </p:tavLst>
                                    </p:anim>
                                    <p:animEffect transition="in" filter="wipe(up)">
                                      <p:cBhvr>
                                        <p:cTn id="43" dur="500"/>
                                        <p:tgtEl>
                                          <p:spTgt spid="10244"/>
                                        </p:tgtEl>
                                      </p:cBhvr>
                                    </p:animEffect>
                                  </p:childTnLst>
                                </p:cTn>
                              </p:par>
                            </p:childTnLst>
                          </p:cTn>
                        </p:par>
                        <p:par>
                          <p:cTn id="44" fill="hold">
                            <p:stCondLst>
                              <p:cond delay="5000"/>
                            </p:stCondLst>
                            <p:childTnLst>
                              <p:par>
                                <p:cTn id="45" presetID="12" presetClass="entr" presetSubtype="4" fill="hold" grpId="0" nodeType="afterEffect">
                                  <p:stCondLst>
                                    <p:cond delay="0"/>
                                  </p:stCondLst>
                                  <p:childTnLst>
                                    <p:set>
                                      <p:cBhvr>
                                        <p:cTn id="46" dur="1" fill="hold">
                                          <p:stCondLst>
                                            <p:cond delay="0"/>
                                          </p:stCondLst>
                                        </p:cTn>
                                        <p:tgtEl>
                                          <p:spTgt spid="10243"/>
                                        </p:tgtEl>
                                        <p:attrNameLst>
                                          <p:attrName>style.visibility</p:attrName>
                                        </p:attrNameLst>
                                      </p:cBhvr>
                                      <p:to>
                                        <p:strVal val="visible"/>
                                      </p:to>
                                    </p:set>
                                    <p:anim calcmode="lin" valueType="num">
                                      <p:cBhvr additive="base">
                                        <p:cTn id="47" dur="500"/>
                                        <p:tgtEl>
                                          <p:spTgt spid="10243"/>
                                        </p:tgtEl>
                                        <p:attrNameLst>
                                          <p:attrName>ppt_y</p:attrName>
                                        </p:attrNameLst>
                                      </p:cBhvr>
                                      <p:tavLst>
                                        <p:tav tm="0">
                                          <p:val>
                                            <p:strVal val="#ppt_y+#ppt_h*1.125000"/>
                                          </p:val>
                                        </p:tav>
                                        <p:tav tm="100000">
                                          <p:val>
                                            <p:strVal val="#ppt_y"/>
                                          </p:val>
                                        </p:tav>
                                      </p:tavLst>
                                    </p:anim>
                                    <p:animEffect transition="in" filter="wipe(up)">
                                      <p:cBhvr>
                                        <p:cTn id="48" dur="500"/>
                                        <p:tgtEl>
                                          <p:spTgt spid="10243"/>
                                        </p:tgtEl>
                                      </p:cBhvr>
                                    </p:animEffect>
                                  </p:childTnLst>
                                </p:cTn>
                              </p:par>
                            </p:childTnLst>
                          </p:cTn>
                        </p:par>
                        <p:par>
                          <p:cTn id="49" fill="hold">
                            <p:stCondLst>
                              <p:cond delay="5500"/>
                            </p:stCondLst>
                            <p:childTnLst>
                              <p:par>
                                <p:cTn id="50" presetID="1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p:tgtEl>
                                          <p:spTgt spid="23"/>
                                        </p:tgtEl>
                                        <p:attrNameLst>
                                          <p:attrName>ppt_y</p:attrName>
                                        </p:attrNameLst>
                                      </p:cBhvr>
                                      <p:tavLst>
                                        <p:tav tm="0">
                                          <p:val>
                                            <p:strVal val="#ppt_y+#ppt_h*1.125000"/>
                                          </p:val>
                                        </p:tav>
                                        <p:tav tm="100000">
                                          <p:val>
                                            <p:strVal val="#ppt_y"/>
                                          </p:val>
                                        </p:tav>
                                      </p:tavLst>
                                    </p:anim>
                                    <p:animEffect transition="in" filter="wipe(up)">
                                      <p:cBhvr>
                                        <p:cTn id="53" dur="500"/>
                                        <p:tgtEl>
                                          <p:spTgt spid="23"/>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20" grpId="0" animBg="1"/>
      <p:bldP spid="20" grpId="1" animBg="1"/>
      <p:bldP spid="21" grpId="0" animBg="1"/>
      <p:bldP spid="9" grpId="0" animBg="1"/>
      <p:bldP spid="9" grpId="1" animBg="1"/>
      <p:bldP spid="13" grpId="0"/>
      <p:bldP spid="13" grpId="1"/>
      <p:bldP spid="16" grpId="0"/>
      <p:bldP spid="16" grpId="1"/>
      <p:bldP spid="10244" grpId="0"/>
      <p:bldP spid="10243" grpId="0"/>
      <p:bldP spid="18" grpId="0" bldLvl="0" animBg="1"/>
      <p:bldP spid="23" grpId="0"/>
      <p:bldP spid="2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65735" y="161925"/>
            <a:ext cx="5801360" cy="65347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209665" y="161925"/>
            <a:ext cx="5801360" cy="6534785"/>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flipV="1">
            <a:off x="7989570" y="1862455"/>
            <a:ext cx="2240915" cy="3045460"/>
          </a:xfrm>
          <a:prstGeom prst="snip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183370" y="2024380"/>
            <a:ext cx="859790" cy="2722245"/>
          </a:xfrm>
          <a:prstGeom prst="rect">
            <a:avLst/>
          </a:prstGeom>
          <a:noFill/>
        </p:spPr>
        <p:txBody>
          <a:bodyPr vert="eaVert" wrap="square" rtlCol="0">
            <a:spAutoFit/>
          </a:bodyPr>
          <a:lstStyle/>
          <a:p>
            <a:pPr algn="ctr"/>
            <a:r>
              <a:rPr lang="zh-CN" altLang="en-US" sz="4400">
                <a:solidFill>
                  <a:schemeClr val="tx1"/>
                </a:solidFill>
                <a:latin typeface="方正清刻本悦宋简体" panose="02000000000000000000" charset="-122"/>
                <a:ea typeface="方正清刻本悦宋简体" panose="02000000000000000000" charset="-122"/>
              </a:rPr>
              <a:t>谢谢观看</a:t>
            </a:r>
          </a:p>
        </p:txBody>
      </p:sp>
      <p:sp>
        <p:nvSpPr>
          <p:cNvPr id="2" name="文本框 1"/>
          <p:cNvSpPr txBox="1"/>
          <p:nvPr/>
        </p:nvSpPr>
        <p:spPr>
          <a:xfrm>
            <a:off x="8308340" y="2164715"/>
            <a:ext cx="875030" cy="2529205"/>
          </a:xfrm>
          <a:prstGeom prst="rect">
            <a:avLst/>
          </a:prstGeom>
          <a:noFill/>
        </p:spPr>
        <p:txBody>
          <a:bodyPr vert="eaVert" wrap="square" rtlCol="0">
            <a:spAutoFit/>
          </a:bodyPr>
          <a:lstStyle/>
          <a:p>
            <a:pPr algn="ct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193DB9CF-D0E6-4828-81F3-30102E2E0823}"/>
              </a:ext>
            </a:extLst>
          </p:cNvPr>
          <p:cNvSpPr/>
          <p:nvPr/>
        </p:nvSpPr>
        <p:spPr>
          <a:xfrm>
            <a:off x="7201197" y="4933082"/>
            <a:ext cx="3780224" cy="600164"/>
          </a:xfrm>
          <a:prstGeom prst="rect">
            <a:avLst/>
          </a:prstGeom>
        </p:spPr>
        <p:txBody>
          <a:bodyPr wrap="square">
            <a:spAutoFit/>
          </a:bodyPr>
          <a:lstStyle/>
          <a:p>
            <a:pPr lvl="0" algn="ctr" defTabSz="914400">
              <a:lnSpc>
                <a:spcPct val="150000"/>
              </a:lnSpc>
              <a:buClr>
                <a:srgbClr val="E7E6E6">
                  <a:lumMod val="10000"/>
                </a:srgbClr>
              </a:buClr>
              <a:defRPr/>
            </a:pPr>
            <a:r>
              <a:rPr lang="en-US" altLang="zh-CN" sz="1100" kern="0" spc="300" dirty="0">
                <a:solidFill>
                  <a:srgbClr val="212A35"/>
                </a:solidFill>
                <a:cs typeface="+mn-ea"/>
                <a:sym typeface="+mn-lt"/>
              </a:rPr>
              <a:t>PPT</a:t>
            </a:r>
            <a:r>
              <a:rPr lang="zh-CN" altLang="en-US" sz="1100" kern="0" spc="300" dirty="0">
                <a:solidFill>
                  <a:srgbClr val="212A35"/>
                </a:solidFill>
                <a:cs typeface="+mn-ea"/>
                <a:sym typeface="+mn-lt"/>
              </a:rPr>
              <a:t>美化、定做</a:t>
            </a:r>
            <a:r>
              <a:rPr lang="en-US" altLang="zh-CN" sz="1100" kern="0" spc="300" dirty="0">
                <a:solidFill>
                  <a:srgbClr val="212A35"/>
                </a:solidFill>
                <a:cs typeface="+mn-ea"/>
                <a:sym typeface="+mn-lt"/>
              </a:rPr>
              <a:t>/</a:t>
            </a:r>
            <a:r>
              <a:rPr lang="zh-CN" altLang="en-US" sz="1100" kern="0" spc="300" dirty="0">
                <a:solidFill>
                  <a:srgbClr val="212A35"/>
                </a:solidFill>
                <a:cs typeface="+mn-ea"/>
                <a:sym typeface="+mn-lt"/>
              </a:rPr>
              <a:t>免费</a:t>
            </a:r>
            <a:r>
              <a:rPr lang="en-US" altLang="zh-CN" sz="1100" kern="0" spc="300" dirty="0">
                <a:solidFill>
                  <a:srgbClr val="212A35"/>
                </a:solidFill>
                <a:cs typeface="+mn-ea"/>
                <a:sym typeface="+mn-lt"/>
              </a:rPr>
              <a:t>PPT</a:t>
            </a:r>
            <a:r>
              <a:rPr lang="zh-CN" altLang="en-US" sz="1100" kern="0" spc="300" dirty="0">
                <a:solidFill>
                  <a:srgbClr val="212A35"/>
                </a:solidFill>
                <a:cs typeface="+mn-ea"/>
                <a:sym typeface="+mn-lt"/>
              </a:rPr>
              <a:t>模板</a:t>
            </a:r>
          </a:p>
          <a:p>
            <a:pPr lvl="0" algn="ctr" defTabSz="914400">
              <a:lnSpc>
                <a:spcPct val="150000"/>
              </a:lnSpc>
              <a:buClr>
                <a:srgbClr val="E7E6E6">
                  <a:lumMod val="10000"/>
                </a:srgbClr>
              </a:buClr>
              <a:defRPr/>
            </a:pPr>
            <a:r>
              <a:rPr lang="zh-CN" altLang="en-US" sz="1100" kern="0" spc="300" dirty="0">
                <a:solidFill>
                  <a:srgbClr val="212A35"/>
                </a:solidFill>
                <a:cs typeface="+mn-ea"/>
                <a:sym typeface="+mn-lt"/>
              </a:rPr>
              <a:t>微</a:t>
            </a:r>
            <a:r>
              <a:rPr lang="zh-CN" altLang="en-US" sz="1100" kern="0" spc="300" dirty="0" smtClean="0">
                <a:solidFill>
                  <a:srgbClr val="212A35"/>
                </a:solidFill>
                <a:cs typeface="+mn-ea"/>
                <a:sym typeface="+mn-lt"/>
              </a:rPr>
              <a:t>信关注</a:t>
            </a:r>
            <a:r>
              <a:rPr lang="zh-CN" altLang="en-US" sz="1100" kern="0" spc="300" dirty="0">
                <a:solidFill>
                  <a:srgbClr val="212A35"/>
                </a:solidFill>
                <a:cs typeface="+mn-ea"/>
                <a:sym typeface="+mn-lt"/>
              </a:rPr>
              <a:t>“燃品堂</a:t>
            </a:r>
            <a:r>
              <a:rPr lang="en-US" altLang="zh-CN" sz="1100" kern="0" spc="300" dirty="0">
                <a:solidFill>
                  <a:srgbClr val="212A35"/>
                </a:solidFill>
                <a:cs typeface="+mn-ea"/>
                <a:sym typeface="+mn-lt"/>
              </a:rPr>
              <a:t>PPT”</a:t>
            </a:r>
          </a:p>
        </p:txBody>
      </p:sp>
      <p:pic>
        <p:nvPicPr>
          <p:cNvPr id="9" name="Picture 2" descr="E:\工作同步\优品\PPT\★ 开店\店铺推广\★ 公众号\04 公众号广宣\素材\344p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55605" y="5581154"/>
            <a:ext cx="871408" cy="87140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9" presetClass="entr" presetSubtype="0" fill="hold" grpId="1"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dissolve">
                                      <p:cBhvr>
                                        <p:cTn id="11" dur="500"/>
                                        <p:tgtEl>
                                          <p:spTgt spid="21"/>
                                        </p:tgtEl>
                                      </p:cBhvr>
                                    </p:animEffect>
                                  </p:childTnLst>
                                </p:cTn>
                              </p:par>
                            </p:childTnLst>
                          </p:cTn>
                        </p:par>
                        <p:par>
                          <p:cTn id="12" fill="hold">
                            <p:stCondLst>
                              <p:cond delay="1000"/>
                            </p:stCondLst>
                            <p:childTnLst>
                              <p:par>
                                <p:cTn id="13" presetID="21" presetClass="entr" presetSubtype="1" fill="hold" grpId="1"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heel(1)">
                                      <p:cBhvr>
                                        <p:cTn id="15" dur="500"/>
                                        <p:tgtEl>
                                          <p:spTgt spid="36"/>
                                        </p:tgtEl>
                                      </p:cBhvr>
                                    </p:animEffect>
                                  </p:childTnLst>
                                </p:cTn>
                              </p:par>
                            </p:childTnLst>
                          </p:cTn>
                        </p:par>
                        <p:par>
                          <p:cTn id="16" fill="hold">
                            <p:stCondLst>
                              <p:cond delay="1500"/>
                            </p:stCondLst>
                            <p:childTnLst>
                              <p:par>
                                <p:cTn id="17" presetID="21" presetClass="entr" presetSubtype="1" fill="hold" grpId="1"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5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bldLvl="0" animBg="1"/>
      <p:bldP spid="36" grpId="0" animBg="1"/>
      <p:bldP spid="36" grpId="1" bldLvl="0" animBg="1"/>
      <p:bldP spid="6" grpId="0" animBg="1"/>
      <p:bldP spid="6" grpId="1" bldLvl="0" animBg="1"/>
      <p:bldP spid="11" grpId="0"/>
      <p:bldP spid="2" grpId="0"/>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kern="0" spc="300" dirty="0">
                <a:solidFill>
                  <a:srgbClr val="212A35"/>
                </a:solidFill>
                <a:cs typeface="+mn-ea"/>
                <a:sym typeface="+mn-lt"/>
              </a:rPr>
              <a:t>燃品堂</a:t>
            </a:r>
            <a:r>
              <a:rPr lang="en-US" altLang="zh-CN" kern="0" spc="300" dirty="0" smtClean="0">
                <a:solidFill>
                  <a:srgbClr val="212A35"/>
                </a:solidFill>
                <a:cs typeface="+mn-ea"/>
                <a:sym typeface="+mn-lt"/>
              </a:rPr>
              <a:t>PPT  </a:t>
            </a:r>
            <a:r>
              <a:rPr lang="zh-CN" altLang="en-US" kern="0" spc="300" dirty="0" smtClean="0">
                <a:solidFill>
                  <a:srgbClr val="212A35"/>
                </a:solidFill>
                <a:cs typeface="+mn-ea"/>
                <a:sym typeface="+mn-lt"/>
              </a:rPr>
              <a:t>原创作品</a:t>
            </a:r>
            <a:endParaRPr lang="en-US" altLang="zh-CN" kern="0" spc="300" dirty="0" smtClean="0">
              <a:solidFill>
                <a:srgbClr val="212A35"/>
              </a:solidFill>
              <a:cs typeface="+mn-ea"/>
              <a:sym typeface="+mn-lt"/>
            </a:endParaRPr>
          </a:p>
          <a:p>
            <a:endParaRPr lang="en-US" altLang="zh-CN" kern="0" spc="300" dirty="0">
              <a:solidFill>
                <a:srgbClr val="212A35"/>
              </a:solidFill>
              <a:cs typeface="+mn-ea"/>
              <a:sym typeface="+mn-lt"/>
            </a:endParaRPr>
          </a:p>
          <a:p>
            <a:endParaRPr lang="en-US" altLang="zh-CN" kern="0" spc="300" dirty="0" smtClean="0">
              <a:solidFill>
                <a:srgbClr val="212A35"/>
              </a:solidFill>
              <a:cs typeface="+mn-ea"/>
              <a:sym typeface="+mn-lt"/>
            </a:endParaRPr>
          </a:p>
          <a:p>
            <a:endParaRPr lang="en-US" altLang="zh-CN" kern="0" spc="300" dirty="0">
              <a:solidFill>
                <a:srgbClr val="212A35"/>
              </a:solidFill>
              <a:cs typeface="+mn-ea"/>
              <a:sym typeface="+mn-lt"/>
            </a:endParaRPr>
          </a:p>
          <a:p>
            <a:r>
              <a:rPr lang="en-US" altLang="zh-CN" kern="0" spc="300" dirty="0" smtClean="0">
                <a:solidFill>
                  <a:srgbClr val="212A35"/>
                </a:solidFill>
                <a:cs typeface="+mn-ea"/>
                <a:sym typeface="+mn-lt"/>
              </a:rPr>
              <a:t>51PPT</a:t>
            </a:r>
            <a:r>
              <a:rPr lang="zh-CN" altLang="en-US" kern="0" spc="300" dirty="0" smtClean="0">
                <a:solidFill>
                  <a:srgbClr val="212A35"/>
                </a:solidFill>
                <a:cs typeface="+mn-ea"/>
                <a:sym typeface="+mn-lt"/>
              </a:rPr>
              <a:t>模板网   </a:t>
            </a:r>
            <a:r>
              <a:rPr lang="en-US" altLang="zh-CN" kern="0" spc="300" dirty="0" smtClean="0">
                <a:solidFill>
                  <a:srgbClr val="212A35"/>
                </a:solidFill>
                <a:cs typeface="+mn-ea"/>
                <a:sym typeface="+mn-lt"/>
                <a:hlinkClick r:id="rId2"/>
              </a:rPr>
              <a:t>www.51pptmoban.com</a:t>
            </a:r>
            <a:r>
              <a:rPr lang="en-US" altLang="zh-CN" kern="0" spc="300" dirty="0" smtClean="0">
                <a:solidFill>
                  <a:srgbClr val="212A35"/>
                </a:solidFill>
                <a:cs typeface="+mn-ea"/>
                <a:sym typeface="+mn-lt"/>
              </a:rPr>
              <a:t>  </a:t>
            </a:r>
            <a:r>
              <a:rPr lang="zh-CN" altLang="en-US" kern="0" spc="300" dirty="0" smtClean="0">
                <a:solidFill>
                  <a:srgbClr val="212A35"/>
                </a:solidFill>
                <a:cs typeface="+mn-ea"/>
                <a:sym typeface="+mn-lt"/>
              </a:rPr>
              <a:t>授权发布</a:t>
            </a:r>
            <a:endParaRPr lang="zh-CN" altLang="en-US" dirty="0"/>
          </a:p>
        </p:txBody>
      </p:sp>
    </p:spTree>
    <p:extLst>
      <p:ext uri="{BB962C8B-B14F-4D97-AF65-F5344CB8AC3E}">
        <p14:creationId xmlns:p14="http://schemas.microsoft.com/office/powerpoint/2010/main" val="1482945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7595" y="-13335"/>
            <a:ext cx="2987040" cy="22542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7595" y="2303145"/>
            <a:ext cx="2987040" cy="225425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7595" y="4625975"/>
            <a:ext cx="2987040" cy="225425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06865" y="2301875"/>
            <a:ext cx="2987040" cy="225425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157595" y="-13335"/>
            <a:ext cx="2987040" cy="2399030"/>
            <a:chOff x="9697" y="-21"/>
            <a:chExt cx="4704" cy="3778"/>
          </a:xfrm>
        </p:grpSpPr>
        <p:sp>
          <p:nvSpPr>
            <p:cNvPr id="11" name="矩形 10"/>
            <p:cNvSpPr/>
            <p:nvPr/>
          </p:nvSpPr>
          <p:spPr>
            <a:xfrm>
              <a:off x="9697" y="-21"/>
              <a:ext cx="4704" cy="3550"/>
            </a:xfrm>
            <a:prstGeom prst="rect">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891" y="-21"/>
              <a:ext cx="4316" cy="3779"/>
            </a:xfrm>
            <a:prstGeom prst="rect">
              <a:avLst/>
            </a:prstGeom>
            <a:noFill/>
          </p:spPr>
          <p:txBody>
            <a:bodyPr wrap="square" rtlCol="0">
              <a:spAutoFit/>
            </a:bodyPr>
            <a:lstStyle/>
            <a:p>
              <a:pPr algn="ctr"/>
              <a:r>
                <a:rPr lang="en-US" altLang="zh-CN" sz="15000">
                  <a:solidFill>
                    <a:schemeClr val="bg1"/>
                  </a:solidFill>
                  <a:latin typeface="汉仪南宫体简" panose="02010600000101010101" charset="-122"/>
                  <a:ea typeface="汉仪南宫体简" panose="02010600000101010101" charset="-122"/>
                </a:rPr>
                <a:t>01</a:t>
              </a:r>
            </a:p>
          </p:txBody>
        </p:sp>
      </p:grpSp>
      <p:sp>
        <p:nvSpPr>
          <p:cNvPr id="14" name="矩形 13"/>
          <p:cNvSpPr/>
          <p:nvPr/>
        </p:nvSpPr>
        <p:spPr>
          <a:xfrm>
            <a:off x="-10795" y="2303145"/>
            <a:ext cx="6106160" cy="225425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87015" y="261937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75000"/>
                    <a:lumOff val="25000"/>
                  </a:schemeClr>
                </a:solidFill>
                <a:latin typeface="华文细黑" panose="02010600040101010101" charset="-122"/>
                <a:ea typeface="华文细黑" panose="02010600040101010101" charset="-122"/>
                <a:sym typeface="+mn-ea"/>
              </a:rPr>
              <a:t>Click here to add your title</a:t>
            </a:r>
          </a:p>
        </p:txBody>
      </p:sp>
      <p:sp>
        <p:nvSpPr>
          <p:cNvPr id="22" name="文本框 21"/>
          <p:cNvSpPr txBox="1"/>
          <p:nvPr/>
        </p:nvSpPr>
        <p:spPr>
          <a:xfrm>
            <a:off x="619125" y="3072765"/>
            <a:ext cx="513778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par>
                          <p:cTn id="16" fill="hold">
                            <p:stCondLst>
                              <p:cond delay="1500"/>
                            </p:stCondLst>
                            <p:childTnLst>
                              <p:par>
                                <p:cTn id="17" presetID="42" presetClass="entr" presetSubtype="0" fill="hold" grpId="1"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4000"/>
                            </p:stCondLst>
                            <p:childTnLst>
                              <p:par>
                                <p:cTn id="39" presetID="14" presetClass="entr" presetSubtype="5"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vertical)">
                                      <p:cBhvr>
                                        <p:cTn id="4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9" grpId="1" animBg="1"/>
      <p:bldP spid="10" grpId="0" animBg="1"/>
      <p:bldP spid="14" grpId="0" bldLvl="0" animBg="1"/>
      <p:bldP spid="21" grpId="0"/>
      <p:bldP spid="22" grpId="0"/>
      <p:bldP spid="22" grpId="1"/>
      <p:bldP spid="1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13320" y="-15240"/>
            <a:ext cx="4678680" cy="56673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1931035" y="-198755"/>
            <a:ext cx="1791970" cy="3734435"/>
          </a:xfrm>
          <a:custGeom>
            <a:avLst/>
            <a:gdLst>
              <a:gd name="connsiteX0" fmla="*/ 2450573 w 2604055"/>
              <a:gd name="connsiteY0" fmla="*/ 2719719 h 5425529"/>
              <a:gd name="connsiteX1" fmla="*/ 2450573 w 2604055"/>
              <a:gd name="connsiteY1" fmla="*/ 2611719 h 5425529"/>
              <a:gd name="connsiteX2" fmla="*/ 2604055 w 2604055"/>
              <a:gd name="connsiteY2" fmla="*/ 2611719 h 5425529"/>
              <a:gd name="connsiteX3" fmla="*/ 2604055 w 2604055"/>
              <a:gd name="connsiteY3" fmla="*/ 2719719 h 5425529"/>
              <a:gd name="connsiteX4" fmla="*/ 2342573 w 2604055"/>
              <a:gd name="connsiteY4" fmla="*/ 2611719 h 5425529"/>
              <a:gd name="connsiteX5" fmla="*/ 2342573 w 2604055"/>
              <a:gd name="connsiteY5" fmla="*/ 0 h 5425529"/>
              <a:gd name="connsiteX6" fmla="*/ 2450573 w 2604055"/>
              <a:gd name="connsiteY6" fmla="*/ 0 h 5425529"/>
              <a:gd name="connsiteX7" fmla="*/ 2450573 w 2604055"/>
              <a:gd name="connsiteY7" fmla="*/ 2611719 h 5425529"/>
              <a:gd name="connsiteX8" fmla="*/ 2342573 w 2604055"/>
              <a:gd name="connsiteY8" fmla="*/ 5425529 h 5425529"/>
              <a:gd name="connsiteX9" fmla="*/ 2342573 w 2604055"/>
              <a:gd name="connsiteY9" fmla="*/ 2719719 h 5425529"/>
              <a:gd name="connsiteX10" fmla="*/ 2450573 w 2604055"/>
              <a:gd name="connsiteY10" fmla="*/ 2719719 h 5425529"/>
              <a:gd name="connsiteX11" fmla="*/ 2450573 w 2604055"/>
              <a:gd name="connsiteY11" fmla="*/ 5425529 h 5425529"/>
              <a:gd name="connsiteX12" fmla="*/ 0 w 2604055"/>
              <a:gd name="connsiteY12" fmla="*/ 2719719 h 5425529"/>
              <a:gd name="connsiteX13" fmla="*/ 0 w 2604055"/>
              <a:gd name="connsiteY13" fmla="*/ 2611719 h 5425529"/>
              <a:gd name="connsiteX14" fmla="*/ 2342573 w 2604055"/>
              <a:gd name="connsiteY14" fmla="*/ 2611719 h 5425529"/>
              <a:gd name="connsiteX15" fmla="*/ 2342573 w 2604055"/>
              <a:gd name="connsiteY15" fmla="*/ 2719719 h 542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4055" h="5425529">
                <a:moveTo>
                  <a:pt x="2450573" y="2719719"/>
                </a:moveTo>
                <a:lnTo>
                  <a:pt x="2450573" y="2611719"/>
                </a:lnTo>
                <a:lnTo>
                  <a:pt x="2604055" y="2611719"/>
                </a:lnTo>
                <a:lnTo>
                  <a:pt x="2604055" y="2719719"/>
                </a:lnTo>
                <a:close/>
                <a:moveTo>
                  <a:pt x="2342573" y="2611719"/>
                </a:moveTo>
                <a:lnTo>
                  <a:pt x="2342573" y="0"/>
                </a:lnTo>
                <a:lnTo>
                  <a:pt x="2450573" y="0"/>
                </a:lnTo>
                <a:lnTo>
                  <a:pt x="2450573" y="2611719"/>
                </a:lnTo>
                <a:close/>
                <a:moveTo>
                  <a:pt x="2342573" y="5425529"/>
                </a:moveTo>
                <a:lnTo>
                  <a:pt x="2342573" y="2719719"/>
                </a:lnTo>
                <a:lnTo>
                  <a:pt x="2450573" y="2719719"/>
                </a:lnTo>
                <a:lnTo>
                  <a:pt x="2450573" y="5425529"/>
                </a:lnTo>
                <a:close/>
                <a:moveTo>
                  <a:pt x="0" y="2719719"/>
                </a:moveTo>
                <a:lnTo>
                  <a:pt x="0" y="2611719"/>
                </a:lnTo>
                <a:lnTo>
                  <a:pt x="2342573" y="2611719"/>
                </a:lnTo>
                <a:lnTo>
                  <a:pt x="2342573" y="2719719"/>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7" name="任意多边形 16"/>
          <p:cNvSpPr/>
          <p:nvPr/>
        </p:nvSpPr>
        <p:spPr>
          <a:xfrm rot="16200000">
            <a:off x="6091192" y="3464709"/>
            <a:ext cx="3600000" cy="1800000"/>
          </a:xfrm>
          <a:custGeom>
            <a:avLst/>
            <a:gdLst>
              <a:gd name="connsiteX0" fmla="*/ 108000 w 3600000"/>
              <a:gd name="connsiteY0" fmla="*/ 108000 h 1800000"/>
              <a:gd name="connsiteX1" fmla="*/ 108000 w 3600000"/>
              <a:gd name="connsiteY1" fmla="*/ 1800000 h 1800000"/>
              <a:gd name="connsiteX2" fmla="*/ 0 w 3600000"/>
              <a:gd name="connsiteY2" fmla="*/ 1800000 h 1800000"/>
              <a:gd name="connsiteX3" fmla="*/ 0 w 3600000"/>
              <a:gd name="connsiteY3" fmla="*/ 108000 h 1800000"/>
              <a:gd name="connsiteX4" fmla="*/ 3600000 w 3600000"/>
              <a:gd name="connsiteY4" fmla="*/ 0 h 1800000"/>
              <a:gd name="connsiteX5" fmla="*/ 3600000 w 3600000"/>
              <a:gd name="connsiteY5" fmla="*/ 108000 h 1800000"/>
              <a:gd name="connsiteX6" fmla="*/ 108000 w 3600000"/>
              <a:gd name="connsiteY6" fmla="*/ 108000 h 1800000"/>
              <a:gd name="connsiteX7" fmla="*/ 108000 w 3600000"/>
              <a:gd name="connsiteY7"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0000" h="1800000">
                <a:moveTo>
                  <a:pt x="108000" y="108000"/>
                </a:moveTo>
                <a:lnTo>
                  <a:pt x="108000" y="1800000"/>
                </a:lnTo>
                <a:lnTo>
                  <a:pt x="0" y="1800000"/>
                </a:lnTo>
                <a:lnTo>
                  <a:pt x="0" y="108000"/>
                </a:lnTo>
                <a:close/>
                <a:moveTo>
                  <a:pt x="3600000" y="0"/>
                </a:moveTo>
                <a:lnTo>
                  <a:pt x="3600000" y="108000"/>
                </a:lnTo>
                <a:lnTo>
                  <a:pt x="108000" y="108000"/>
                </a:lnTo>
                <a:lnTo>
                  <a:pt x="10800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6"/>
          <p:cNvSpPr txBox="1"/>
          <p:nvPr/>
        </p:nvSpPr>
        <p:spPr>
          <a:xfrm>
            <a:off x="1172210" y="772795"/>
            <a:ext cx="1443355" cy="1568450"/>
          </a:xfrm>
          <a:prstGeom prst="rect">
            <a:avLst/>
          </a:prstGeom>
          <a:noFill/>
        </p:spPr>
        <p:txBody>
          <a:bodyPr wrap="square">
            <a:spAutoFit/>
          </a:bodyPr>
          <a:lstStyle/>
          <a:p>
            <a:pPr algn="ctr" fontAlgn="auto">
              <a:lnSpc>
                <a:spcPct val="120000"/>
              </a:lnSpc>
              <a:spcBef>
                <a:spcPts val="0"/>
              </a:spcBef>
              <a:spcAft>
                <a:spcPts val="0"/>
              </a:spcAft>
              <a:defRPr/>
            </a:pPr>
            <a:r>
              <a:rPr lang="zh-CN" altLang="en-US" sz="4000" spc="600" dirty="0">
                <a:solidFill>
                  <a:schemeClr val="tx1">
                    <a:lumMod val="75000"/>
                    <a:lumOff val="25000"/>
                  </a:schemeClr>
                </a:solidFill>
                <a:latin typeface="方正清刻本悦宋简体" panose="02000000000000000000" charset="-122"/>
                <a:ea typeface="方正清刻本悦宋简体" panose="02000000000000000000" charset="-122"/>
                <a:cs typeface="Montserrat" charset="0"/>
              </a:rPr>
              <a:t>经年留影</a:t>
            </a:r>
          </a:p>
        </p:txBody>
      </p:sp>
      <p:sp>
        <p:nvSpPr>
          <p:cNvPr id="9" name="TextBox 6"/>
          <p:cNvSpPr txBox="1"/>
          <p:nvPr/>
        </p:nvSpPr>
        <p:spPr>
          <a:xfrm>
            <a:off x="3055303" y="789305"/>
            <a:ext cx="1420495" cy="1260475"/>
          </a:xfrm>
          <a:prstGeom prst="rect">
            <a:avLst/>
          </a:prstGeom>
          <a:noFill/>
        </p:spPr>
        <p:txBody>
          <a:bodyPr wrap="none">
            <a:spAutoFit/>
          </a:bodyPr>
          <a:lstStyle/>
          <a:p>
            <a:pPr algn="l" fontAlgn="auto">
              <a:lnSpc>
                <a:spcPct val="19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DESTINY</a:t>
            </a:r>
          </a:p>
          <a:p>
            <a:pPr algn="l" fontAlgn="auto">
              <a:lnSpc>
                <a:spcPct val="19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FREEDOM</a:t>
            </a:r>
            <a:endParaRPr lang="zh-CN" altLang="en-US" sz="20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22" name="文本框 21"/>
          <p:cNvSpPr txBox="1"/>
          <p:nvPr/>
        </p:nvSpPr>
        <p:spPr>
          <a:xfrm>
            <a:off x="960120" y="2934335"/>
            <a:ext cx="4705350" cy="28613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fontAlgn="auto">
              <a:lnSpc>
                <a:spcPct val="20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7" presetClass="entr" presetSubtype="10" fill="hold" grpId="2"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14" presetClass="entr" presetSubtype="5" fill="hold" grpId="1"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vertical)">
                                      <p:cBhvr>
                                        <p:cTn id="26" dur="1000"/>
                                        <p:tgtEl>
                                          <p:spTgt spid="22"/>
                                        </p:tgtEl>
                                      </p:cBhvr>
                                    </p:animEffect>
                                  </p:childTnLst>
                                </p:cTn>
                              </p:par>
                            </p:childTnLst>
                          </p:cTn>
                        </p:par>
                        <p:par>
                          <p:cTn id="27" fill="hold">
                            <p:stCondLst>
                              <p:cond delay="3000"/>
                            </p:stCondLst>
                            <p:childTnLst>
                              <p:par>
                                <p:cTn id="28" presetID="18" presetClass="entr" presetSubtype="12" fill="hold" grpId="1"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childTnLst>
                          </p:cTn>
                        </p:par>
                        <p:par>
                          <p:cTn id="31" fill="hold">
                            <p:stCondLst>
                              <p:cond delay="3500"/>
                            </p:stCondLst>
                            <p:childTnLst>
                              <p:par>
                                <p:cTn id="32" presetID="17" presetClass="entr" presetSubtype="1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4" grpId="0" animBg="1"/>
      <p:bldP spid="14" grpId="1" animBg="1"/>
      <p:bldP spid="14" grpId="2" animBg="1"/>
      <p:bldP spid="17" grpId="0" animBg="1"/>
      <p:bldP spid="8" grpId="0"/>
      <p:bldP spid="9" grpId="0"/>
      <p:bldP spid="22" grpId="0"/>
      <p:bldP spid="22" grpId="1"/>
      <p:bldP spid="1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225540" y="2182495"/>
            <a:ext cx="5360035" cy="39928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225223" y="584200"/>
            <a:ext cx="2578735" cy="1273175"/>
          </a:xfrm>
          <a:prstGeom prst="rect">
            <a:avLst/>
          </a:prstGeom>
          <a:noFill/>
        </p:spPr>
        <p:txBody>
          <a:bodyPr wrap="none">
            <a:spAutoFit/>
          </a:bodyPr>
          <a:lstStyle/>
          <a:p>
            <a:pPr algn="l" eaLnBrk="1" fontAlgn="auto" hangingPunct="1">
              <a:lnSpc>
                <a:spcPct val="140000"/>
              </a:lnSpc>
              <a:spcBef>
                <a:spcPts val="0"/>
              </a:spcBef>
              <a:spcAft>
                <a:spcPts val="0"/>
              </a:spcAft>
              <a:defRPr/>
            </a:pPr>
            <a:r>
              <a:rPr lang="zh-CN" altLang="en-US" sz="3200" spc="600" dirty="0">
                <a:solidFill>
                  <a:schemeClr val="tx1">
                    <a:lumMod val="75000"/>
                    <a:lumOff val="25000"/>
                  </a:schemeClr>
                </a:solidFill>
                <a:latin typeface="方正清刻本悦宋简体" panose="02000000000000000000" charset="-122"/>
                <a:ea typeface="方正清刻本悦宋简体" panose="02000000000000000000" charset="-122"/>
                <a:cs typeface="Montserrat" charset="0"/>
              </a:rPr>
              <a:t>经年留影</a:t>
            </a:r>
          </a:p>
          <a:p>
            <a:pPr algn="l" eaLnBrk="1" fontAlgn="auto" hangingPunct="1">
              <a:lnSpc>
                <a:spcPct val="160000"/>
              </a:lnSpc>
            </a:pPr>
            <a:r>
              <a:rPr lang="zh-CN" altLang="en-US" sz="2000">
                <a:solidFill>
                  <a:schemeClr val="tx1">
                    <a:lumMod val="75000"/>
                    <a:lumOff val="25000"/>
                  </a:schemeClr>
                </a:solidFill>
                <a:latin typeface="Lora" panose="02000503000000020004" charset="0"/>
                <a:ea typeface="华文细黑" panose="02010600040101010101" charset="-122"/>
                <a:sym typeface="+mn-ea"/>
              </a:rPr>
              <a:t>DESTINY FREEDOM</a:t>
            </a:r>
            <a:endParaRPr lang="zh-CN" altLang="en-US" sz="2000" spc="600" dirty="0">
              <a:solidFill>
                <a:schemeClr val="tx1">
                  <a:lumMod val="75000"/>
                  <a:lumOff val="25000"/>
                </a:schemeClr>
              </a:solidFill>
              <a:latin typeface="Lora" panose="02000503000000020004" charset="0"/>
              <a:ea typeface="华文细黑" panose="02010600040101010101" charset="-122"/>
              <a:cs typeface="Montserrat" charset="0"/>
              <a:sym typeface="+mn-ea"/>
            </a:endParaRPr>
          </a:p>
        </p:txBody>
      </p:sp>
      <p:sp>
        <p:nvSpPr>
          <p:cNvPr id="11" name="文本框 10"/>
          <p:cNvSpPr txBox="1"/>
          <p:nvPr/>
        </p:nvSpPr>
        <p:spPr>
          <a:xfrm>
            <a:off x="1532890" y="382079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75000"/>
                    <a:lumOff val="25000"/>
                  </a:schemeClr>
                </a:solidFill>
                <a:latin typeface="Lora" panose="02000503000000020004" charset="0"/>
                <a:ea typeface="华文细黑" panose="02010600040101010101" charset="-122"/>
                <a:sym typeface="+mn-ea"/>
              </a:rPr>
              <a:t>Click here to add your title</a:t>
            </a:r>
          </a:p>
        </p:txBody>
      </p:sp>
      <p:sp>
        <p:nvSpPr>
          <p:cNvPr id="22" name="文本框 21"/>
          <p:cNvSpPr txBox="1"/>
          <p:nvPr/>
        </p:nvSpPr>
        <p:spPr>
          <a:xfrm>
            <a:off x="665480" y="4206875"/>
            <a:ext cx="4705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8" name="矩形 7"/>
          <p:cNvSpPr/>
          <p:nvPr/>
        </p:nvSpPr>
        <p:spPr>
          <a:xfrm>
            <a:off x="855345" y="812800"/>
            <a:ext cx="4324350" cy="265747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vertical)">
                                      <p:cBhvr>
                                        <p:cTn id="19" dur="1000"/>
                                        <p:tgtEl>
                                          <p:spTgt spid="22"/>
                                        </p:tgtEl>
                                      </p:cBhvr>
                                    </p:animEffect>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heel(1)">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1" grpId="0"/>
      <p:bldP spid="22" grpId="0"/>
      <p:bldP spid="22" grpId="1"/>
      <p:bldP spid="8" grpId="0" animBg="1"/>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343923" y="951479"/>
            <a:ext cx="3287179" cy="2978606"/>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397783" y="2539436"/>
            <a:ext cx="3287179" cy="2978606"/>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813040" y="692150"/>
            <a:ext cx="2349500" cy="32226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53540" y="2569845"/>
            <a:ext cx="2775585" cy="35001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502525" y="412559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75000"/>
                    <a:lumOff val="25000"/>
                  </a:schemeClr>
                </a:solidFill>
                <a:latin typeface="Lora" panose="02000503000000020004" charset="0"/>
                <a:ea typeface="华文细黑" panose="02010600040101010101" charset="-122"/>
                <a:sym typeface="+mn-ea"/>
              </a:rPr>
              <a:t>Click here to add your title</a:t>
            </a:r>
          </a:p>
        </p:txBody>
      </p:sp>
      <p:sp>
        <p:nvSpPr>
          <p:cNvPr id="22" name="文本框 21"/>
          <p:cNvSpPr txBox="1"/>
          <p:nvPr/>
        </p:nvSpPr>
        <p:spPr>
          <a:xfrm>
            <a:off x="6635115" y="4511675"/>
            <a:ext cx="4705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6" name="文本框 5"/>
          <p:cNvSpPr txBox="1"/>
          <p:nvPr/>
        </p:nvSpPr>
        <p:spPr>
          <a:xfrm>
            <a:off x="2477135" y="717550"/>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75000"/>
                    <a:lumOff val="25000"/>
                  </a:schemeClr>
                </a:solidFill>
                <a:latin typeface="Lora" panose="02000503000000020004" charset="0"/>
                <a:ea typeface="华文细黑" panose="02010600040101010101" charset="-122"/>
                <a:sym typeface="+mn-ea"/>
              </a:rPr>
              <a:t>Click here to add your title</a:t>
            </a:r>
          </a:p>
        </p:txBody>
      </p:sp>
      <p:sp>
        <p:nvSpPr>
          <p:cNvPr id="7" name="文本框 6"/>
          <p:cNvSpPr txBox="1"/>
          <p:nvPr/>
        </p:nvSpPr>
        <p:spPr>
          <a:xfrm>
            <a:off x="741680" y="1103630"/>
            <a:ext cx="4705350"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7" name="矩形 1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vertical)">
                                      <p:cBhvr>
                                        <p:cTn id="11" dur="1000"/>
                                        <p:tgtEl>
                                          <p:spTgt spid="7"/>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heel(1)">
                                      <p:cBhvr>
                                        <p:cTn id="15" dur="500"/>
                                        <p:tgtEl>
                                          <p:spTgt spid="28"/>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000"/>
                            </p:stCondLst>
                            <p:childTnLst>
                              <p:par>
                                <p:cTn id="35" presetID="14" presetClass="entr" presetSubtype="5" fill="hold" grpId="1"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vertical)">
                                      <p:cBhvr>
                                        <p:cTn id="37" dur="1000"/>
                                        <p:tgtEl>
                                          <p:spTgt spid="22"/>
                                        </p:tgtEl>
                                      </p:cBhvr>
                                    </p:animEffect>
                                  </p:childTnLst>
                                </p:cTn>
                              </p:par>
                            </p:childTnLst>
                          </p:cTn>
                        </p:par>
                        <p:par>
                          <p:cTn id="38" fill="hold">
                            <p:stCondLst>
                              <p:cond delay="5000"/>
                            </p:stCondLst>
                            <p:childTnLst>
                              <p:par>
                                <p:cTn id="39" presetID="22" presetClass="entr" presetSubtype="2"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8" grpId="0" bldLvl="0" animBg="1"/>
      <p:bldP spid="4" grpId="0" animBg="1"/>
      <p:bldP spid="5" grpId="0" bldLvl="0" animBg="1"/>
      <p:bldP spid="11" grpId="0"/>
      <p:bldP spid="22" grpId="0"/>
      <p:bldP spid="22" grpId="1"/>
      <p:bldP spid="6" grpId="0"/>
      <p:bldP spid="7" grpId="0"/>
      <p:bldP spid="7" grpId="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879475" y="959485"/>
            <a:ext cx="4170680" cy="711835"/>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en-US" altLang="zh-CN" sz="3200" b="1" dirty="0">
                <a:solidFill>
                  <a:schemeClr val="accent6">
                    <a:lumMod val="75000"/>
                  </a:schemeClr>
                </a:solidFill>
                <a:latin typeface="微软雅黑" panose="020B0503020204020204" charset="-122"/>
                <a:ea typeface="微软雅黑" panose="020B0503020204020204" charset="-122"/>
              </a:rPr>
              <a:t>DESTINY FREEDOM</a:t>
            </a:r>
          </a:p>
        </p:txBody>
      </p:sp>
      <p:sp>
        <p:nvSpPr>
          <p:cNvPr id="20" name="矩形 19"/>
          <p:cNvSpPr/>
          <p:nvPr/>
        </p:nvSpPr>
        <p:spPr>
          <a:xfrm flipH="1">
            <a:off x="1275080" y="1887220"/>
            <a:ext cx="4728845" cy="42672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1"/>
          <p:cNvSpPr/>
          <p:nvPr/>
        </p:nvSpPr>
        <p:spPr>
          <a:xfrm>
            <a:off x="-4259580" y="-3180080"/>
            <a:ext cx="10112375" cy="8181975"/>
          </a:xfrm>
          <a:custGeom>
            <a:avLst/>
            <a:gdLst/>
            <a:ahLst/>
            <a:cxnLst/>
            <a:rect l="0" t="0" r="0" b="0"/>
            <a:pathLst>
              <a:path w="10112611" h="8182270">
                <a:moveTo>
                  <a:pt x="0" y="0"/>
                </a:moveTo>
                <a:lnTo>
                  <a:pt x="10112610" y="0"/>
                </a:lnTo>
                <a:lnTo>
                  <a:pt x="10112610" y="8182269"/>
                </a:lnTo>
                <a:lnTo>
                  <a:pt x="0" y="8182269"/>
                </a:lnTo>
                <a:close/>
              </a:path>
            </a:pathLst>
          </a:cu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PA_组合 20"/>
          <p:cNvGrpSpPr/>
          <p:nvPr>
            <p:custDataLst>
              <p:tags r:id="rId1"/>
            </p:custDataLst>
          </p:nvPr>
        </p:nvGrpSpPr>
        <p:grpSpPr>
          <a:xfrm rot="5400000">
            <a:off x="1209040" y="358140"/>
            <a:ext cx="4177030" cy="5110480"/>
            <a:chOff x="1014410" y="146868"/>
            <a:chExt cx="10161590" cy="6267450"/>
          </a:xfrm>
        </p:grpSpPr>
        <p:sp>
          <p:nvSpPr>
            <p:cNvPr id="22" name="矩形 21"/>
            <p:cNvSpPr/>
            <p:nvPr/>
          </p:nvSpPr>
          <p:spPr>
            <a:xfrm>
              <a:off x="1014410" y="432618"/>
              <a:ext cx="10161590" cy="5981700"/>
            </a:xfrm>
            <a:prstGeom prst="rect">
              <a:avLst/>
            </a:prstGeom>
            <a:noFill/>
            <a:ln w="508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880882" y="146868"/>
              <a:ext cx="1260624" cy="603248"/>
              <a:chOff x="1880882" y="323850"/>
              <a:chExt cx="1260624" cy="603248"/>
            </a:xfrm>
          </p:grpSpPr>
          <p:sp>
            <p:nvSpPr>
              <p:cNvPr id="24" name="矩形 23"/>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244" name="矩形 5"/>
          <p:cNvSpPr/>
          <p:nvPr/>
        </p:nvSpPr>
        <p:spPr>
          <a:xfrm>
            <a:off x="8027035" y="1402080"/>
            <a:ext cx="2235200" cy="46037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dist">
              <a:lnSpc>
                <a:spcPct val="100000"/>
              </a:lnSpc>
              <a:buNone/>
            </a:pP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经•年•留•影</a:t>
            </a:r>
            <a:endParaRPr lang="zh-CN" altLang="en-US" sz="2400" dirty="0">
              <a:solidFill>
                <a:schemeClr val="tx1">
                  <a:lumMod val="75000"/>
                  <a:lumOff val="25000"/>
                </a:schemeClr>
              </a:solidFill>
              <a:latin typeface="方正清刻本悦宋简体" panose="02000000000000000000" charset="-122"/>
              <a:ea typeface="方正清刻本悦宋简体" panose="02000000000000000000" charset="-122"/>
              <a:sym typeface="+mn-ea"/>
            </a:endParaRPr>
          </a:p>
        </p:txBody>
      </p:sp>
      <p:cxnSp>
        <p:nvCxnSpPr>
          <p:cNvPr id="15" name="直接连接符 14"/>
          <p:cNvCxnSpPr/>
          <p:nvPr/>
        </p:nvCxnSpPr>
        <p:spPr>
          <a:xfrm>
            <a:off x="7335520" y="1632585"/>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369550" y="1631950"/>
            <a:ext cx="62484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243" name="矩形 4"/>
          <p:cNvSpPr/>
          <p:nvPr/>
        </p:nvSpPr>
        <p:spPr>
          <a:xfrm>
            <a:off x="6948170" y="219519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7" name="矩形 16"/>
          <p:cNvSpPr/>
          <p:nvPr/>
        </p:nvSpPr>
        <p:spPr>
          <a:xfrm>
            <a:off x="8138795" y="5093335"/>
            <a:ext cx="2012950" cy="34671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lumMod val="75000"/>
                    <a:lumOff val="25000"/>
                  </a:schemeClr>
                </a:solidFill>
                <a:latin typeface="Lora" panose="02000503000000020004" charset="0"/>
                <a:ea typeface="华文细黑" panose="02010600040101010101" charset="-122"/>
                <a:sym typeface="+mn-ea"/>
              </a:rPr>
              <a:t>DESTINY FREEDOM</a:t>
            </a:r>
          </a:p>
        </p:txBody>
      </p:sp>
      <p:sp>
        <p:nvSpPr>
          <p:cNvPr id="9" name="矩形 4"/>
          <p:cNvSpPr/>
          <p:nvPr/>
        </p:nvSpPr>
        <p:spPr>
          <a:xfrm>
            <a:off x="6948805" y="3585845"/>
            <a:ext cx="4392295" cy="114300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0" lvl="0" indent="0" algn="ctr" fontAlgn="auto">
              <a:lnSpc>
                <a:spcPct val="150000"/>
              </a:lnSpc>
              <a:buNone/>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7" name="矩形 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500"/>
                                        <p:tgtEl>
                                          <p:spTgt spid="21"/>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anim calcmode="lin" valueType="num">
                                      <p:cBhvr>
                                        <p:cTn id="22" dur="500" fill="hold"/>
                                        <p:tgtEl>
                                          <p:spTgt spid="27"/>
                                        </p:tgtEl>
                                        <p:attrNameLst>
                                          <p:attrName>ppt_x</p:attrName>
                                        </p:attrNameLst>
                                      </p:cBhvr>
                                      <p:tavLst>
                                        <p:tav tm="0">
                                          <p:val>
                                            <p:strVal val="#ppt_x"/>
                                          </p:val>
                                        </p:tav>
                                        <p:tav tm="100000">
                                          <p:val>
                                            <p:strVal val="#ppt_x"/>
                                          </p:val>
                                        </p:tav>
                                      </p:tavLst>
                                    </p:anim>
                                    <p:anim calcmode="lin" valueType="num">
                                      <p:cBhvr>
                                        <p:cTn id="23" dur="5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2"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right)">
                                      <p:cBhvr>
                                        <p:cTn id="30" dur="500"/>
                                        <p:tgtEl>
                                          <p:spTgt spid="16"/>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0244"/>
                                        </p:tgtEl>
                                        <p:attrNameLst>
                                          <p:attrName>style.visibility</p:attrName>
                                        </p:attrNameLst>
                                      </p:cBhvr>
                                      <p:to>
                                        <p:strVal val="visible"/>
                                      </p:to>
                                    </p:set>
                                    <p:anim calcmode="lin" valueType="num">
                                      <p:cBhvr additive="base">
                                        <p:cTn id="33" dur="500"/>
                                        <p:tgtEl>
                                          <p:spTgt spid="10244"/>
                                        </p:tgtEl>
                                        <p:attrNameLst>
                                          <p:attrName>ppt_y</p:attrName>
                                        </p:attrNameLst>
                                      </p:cBhvr>
                                      <p:tavLst>
                                        <p:tav tm="0">
                                          <p:val>
                                            <p:strVal val="#ppt_y+#ppt_h*1.125000"/>
                                          </p:val>
                                        </p:tav>
                                        <p:tav tm="100000">
                                          <p:val>
                                            <p:strVal val="#ppt_y"/>
                                          </p:val>
                                        </p:tav>
                                      </p:tavLst>
                                    </p:anim>
                                    <p:animEffect transition="in" filter="wipe(up)">
                                      <p:cBhvr>
                                        <p:cTn id="34" dur="500"/>
                                        <p:tgtEl>
                                          <p:spTgt spid="10244"/>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0243"/>
                                        </p:tgtEl>
                                        <p:attrNameLst>
                                          <p:attrName>style.visibility</p:attrName>
                                        </p:attrNameLst>
                                      </p:cBhvr>
                                      <p:to>
                                        <p:strVal val="visible"/>
                                      </p:to>
                                    </p:set>
                                    <p:anim calcmode="lin" valueType="num">
                                      <p:cBhvr additive="base">
                                        <p:cTn id="38" dur="500"/>
                                        <p:tgtEl>
                                          <p:spTgt spid="10243"/>
                                        </p:tgtEl>
                                        <p:attrNameLst>
                                          <p:attrName>ppt_y</p:attrName>
                                        </p:attrNameLst>
                                      </p:cBhvr>
                                      <p:tavLst>
                                        <p:tav tm="0">
                                          <p:val>
                                            <p:strVal val="#ppt_y+#ppt_h*1.125000"/>
                                          </p:val>
                                        </p:tav>
                                        <p:tav tm="100000">
                                          <p:val>
                                            <p:strVal val="#ppt_y"/>
                                          </p:val>
                                        </p:tav>
                                      </p:tavLst>
                                    </p:anim>
                                    <p:animEffect transition="in" filter="wipe(up)">
                                      <p:cBhvr>
                                        <p:cTn id="39" dur="500"/>
                                        <p:tgtEl>
                                          <p:spTgt spid="10243"/>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0" grpId="0" bldLvl="0" animBg="1"/>
      <p:bldP spid="10244" grpId="0"/>
      <p:bldP spid="10243" grpId="0"/>
      <p:bldP spid="17" grpId="0" bldLvl="0" animBg="1"/>
      <p:bldP spid="9" grpId="0"/>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7595" y="-13335"/>
            <a:ext cx="2987040" cy="22542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7595" y="2303145"/>
            <a:ext cx="2987040" cy="225425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7595" y="4625975"/>
            <a:ext cx="2987040" cy="225425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06865" y="2301875"/>
            <a:ext cx="2987040" cy="225425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157595" y="2301875"/>
            <a:ext cx="2987040" cy="2399665"/>
            <a:chOff x="9697" y="-21"/>
            <a:chExt cx="4704" cy="3779"/>
          </a:xfrm>
        </p:grpSpPr>
        <p:sp>
          <p:nvSpPr>
            <p:cNvPr id="11" name="矩形 10"/>
            <p:cNvSpPr/>
            <p:nvPr/>
          </p:nvSpPr>
          <p:spPr>
            <a:xfrm>
              <a:off x="9697" y="-21"/>
              <a:ext cx="4704" cy="3550"/>
            </a:xfrm>
            <a:prstGeom prst="rect">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891" y="-21"/>
              <a:ext cx="4316" cy="3779"/>
            </a:xfrm>
            <a:prstGeom prst="rect">
              <a:avLst/>
            </a:prstGeom>
            <a:noFill/>
          </p:spPr>
          <p:txBody>
            <a:bodyPr wrap="square" rtlCol="0">
              <a:spAutoFit/>
            </a:bodyPr>
            <a:lstStyle/>
            <a:p>
              <a:pPr algn="ctr"/>
              <a:r>
                <a:rPr lang="en-US" altLang="zh-CN" sz="15000">
                  <a:solidFill>
                    <a:schemeClr val="bg1"/>
                  </a:solidFill>
                  <a:latin typeface="汉仪南宫体简" panose="02010600000101010101" charset="-122"/>
                  <a:ea typeface="汉仪南宫体简" panose="02010600000101010101" charset="-122"/>
                </a:rPr>
                <a:t>02</a:t>
              </a:r>
            </a:p>
          </p:txBody>
        </p:sp>
      </p:grpSp>
      <p:sp>
        <p:nvSpPr>
          <p:cNvPr id="14" name="矩形 13"/>
          <p:cNvSpPr/>
          <p:nvPr/>
        </p:nvSpPr>
        <p:spPr>
          <a:xfrm>
            <a:off x="-10795" y="2303145"/>
            <a:ext cx="6106160" cy="225425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87015" y="261937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75000"/>
                    <a:lumOff val="25000"/>
                  </a:schemeClr>
                </a:solidFill>
                <a:latin typeface="华文细黑" panose="02010600040101010101" charset="-122"/>
                <a:ea typeface="华文细黑" panose="02010600040101010101" charset="-122"/>
                <a:sym typeface="+mn-ea"/>
              </a:rPr>
              <a:t>Click here to add your title</a:t>
            </a:r>
          </a:p>
        </p:txBody>
      </p:sp>
      <p:sp>
        <p:nvSpPr>
          <p:cNvPr id="22" name="文本框 21"/>
          <p:cNvSpPr txBox="1"/>
          <p:nvPr/>
        </p:nvSpPr>
        <p:spPr>
          <a:xfrm>
            <a:off x="619125" y="3072765"/>
            <a:ext cx="513778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r" fontAlgn="auto">
              <a:lnSpc>
                <a:spcPct val="150000"/>
              </a:lnSpc>
            </a:pP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a:p>
            <a:pPr algn="r" fontAlgn="auto">
              <a:lnSpc>
                <a:spcPct val="150000"/>
              </a:lnSpc>
            </a:pPr>
            <a:r>
              <a:rPr lang="zh-CN" altLang="en-US" sz="1000">
                <a:solidFill>
                  <a:schemeClr val="tx1">
                    <a:lumMod val="75000"/>
                    <a:lumOff val="2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15" name="矩形 1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par>
                          <p:cTn id="16" fill="hold">
                            <p:stCondLst>
                              <p:cond delay="1500"/>
                            </p:stCondLst>
                            <p:childTnLst>
                              <p:par>
                                <p:cTn id="17" presetID="42" presetClass="entr" presetSubtype="0" fill="hold" grpId="1"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4000"/>
                            </p:stCondLst>
                            <p:childTnLst>
                              <p:par>
                                <p:cTn id="39" presetID="14" presetClass="entr" presetSubtype="5"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vertical)">
                                      <p:cBhvr>
                                        <p:cTn id="4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animBg="1"/>
      <p:bldP spid="9" grpId="1" bldLvl="0" animBg="1"/>
      <p:bldP spid="10" grpId="0" bldLvl="0" animBg="1"/>
      <p:bldP spid="14" grpId="0" bldLvl="0" animBg="1"/>
      <p:bldP spid="21" grpId="0"/>
      <p:bldP spid="22" grpId="0"/>
      <p:bldP spid="22" grpId="1"/>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611620" y="452120"/>
            <a:ext cx="5107305" cy="60128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540000" y="2918684"/>
            <a:ext cx="2160000" cy="10800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351280" y="1741805"/>
            <a:ext cx="2198370" cy="460375"/>
          </a:xfrm>
          <a:prstGeom prst="rect">
            <a:avLst/>
          </a:prstGeom>
          <a:noFill/>
        </p:spPr>
        <p:txBody>
          <a:bodyPr wrap="square" rtlCol="0">
            <a:spAutoFit/>
          </a:bodyPr>
          <a:lstStyle/>
          <a:p>
            <a:pPr algn="dist"/>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经</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年</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留</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sym typeface="+mn-ea"/>
              </a:rPr>
              <a:t>•</a:t>
            </a:r>
            <a:r>
              <a:rPr lang="zh-CN" altLang="en-US" sz="2400">
                <a:solidFill>
                  <a:schemeClr val="tx1">
                    <a:lumMod val="75000"/>
                    <a:lumOff val="25000"/>
                  </a:schemeClr>
                </a:solidFill>
                <a:latin typeface="方正清刻本悦宋简体" panose="02000000000000000000" charset="-122"/>
                <a:ea typeface="方正清刻本悦宋简体" panose="02000000000000000000" charset="-122"/>
              </a:rPr>
              <a:t>影</a:t>
            </a:r>
          </a:p>
        </p:txBody>
      </p:sp>
      <p:sp>
        <p:nvSpPr>
          <p:cNvPr id="22" name="文本框 21"/>
          <p:cNvSpPr txBox="1"/>
          <p:nvPr/>
        </p:nvSpPr>
        <p:spPr>
          <a:xfrm>
            <a:off x="1351280" y="2477770"/>
            <a:ext cx="43675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5" name="文本框 24"/>
          <p:cNvSpPr txBox="1"/>
          <p:nvPr/>
        </p:nvSpPr>
        <p:spPr>
          <a:xfrm>
            <a:off x="1351280" y="3926205"/>
            <a:ext cx="43675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7" name="矩形 1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2"/>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7" dur="500"/>
                                        <p:tgtEl>
                                          <p:spTgt spid="6"/>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vertical)">
                                      <p:cBhvr>
                                        <p:cTn id="21" dur="1000"/>
                                        <p:tgtEl>
                                          <p:spTgt spid="22"/>
                                        </p:tgtEl>
                                      </p:cBhvr>
                                    </p:animEffect>
                                  </p:childTnLst>
                                </p:cTn>
                              </p:par>
                            </p:childTnLst>
                          </p:cTn>
                        </p:par>
                        <p:par>
                          <p:cTn id="22" fill="hold">
                            <p:stCondLst>
                              <p:cond delay="2500"/>
                            </p:stCondLst>
                            <p:childTnLst>
                              <p:par>
                                <p:cTn id="23" presetID="14" presetClass="entr" presetSubtype="5" fill="hold" grpId="1"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vertical)">
                                      <p:cBhvr>
                                        <p:cTn id="25" dur="1000"/>
                                        <p:tgtEl>
                                          <p:spTgt spid="25"/>
                                        </p:tgtEl>
                                      </p:cBhvr>
                                    </p:animEffect>
                                  </p:childTnLst>
                                </p:cTn>
                              </p:par>
                            </p:childTnLst>
                          </p:cTn>
                        </p:par>
                        <p:par>
                          <p:cTn id="26" fill="hold">
                            <p:stCondLst>
                              <p:cond delay="3500"/>
                            </p:stCondLst>
                            <p:childTnLst>
                              <p:par>
                                <p:cTn id="27" presetID="9" presetClass="entr" presetSubtype="0" fill="hold" grpId="1"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8" grpId="0" animBg="1"/>
      <p:bldP spid="6" grpId="0"/>
      <p:bldP spid="22" grpId="0"/>
      <p:bldP spid="22" grpId="1"/>
      <p:bldP spid="25" grpId="0"/>
      <p:bldP spid="25" grpId="1"/>
      <p:bldP spid="1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2306</Words>
  <Application>Microsoft Office PowerPoint</Application>
  <PresentationFormat>宽屏</PresentationFormat>
  <Paragraphs>196</Paragraphs>
  <Slides>26</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Lora</vt:lpstr>
      <vt:lpstr>Lucida Calligraphy</vt:lpstr>
      <vt:lpstr>Montserrat</vt:lpstr>
      <vt:lpstr>方正清刻本悦宋简体</vt:lpstr>
      <vt:lpstr>汉仪南宫体简</vt:lpstr>
      <vt:lpstr>华文细黑</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燃品堂PPT</dc:creator>
  <cp:keywords>www.51pptmoban.com</cp:keywords>
  <cp:lastModifiedBy>阳光 男孩</cp:lastModifiedBy>
  <cp:revision>20</cp:revision>
  <dcterms:created xsi:type="dcterms:W3CDTF">2017-08-30T08:16:00Z</dcterms:created>
  <dcterms:modified xsi:type="dcterms:W3CDTF">2018-11-27T14:56:11Z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