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307" r:id="rId2"/>
    <p:sldId id="293" r:id="rId3"/>
    <p:sldId id="264" r:id="rId4"/>
    <p:sldId id="309" r:id="rId5"/>
    <p:sldId id="259" r:id="rId6"/>
    <p:sldId id="261" r:id="rId7"/>
    <p:sldId id="287" r:id="rId8"/>
    <p:sldId id="262" r:id="rId9"/>
    <p:sldId id="278" r:id="rId10"/>
    <p:sldId id="310" r:id="rId11"/>
    <p:sldId id="299" r:id="rId12"/>
    <p:sldId id="289" r:id="rId13"/>
    <p:sldId id="311" r:id="rId14"/>
    <p:sldId id="300" r:id="rId15"/>
    <p:sldId id="260" r:id="rId16"/>
    <p:sldId id="266" r:id="rId17"/>
    <p:sldId id="272" r:id="rId18"/>
    <p:sldId id="312" r:id="rId19"/>
    <p:sldId id="268" r:id="rId20"/>
    <p:sldId id="270" r:id="rId21"/>
    <p:sldId id="269" r:id="rId22"/>
    <p:sldId id="313" r:id="rId23"/>
    <p:sldId id="281" r:id="rId24"/>
    <p:sldId id="274" r:id="rId25"/>
    <p:sldId id="292" r:id="rId26"/>
    <p:sldId id="301" r:id="rId27"/>
    <p:sldId id="314" r:id="rId28"/>
    <p:sldId id="315" r:id="rId29"/>
  </p:sldIdLst>
  <p:sldSz cx="9144000" cy="5143500" type="screen16x9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FF"/>
    <a:srgbClr val="FDFDFD"/>
    <a:srgbClr val="D9D9D9"/>
    <a:srgbClr val="DCDE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16" autoAdjust="0"/>
    <p:restoredTop sz="94660" autoAdjust="0"/>
  </p:normalViewPr>
  <p:slideViewPr>
    <p:cSldViewPr>
      <p:cViewPr>
        <p:scale>
          <a:sx n="125" d="100"/>
          <a:sy n="125" d="100"/>
        </p:scale>
        <p:origin x="1315" y="557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2018/12/1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30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1972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7000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8578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67655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7000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1708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05131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390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071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70009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94841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26024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98480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8151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70009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09796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11819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380525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91275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1972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7000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7000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83274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6424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3789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789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03367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/>
        </p:nvSpPr>
        <p:spPr>
          <a:xfrm>
            <a:off x="6372200" y="4803998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66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755576" y="625398"/>
            <a:ext cx="78488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251520" y="208003"/>
            <a:ext cx="432048" cy="419531"/>
            <a:chOff x="298460" y="987574"/>
            <a:chExt cx="288032" cy="279687"/>
          </a:xfrm>
        </p:grpSpPr>
        <p:sp>
          <p:nvSpPr>
            <p:cNvPr id="9" name="矩形 8"/>
            <p:cNvSpPr/>
            <p:nvPr/>
          </p:nvSpPr>
          <p:spPr>
            <a:xfrm>
              <a:off x="298460" y="987574"/>
              <a:ext cx="216024" cy="216024"/>
            </a:xfrm>
            <a:prstGeom prst="rect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406472" y="1087241"/>
              <a:ext cx="180020" cy="18002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3000"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1148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UpDiag">
          <a:fgClr>
            <a:schemeClr val="tx2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60033" y="0"/>
            <a:ext cx="3456384" cy="156363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36" t="17801" r="57090" b="5201"/>
          <a:stretch/>
        </p:blipFill>
        <p:spPr>
          <a:xfrm>
            <a:off x="251519" y="915566"/>
            <a:ext cx="3672409" cy="3960440"/>
          </a:xfrm>
          <a:prstGeom prst="rect">
            <a:avLst/>
          </a:prstGeom>
        </p:spPr>
      </p:pic>
      <p:sp>
        <p:nvSpPr>
          <p:cNvPr id="27" name="Text Box 20"/>
          <p:cNvSpPr txBox="1">
            <a:spLocks noChangeArrowheads="1"/>
          </p:cNvSpPr>
          <p:nvPr/>
        </p:nvSpPr>
        <p:spPr bwMode="auto">
          <a:xfrm>
            <a:off x="2555776" y="2310140"/>
            <a:ext cx="38065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860085"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汉仪大黑简" panose="02010609000101010101" pitchFamily="49" charset="-122"/>
                <a:ea typeface="汉仪大黑简" panose="02010609000101010101" pitchFamily="49" charset="-122"/>
              </a:rPr>
              <a:t>环保公益动态</a:t>
            </a:r>
            <a:r>
              <a:rPr lang="en-US" altLang="zh-CN" sz="2800" b="0" dirty="0" smtClean="0">
                <a:solidFill>
                  <a:schemeClr val="accent1">
                    <a:lumMod val="75000"/>
                  </a:schemeClr>
                </a:solidFill>
                <a:latin typeface="汉仪大黑简" panose="02010609000101010101" pitchFamily="49" charset="-122"/>
                <a:ea typeface="汉仪大黑简" panose="02010609000101010101" pitchFamily="49" charset="-122"/>
              </a:rPr>
              <a:t>PPT</a:t>
            </a:r>
            <a:r>
              <a:rPr lang="zh-CN" altLang="en-US" sz="2800" b="0" dirty="0">
                <a:solidFill>
                  <a:schemeClr val="accent1">
                    <a:lumMod val="75000"/>
                  </a:schemeClr>
                </a:solidFill>
                <a:latin typeface="汉仪大黑简" panose="02010609000101010101" pitchFamily="49" charset="-122"/>
                <a:ea typeface="汉仪大黑简" panose="02010609000101010101" pitchFamily="49" charset="-122"/>
              </a:rPr>
              <a:t>模板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36309" y="195486"/>
            <a:ext cx="5112569" cy="237626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5200" b="1"/>
          <a:stretch/>
        </p:blipFill>
        <p:spPr>
          <a:xfrm>
            <a:off x="1354" y="3867894"/>
            <a:ext cx="9141291" cy="1275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361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/>
      </p:transition>
    </mc:Choice>
    <mc:Fallback xmlns=""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-1" y="1651830"/>
            <a:ext cx="9144000" cy="1814777"/>
            <a:chOff x="170694" y="177982"/>
            <a:chExt cx="3936003" cy="781165"/>
          </a:xfrm>
        </p:grpSpPr>
        <p:sp>
          <p:nvSpPr>
            <p:cNvPr id="44" name="等腰三角形 43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等腰三角形 44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平行四边形 46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6"/>
            <p:cNvSpPr txBox="1"/>
            <p:nvPr/>
          </p:nvSpPr>
          <p:spPr>
            <a:xfrm>
              <a:off x="650907" y="284178"/>
              <a:ext cx="569115" cy="559734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en-US" altLang="zh-CN" sz="8000" dirty="0" smtClean="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</a:rPr>
                <a:t>02</a:t>
              </a:r>
              <a:endParaRPr lang="zh-CN" altLang="en-US" sz="8000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2977976" y="2046770"/>
            <a:ext cx="5050408" cy="623250"/>
          </a:xfrm>
          <a:prstGeom prst="rect">
            <a:avLst/>
          </a:prstGeom>
          <a:noFill/>
        </p:spPr>
        <p:txBody>
          <a:bodyPr wrap="square" lIns="68584" tIns="34291" rIns="68584" bIns="34291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工作完成具体情况</a:t>
            </a:r>
            <a:endParaRPr lang="en-GB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977976" y="2698179"/>
            <a:ext cx="3075708" cy="315473"/>
          </a:xfrm>
          <a:prstGeom prst="rect">
            <a:avLst/>
          </a:prstGeom>
          <a:noFill/>
        </p:spPr>
        <p:txBody>
          <a:bodyPr wrap="square" lIns="68584" tIns="34291" rIns="68584" bIns="34291" rtlCol="0">
            <a:spAutoFit/>
          </a:bodyPr>
          <a:lstStyle/>
          <a:p>
            <a:pPr eaLnBrk="0" hangingPunct="0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点击此处添加副标题文本内容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5200" b="1"/>
          <a:stretch/>
        </p:blipFill>
        <p:spPr>
          <a:xfrm>
            <a:off x="1354" y="3867894"/>
            <a:ext cx="9141291" cy="1275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718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2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49" grpId="1"/>
      <p:bldP spid="50" grpId="0"/>
      <p:bldP spid="50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1"/>
          <p:cNvSpPr txBox="1">
            <a:spLocks/>
          </p:cNvSpPr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</a:t>
            </a:r>
            <a:r>
              <a:rPr lang="zh-CN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GB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899160" y="1248162"/>
            <a:ext cx="7345680" cy="1395596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1196625" y="1491630"/>
            <a:ext cx="6750750" cy="8676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写内容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写内容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写内容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矩形 93"/>
          <p:cNvSpPr/>
          <p:nvPr/>
        </p:nvSpPr>
        <p:spPr>
          <a:xfrm>
            <a:off x="861492" y="1203598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93"/>
          <p:cNvSpPr/>
          <p:nvPr/>
        </p:nvSpPr>
        <p:spPr>
          <a:xfrm rot="10800000">
            <a:off x="7996471" y="2400102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Freeform 5"/>
          <p:cNvSpPr>
            <a:spLocks/>
          </p:cNvSpPr>
          <p:nvPr/>
        </p:nvSpPr>
        <p:spPr bwMode="auto">
          <a:xfrm>
            <a:off x="3004976" y="3003798"/>
            <a:ext cx="1467988" cy="132355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237936" y="3385904"/>
            <a:ext cx="969036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1800" b="1" dirty="0"/>
              <a:t>添加</a:t>
            </a:r>
            <a:endParaRPr lang="en-US" altLang="zh-CN" sz="1800" b="1" dirty="0"/>
          </a:p>
          <a:p>
            <a:pPr algn="ctr"/>
            <a:r>
              <a:rPr lang="zh-CN" altLang="en-US" sz="1800" b="1" dirty="0"/>
              <a:t>关键字</a:t>
            </a:r>
          </a:p>
        </p:txBody>
      </p:sp>
      <p:sp>
        <p:nvSpPr>
          <p:cNvPr id="44" name="Freeform 5"/>
          <p:cNvSpPr>
            <a:spLocks/>
          </p:cNvSpPr>
          <p:nvPr/>
        </p:nvSpPr>
        <p:spPr bwMode="auto">
          <a:xfrm>
            <a:off x="1410924" y="3003798"/>
            <a:ext cx="1467988" cy="132355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5" name="Freeform 5"/>
          <p:cNvSpPr>
            <a:spLocks/>
          </p:cNvSpPr>
          <p:nvPr/>
        </p:nvSpPr>
        <p:spPr bwMode="auto">
          <a:xfrm>
            <a:off x="4599028" y="3003798"/>
            <a:ext cx="1467988" cy="132355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6" name="Freeform 5"/>
          <p:cNvSpPr>
            <a:spLocks/>
          </p:cNvSpPr>
          <p:nvPr/>
        </p:nvSpPr>
        <p:spPr bwMode="auto">
          <a:xfrm>
            <a:off x="6193080" y="3003798"/>
            <a:ext cx="1467988" cy="132355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660400" y="3385904"/>
            <a:ext cx="969036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1800" b="1" dirty="0" smtClean="0"/>
              <a:t>添加</a:t>
            </a:r>
            <a:endParaRPr lang="en-US" altLang="zh-CN" sz="1800" b="1" dirty="0" smtClean="0"/>
          </a:p>
          <a:p>
            <a:pPr algn="ctr"/>
            <a:r>
              <a:rPr lang="zh-CN" altLang="en-US" sz="1800" b="1" dirty="0" smtClean="0"/>
              <a:t>关键字</a:t>
            </a:r>
            <a:endParaRPr lang="zh-CN" altLang="en-US" sz="1800" b="1" dirty="0"/>
          </a:p>
        </p:txBody>
      </p:sp>
      <p:sp>
        <p:nvSpPr>
          <p:cNvPr id="48" name="TextBox 47"/>
          <p:cNvSpPr txBox="1"/>
          <p:nvPr/>
        </p:nvSpPr>
        <p:spPr>
          <a:xfrm>
            <a:off x="4848504" y="3385904"/>
            <a:ext cx="969036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1800" b="1" dirty="0"/>
              <a:t>添加</a:t>
            </a:r>
            <a:endParaRPr lang="en-US" altLang="zh-CN" sz="1800" b="1" dirty="0"/>
          </a:p>
          <a:p>
            <a:pPr algn="ctr"/>
            <a:r>
              <a:rPr lang="zh-CN" altLang="en-US" sz="1800" b="1" dirty="0"/>
              <a:t>关键字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6442556" y="3385904"/>
            <a:ext cx="969036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1800" b="1" dirty="0"/>
              <a:t>添加</a:t>
            </a:r>
            <a:endParaRPr lang="en-US" altLang="zh-CN" sz="1800" b="1" dirty="0"/>
          </a:p>
          <a:p>
            <a:pPr algn="ctr"/>
            <a:r>
              <a:rPr lang="zh-CN" altLang="en-US" sz="1800" b="1" dirty="0"/>
              <a:t>关键字</a:t>
            </a:r>
          </a:p>
        </p:txBody>
      </p:sp>
    </p:spTree>
    <p:extLst>
      <p:ext uri="{BB962C8B-B14F-4D97-AF65-F5344CB8AC3E}">
        <p14:creationId xmlns:p14="http://schemas.microsoft.com/office/powerpoint/2010/main" val="1716581312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35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85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35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 animBg="1"/>
      <p:bldP spid="39" grpId="0"/>
      <p:bldP spid="40" grpId="0" animBg="1"/>
      <p:bldP spid="41" grpId="0" animBg="1"/>
      <p:bldP spid="42" grpId="0" animBg="1"/>
      <p:bldP spid="43" grpId="0"/>
      <p:bldP spid="44" grpId="0" animBg="1"/>
      <p:bldP spid="45" grpId="0" animBg="1"/>
      <p:bldP spid="46" grpId="0" animBg="1"/>
      <p:bldP spid="47" grpId="0"/>
      <p:bldP spid="48" grpId="0"/>
      <p:bldP spid="4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</a:t>
            </a:r>
            <a:r>
              <a:rPr lang="zh-CN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GB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Group 66"/>
          <p:cNvGrpSpPr>
            <a:grpSpLocks/>
          </p:cNvGrpSpPr>
          <p:nvPr/>
        </p:nvGrpSpPr>
        <p:grpSpPr bwMode="auto">
          <a:xfrm>
            <a:off x="395641" y="986284"/>
            <a:ext cx="4453517" cy="3745706"/>
            <a:chOff x="720" y="839"/>
            <a:chExt cx="3740" cy="3146"/>
          </a:xfrm>
          <a:solidFill>
            <a:schemeClr val="accent1"/>
          </a:solidFill>
        </p:grpSpPr>
        <p:sp>
          <p:nvSpPr>
            <p:cNvPr id="8" name="Freeform 67"/>
            <p:cNvSpPr>
              <a:spLocks/>
            </p:cNvSpPr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68"/>
            <p:cNvSpPr>
              <a:spLocks/>
            </p:cNvSpPr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69"/>
            <p:cNvSpPr>
              <a:spLocks/>
            </p:cNvSpPr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70"/>
            <p:cNvSpPr>
              <a:spLocks/>
            </p:cNvSpPr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71"/>
            <p:cNvSpPr>
              <a:spLocks/>
            </p:cNvSpPr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72"/>
            <p:cNvSpPr>
              <a:spLocks/>
            </p:cNvSpPr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73"/>
            <p:cNvSpPr>
              <a:spLocks/>
            </p:cNvSpPr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74"/>
            <p:cNvSpPr>
              <a:spLocks/>
            </p:cNvSpPr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75"/>
            <p:cNvSpPr>
              <a:spLocks/>
            </p:cNvSpPr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76"/>
            <p:cNvSpPr>
              <a:spLocks/>
            </p:cNvSpPr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77"/>
            <p:cNvSpPr>
              <a:spLocks/>
            </p:cNvSpPr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78"/>
            <p:cNvSpPr>
              <a:spLocks/>
            </p:cNvSpPr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79"/>
            <p:cNvSpPr>
              <a:spLocks/>
            </p:cNvSpPr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80"/>
            <p:cNvSpPr>
              <a:spLocks/>
            </p:cNvSpPr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81"/>
            <p:cNvSpPr>
              <a:spLocks/>
            </p:cNvSpPr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82"/>
            <p:cNvSpPr>
              <a:spLocks/>
            </p:cNvSpPr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83"/>
            <p:cNvSpPr>
              <a:spLocks/>
            </p:cNvSpPr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84"/>
            <p:cNvSpPr>
              <a:spLocks/>
            </p:cNvSpPr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85"/>
            <p:cNvSpPr>
              <a:spLocks/>
            </p:cNvSpPr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86"/>
            <p:cNvSpPr>
              <a:spLocks/>
            </p:cNvSpPr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87"/>
            <p:cNvSpPr>
              <a:spLocks/>
            </p:cNvSpPr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88"/>
            <p:cNvSpPr>
              <a:spLocks/>
            </p:cNvSpPr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89"/>
            <p:cNvSpPr>
              <a:spLocks/>
            </p:cNvSpPr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90"/>
            <p:cNvSpPr>
              <a:spLocks/>
            </p:cNvSpPr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91"/>
            <p:cNvSpPr>
              <a:spLocks/>
            </p:cNvSpPr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92"/>
            <p:cNvSpPr>
              <a:spLocks/>
            </p:cNvSpPr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93"/>
            <p:cNvSpPr>
              <a:spLocks/>
            </p:cNvSpPr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94"/>
            <p:cNvSpPr>
              <a:spLocks/>
            </p:cNvSpPr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95"/>
            <p:cNvSpPr>
              <a:spLocks/>
            </p:cNvSpPr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Freeform 96"/>
            <p:cNvSpPr>
              <a:spLocks/>
            </p:cNvSpPr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97"/>
            <p:cNvSpPr>
              <a:spLocks/>
            </p:cNvSpPr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98"/>
            <p:cNvSpPr>
              <a:spLocks/>
            </p:cNvSpPr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99"/>
            <p:cNvSpPr>
              <a:spLocks/>
            </p:cNvSpPr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100"/>
            <p:cNvSpPr>
              <a:spLocks/>
            </p:cNvSpPr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101"/>
            <p:cNvSpPr>
              <a:spLocks/>
            </p:cNvSpPr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102"/>
            <p:cNvSpPr>
              <a:spLocks/>
            </p:cNvSpPr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103"/>
            <p:cNvSpPr>
              <a:spLocks/>
            </p:cNvSpPr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104"/>
            <p:cNvSpPr>
              <a:spLocks/>
            </p:cNvSpPr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105"/>
            <p:cNvSpPr>
              <a:spLocks/>
            </p:cNvSpPr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106"/>
            <p:cNvSpPr>
              <a:spLocks/>
            </p:cNvSpPr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107"/>
            <p:cNvSpPr>
              <a:spLocks/>
            </p:cNvSpPr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108"/>
            <p:cNvSpPr>
              <a:spLocks/>
            </p:cNvSpPr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109"/>
            <p:cNvSpPr>
              <a:spLocks/>
            </p:cNvSpPr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110"/>
            <p:cNvSpPr>
              <a:spLocks/>
            </p:cNvSpPr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Freeform 111"/>
            <p:cNvSpPr>
              <a:spLocks/>
            </p:cNvSpPr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112"/>
            <p:cNvSpPr>
              <a:spLocks/>
            </p:cNvSpPr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113"/>
            <p:cNvSpPr>
              <a:spLocks/>
            </p:cNvSpPr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Freeform 114"/>
            <p:cNvSpPr>
              <a:spLocks/>
            </p:cNvSpPr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115"/>
            <p:cNvSpPr>
              <a:spLocks/>
            </p:cNvSpPr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116"/>
            <p:cNvSpPr>
              <a:spLocks/>
            </p:cNvSpPr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117"/>
            <p:cNvSpPr>
              <a:spLocks/>
            </p:cNvSpPr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118"/>
            <p:cNvSpPr>
              <a:spLocks/>
            </p:cNvSpPr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Freeform 119"/>
            <p:cNvSpPr>
              <a:spLocks/>
            </p:cNvSpPr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120"/>
            <p:cNvSpPr>
              <a:spLocks/>
            </p:cNvSpPr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Freeform 121"/>
            <p:cNvSpPr>
              <a:spLocks/>
            </p:cNvSpPr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122"/>
            <p:cNvSpPr>
              <a:spLocks/>
            </p:cNvSpPr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Freeform 123"/>
            <p:cNvSpPr>
              <a:spLocks/>
            </p:cNvSpPr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Freeform 124"/>
            <p:cNvSpPr>
              <a:spLocks/>
            </p:cNvSpPr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Freeform 125"/>
            <p:cNvSpPr>
              <a:spLocks/>
            </p:cNvSpPr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Freeform 126"/>
            <p:cNvSpPr>
              <a:spLocks/>
            </p:cNvSpPr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Freeform 127"/>
            <p:cNvSpPr>
              <a:spLocks/>
            </p:cNvSpPr>
            <p:nvPr/>
          </p:nvSpPr>
          <p:spPr bwMode="gray">
            <a:xfrm>
              <a:off x="2736" y="2154"/>
              <a:ext cx="464" cy="664"/>
            </a:xfrm>
            <a:custGeom>
              <a:avLst/>
              <a:gdLst>
                <a:gd name="T0" fmla="*/ 2 w 929"/>
                <a:gd name="T1" fmla="*/ 106 h 1329"/>
                <a:gd name="T2" fmla="*/ 21 w 929"/>
                <a:gd name="T3" fmla="*/ 126 h 1329"/>
                <a:gd name="T4" fmla="*/ 31 w 929"/>
                <a:gd name="T5" fmla="*/ 148 h 1329"/>
                <a:gd name="T6" fmla="*/ 26 w 929"/>
                <a:gd name="T7" fmla="*/ 170 h 1329"/>
                <a:gd name="T8" fmla="*/ 43 w 929"/>
                <a:gd name="T9" fmla="*/ 183 h 1329"/>
                <a:gd name="T10" fmla="*/ 68 w 929"/>
                <a:gd name="T11" fmla="*/ 187 h 1329"/>
                <a:gd name="T12" fmla="*/ 79 w 929"/>
                <a:gd name="T13" fmla="*/ 172 h 1329"/>
                <a:gd name="T14" fmla="*/ 78 w 929"/>
                <a:gd name="T15" fmla="*/ 153 h 1329"/>
                <a:gd name="T16" fmla="*/ 72 w 929"/>
                <a:gd name="T17" fmla="*/ 108 h 1329"/>
                <a:gd name="T18" fmla="*/ 92 w 929"/>
                <a:gd name="T19" fmla="*/ 113 h 1329"/>
                <a:gd name="T20" fmla="*/ 109 w 929"/>
                <a:gd name="T21" fmla="*/ 126 h 1329"/>
                <a:gd name="T22" fmla="*/ 143 w 929"/>
                <a:gd name="T23" fmla="*/ 150 h 1329"/>
                <a:gd name="T24" fmla="*/ 140 w 929"/>
                <a:gd name="T25" fmla="*/ 174 h 1329"/>
                <a:gd name="T26" fmla="*/ 112 w 929"/>
                <a:gd name="T27" fmla="*/ 189 h 1329"/>
                <a:gd name="T28" fmla="*/ 99 w 929"/>
                <a:gd name="T29" fmla="*/ 204 h 1329"/>
                <a:gd name="T30" fmla="*/ 71 w 929"/>
                <a:gd name="T31" fmla="*/ 199 h 1329"/>
                <a:gd name="T32" fmla="*/ 65 w 929"/>
                <a:gd name="T33" fmla="*/ 222 h 1329"/>
                <a:gd name="T34" fmla="*/ 70 w 929"/>
                <a:gd name="T35" fmla="*/ 249 h 1329"/>
                <a:gd name="T36" fmla="*/ 48 w 929"/>
                <a:gd name="T37" fmla="*/ 267 h 1329"/>
                <a:gd name="T38" fmla="*/ 53 w 929"/>
                <a:gd name="T39" fmla="*/ 285 h 1329"/>
                <a:gd name="T40" fmla="*/ 63 w 929"/>
                <a:gd name="T41" fmla="*/ 304 h 1329"/>
                <a:gd name="T42" fmla="*/ 110 w 929"/>
                <a:gd name="T43" fmla="*/ 308 h 1329"/>
                <a:gd name="T44" fmla="*/ 142 w 929"/>
                <a:gd name="T45" fmla="*/ 313 h 1329"/>
                <a:gd name="T46" fmla="*/ 172 w 929"/>
                <a:gd name="T47" fmla="*/ 324 h 1329"/>
                <a:gd name="T48" fmla="*/ 188 w 929"/>
                <a:gd name="T49" fmla="*/ 330 h 1329"/>
                <a:gd name="T50" fmla="*/ 181 w 929"/>
                <a:gd name="T51" fmla="*/ 308 h 1329"/>
                <a:gd name="T52" fmla="*/ 202 w 929"/>
                <a:gd name="T53" fmla="*/ 290 h 1329"/>
                <a:gd name="T54" fmla="*/ 178 w 929"/>
                <a:gd name="T55" fmla="*/ 276 h 1329"/>
                <a:gd name="T56" fmla="*/ 200 w 929"/>
                <a:gd name="T57" fmla="*/ 270 h 1329"/>
                <a:gd name="T58" fmla="*/ 231 w 929"/>
                <a:gd name="T59" fmla="*/ 266 h 1329"/>
                <a:gd name="T60" fmla="*/ 218 w 929"/>
                <a:gd name="T61" fmla="*/ 241 h 1329"/>
                <a:gd name="T62" fmla="*/ 202 w 929"/>
                <a:gd name="T63" fmla="*/ 211 h 1329"/>
                <a:gd name="T64" fmla="*/ 210 w 929"/>
                <a:gd name="T65" fmla="*/ 167 h 1329"/>
                <a:gd name="T66" fmla="*/ 200 w 929"/>
                <a:gd name="T67" fmla="*/ 112 h 1329"/>
                <a:gd name="T68" fmla="*/ 196 w 929"/>
                <a:gd name="T69" fmla="*/ 65 h 1329"/>
                <a:gd name="T70" fmla="*/ 214 w 929"/>
                <a:gd name="T71" fmla="*/ 21 h 1329"/>
                <a:gd name="T72" fmla="*/ 206 w 929"/>
                <a:gd name="T73" fmla="*/ 0 h 1329"/>
                <a:gd name="T74" fmla="*/ 182 w 929"/>
                <a:gd name="T75" fmla="*/ 10 h 1329"/>
                <a:gd name="T76" fmla="*/ 164 w 929"/>
                <a:gd name="T77" fmla="*/ 44 h 1329"/>
                <a:gd name="T78" fmla="*/ 129 w 929"/>
                <a:gd name="T79" fmla="*/ 87 h 1329"/>
                <a:gd name="T80" fmla="*/ 99 w 929"/>
                <a:gd name="T81" fmla="*/ 84 h 1329"/>
                <a:gd name="T82" fmla="*/ 74 w 929"/>
                <a:gd name="T83" fmla="*/ 70 h 1329"/>
                <a:gd name="T84" fmla="*/ 72 w 929"/>
                <a:gd name="T85" fmla="*/ 42 h 1329"/>
                <a:gd name="T86" fmla="*/ 68 w 929"/>
                <a:gd name="T87" fmla="*/ 18 h 1329"/>
                <a:gd name="T88" fmla="*/ 43 w 929"/>
                <a:gd name="T89" fmla="*/ 42 h 1329"/>
                <a:gd name="T90" fmla="*/ 26 w 929"/>
                <a:gd name="T91" fmla="*/ 90 h 132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29"/>
                <a:gd name="T139" fmla="*/ 0 h 1329"/>
                <a:gd name="T140" fmla="*/ 929 w 929"/>
                <a:gd name="T141" fmla="*/ 1329 h 132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29" h="1329">
                  <a:moveTo>
                    <a:pt x="0" y="406"/>
                  </a:moveTo>
                  <a:lnTo>
                    <a:pt x="8" y="425"/>
                  </a:lnTo>
                  <a:lnTo>
                    <a:pt x="36" y="461"/>
                  </a:lnTo>
                  <a:lnTo>
                    <a:pt x="87" y="504"/>
                  </a:lnTo>
                  <a:lnTo>
                    <a:pt x="85" y="538"/>
                  </a:lnTo>
                  <a:lnTo>
                    <a:pt x="124" y="595"/>
                  </a:lnTo>
                  <a:lnTo>
                    <a:pt x="107" y="636"/>
                  </a:lnTo>
                  <a:lnTo>
                    <a:pt x="107" y="681"/>
                  </a:lnTo>
                  <a:lnTo>
                    <a:pt x="150" y="697"/>
                  </a:lnTo>
                  <a:lnTo>
                    <a:pt x="174" y="732"/>
                  </a:lnTo>
                  <a:lnTo>
                    <a:pt x="239" y="762"/>
                  </a:lnTo>
                  <a:lnTo>
                    <a:pt x="272" y="748"/>
                  </a:lnTo>
                  <a:lnTo>
                    <a:pt x="278" y="705"/>
                  </a:lnTo>
                  <a:lnTo>
                    <a:pt x="317" y="689"/>
                  </a:lnTo>
                  <a:lnTo>
                    <a:pt x="335" y="648"/>
                  </a:lnTo>
                  <a:lnTo>
                    <a:pt x="315" y="612"/>
                  </a:lnTo>
                  <a:lnTo>
                    <a:pt x="264" y="593"/>
                  </a:lnTo>
                  <a:lnTo>
                    <a:pt x="288" y="435"/>
                  </a:lnTo>
                  <a:lnTo>
                    <a:pt x="319" y="451"/>
                  </a:lnTo>
                  <a:lnTo>
                    <a:pt x="370" y="453"/>
                  </a:lnTo>
                  <a:lnTo>
                    <a:pt x="372" y="484"/>
                  </a:lnTo>
                  <a:lnTo>
                    <a:pt x="439" y="504"/>
                  </a:lnTo>
                  <a:lnTo>
                    <a:pt x="563" y="559"/>
                  </a:lnTo>
                  <a:lnTo>
                    <a:pt x="575" y="603"/>
                  </a:lnTo>
                  <a:lnTo>
                    <a:pt x="550" y="646"/>
                  </a:lnTo>
                  <a:lnTo>
                    <a:pt x="561" y="697"/>
                  </a:lnTo>
                  <a:lnTo>
                    <a:pt x="557" y="750"/>
                  </a:lnTo>
                  <a:lnTo>
                    <a:pt x="449" y="758"/>
                  </a:lnTo>
                  <a:lnTo>
                    <a:pt x="449" y="807"/>
                  </a:lnTo>
                  <a:lnTo>
                    <a:pt x="396" y="819"/>
                  </a:lnTo>
                  <a:lnTo>
                    <a:pt x="349" y="793"/>
                  </a:lnTo>
                  <a:lnTo>
                    <a:pt x="286" y="797"/>
                  </a:lnTo>
                  <a:lnTo>
                    <a:pt x="288" y="851"/>
                  </a:lnTo>
                  <a:lnTo>
                    <a:pt x="260" y="890"/>
                  </a:lnTo>
                  <a:lnTo>
                    <a:pt x="305" y="921"/>
                  </a:lnTo>
                  <a:lnTo>
                    <a:pt x="282" y="998"/>
                  </a:lnTo>
                  <a:lnTo>
                    <a:pt x="292" y="1057"/>
                  </a:lnTo>
                  <a:lnTo>
                    <a:pt x="195" y="1071"/>
                  </a:lnTo>
                  <a:lnTo>
                    <a:pt x="211" y="1093"/>
                  </a:lnTo>
                  <a:lnTo>
                    <a:pt x="215" y="1142"/>
                  </a:lnTo>
                  <a:lnTo>
                    <a:pt x="191" y="1156"/>
                  </a:lnTo>
                  <a:lnTo>
                    <a:pt x="252" y="1217"/>
                  </a:lnTo>
                  <a:lnTo>
                    <a:pt x="345" y="1191"/>
                  </a:lnTo>
                  <a:lnTo>
                    <a:pt x="443" y="1232"/>
                  </a:lnTo>
                  <a:lnTo>
                    <a:pt x="506" y="1280"/>
                  </a:lnTo>
                  <a:lnTo>
                    <a:pt x="571" y="1254"/>
                  </a:lnTo>
                  <a:lnTo>
                    <a:pt x="642" y="1299"/>
                  </a:lnTo>
                  <a:lnTo>
                    <a:pt x="689" y="1299"/>
                  </a:lnTo>
                  <a:lnTo>
                    <a:pt x="691" y="1329"/>
                  </a:lnTo>
                  <a:lnTo>
                    <a:pt x="754" y="1323"/>
                  </a:lnTo>
                  <a:lnTo>
                    <a:pt x="756" y="1270"/>
                  </a:lnTo>
                  <a:lnTo>
                    <a:pt x="727" y="1234"/>
                  </a:lnTo>
                  <a:lnTo>
                    <a:pt x="748" y="1205"/>
                  </a:lnTo>
                  <a:lnTo>
                    <a:pt x="811" y="1163"/>
                  </a:lnTo>
                  <a:lnTo>
                    <a:pt x="776" y="1142"/>
                  </a:lnTo>
                  <a:lnTo>
                    <a:pt x="715" y="1104"/>
                  </a:lnTo>
                  <a:lnTo>
                    <a:pt x="733" y="1069"/>
                  </a:lnTo>
                  <a:lnTo>
                    <a:pt x="802" y="1083"/>
                  </a:lnTo>
                  <a:lnTo>
                    <a:pt x="880" y="1089"/>
                  </a:lnTo>
                  <a:lnTo>
                    <a:pt x="926" y="1065"/>
                  </a:lnTo>
                  <a:lnTo>
                    <a:pt x="929" y="1014"/>
                  </a:lnTo>
                  <a:lnTo>
                    <a:pt x="874" y="967"/>
                  </a:lnTo>
                  <a:lnTo>
                    <a:pt x="837" y="906"/>
                  </a:lnTo>
                  <a:lnTo>
                    <a:pt x="809" y="845"/>
                  </a:lnTo>
                  <a:lnTo>
                    <a:pt x="811" y="736"/>
                  </a:lnTo>
                  <a:lnTo>
                    <a:pt x="843" y="671"/>
                  </a:lnTo>
                  <a:lnTo>
                    <a:pt x="819" y="583"/>
                  </a:lnTo>
                  <a:lnTo>
                    <a:pt x="800" y="449"/>
                  </a:lnTo>
                  <a:lnTo>
                    <a:pt x="837" y="351"/>
                  </a:lnTo>
                  <a:lnTo>
                    <a:pt x="786" y="262"/>
                  </a:lnTo>
                  <a:lnTo>
                    <a:pt x="829" y="209"/>
                  </a:lnTo>
                  <a:lnTo>
                    <a:pt x="859" y="85"/>
                  </a:lnTo>
                  <a:lnTo>
                    <a:pt x="859" y="18"/>
                  </a:lnTo>
                  <a:lnTo>
                    <a:pt x="825" y="0"/>
                  </a:lnTo>
                  <a:lnTo>
                    <a:pt x="788" y="59"/>
                  </a:lnTo>
                  <a:lnTo>
                    <a:pt x="731" y="40"/>
                  </a:lnTo>
                  <a:lnTo>
                    <a:pt x="678" y="99"/>
                  </a:lnTo>
                  <a:lnTo>
                    <a:pt x="658" y="179"/>
                  </a:lnTo>
                  <a:lnTo>
                    <a:pt x="561" y="309"/>
                  </a:lnTo>
                  <a:lnTo>
                    <a:pt x="516" y="349"/>
                  </a:lnTo>
                  <a:lnTo>
                    <a:pt x="487" y="321"/>
                  </a:lnTo>
                  <a:lnTo>
                    <a:pt x="396" y="337"/>
                  </a:lnTo>
                  <a:lnTo>
                    <a:pt x="355" y="284"/>
                  </a:lnTo>
                  <a:lnTo>
                    <a:pt x="296" y="282"/>
                  </a:lnTo>
                  <a:lnTo>
                    <a:pt x="254" y="242"/>
                  </a:lnTo>
                  <a:lnTo>
                    <a:pt x="290" y="168"/>
                  </a:lnTo>
                  <a:lnTo>
                    <a:pt x="305" y="122"/>
                  </a:lnTo>
                  <a:lnTo>
                    <a:pt x="272" y="73"/>
                  </a:lnTo>
                  <a:lnTo>
                    <a:pt x="207" y="91"/>
                  </a:lnTo>
                  <a:lnTo>
                    <a:pt x="172" y="170"/>
                  </a:lnTo>
                  <a:lnTo>
                    <a:pt x="158" y="307"/>
                  </a:lnTo>
                  <a:lnTo>
                    <a:pt x="107" y="362"/>
                  </a:lnTo>
                  <a:lnTo>
                    <a:pt x="0" y="406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Freeform 128"/>
            <p:cNvSpPr>
              <a:spLocks/>
            </p:cNvSpPr>
            <p:nvPr/>
          </p:nvSpPr>
          <p:spPr bwMode="gray">
            <a:xfrm>
              <a:off x="3987" y="3238"/>
              <a:ext cx="121" cy="305"/>
            </a:xfrm>
            <a:custGeom>
              <a:avLst/>
              <a:gdLst>
                <a:gd name="T0" fmla="*/ 43 w 242"/>
                <a:gd name="T1" fmla="*/ 1 h 610"/>
                <a:gd name="T2" fmla="*/ 39 w 242"/>
                <a:gd name="T3" fmla="*/ 6 h 610"/>
                <a:gd name="T4" fmla="*/ 33 w 242"/>
                <a:gd name="T5" fmla="*/ 11 h 610"/>
                <a:gd name="T6" fmla="*/ 28 w 242"/>
                <a:gd name="T7" fmla="*/ 16 h 610"/>
                <a:gd name="T8" fmla="*/ 22 w 242"/>
                <a:gd name="T9" fmla="*/ 24 h 610"/>
                <a:gd name="T10" fmla="*/ 19 w 242"/>
                <a:gd name="T11" fmla="*/ 30 h 610"/>
                <a:gd name="T12" fmla="*/ 16 w 242"/>
                <a:gd name="T13" fmla="*/ 37 h 610"/>
                <a:gd name="T14" fmla="*/ 11 w 242"/>
                <a:gd name="T15" fmla="*/ 47 h 610"/>
                <a:gd name="T16" fmla="*/ 5 w 242"/>
                <a:gd name="T17" fmla="*/ 58 h 610"/>
                <a:gd name="T18" fmla="*/ 1 w 242"/>
                <a:gd name="T19" fmla="*/ 67 h 610"/>
                <a:gd name="T20" fmla="*/ 1 w 242"/>
                <a:gd name="T21" fmla="*/ 77 h 610"/>
                <a:gd name="T22" fmla="*/ 4 w 242"/>
                <a:gd name="T23" fmla="*/ 88 h 610"/>
                <a:gd name="T24" fmla="*/ 5 w 242"/>
                <a:gd name="T25" fmla="*/ 99 h 610"/>
                <a:gd name="T26" fmla="*/ 3 w 242"/>
                <a:gd name="T27" fmla="*/ 108 h 610"/>
                <a:gd name="T28" fmla="*/ 6 w 242"/>
                <a:gd name="T29" fmla="*/ 114 h 610"/>
                <a:gd name="T30" fmla="*/ 15 w 242"/>
                <a:gd name="T31" fmla="*/ 119 h 610"/>
                <a:gd name="T32" fmla="*/ 22 w 242"/>
                <a:gd name="T33" fmla="*/ 129 h 610"/>
                <a:gd name="T34" fmla="*/ 28 w 242"/>
                <a:gd name="T35" fmla="*/ 135 h 610"/>
                <a:gd name="T36" fmla="*/ 33 w 242"/>
                <a:gd name="T37" fmla="*/ 139 h 610"/>
                <a:gd name="T38" fmla="*/ 35 w 242"/>
                <a:gd name="T39" fmla="*/ 146 h 610"/>
                <a:gd name="T40" fmla="*/ 37 w 242"/>
                <a:gd name="T41" fmla="*/ 152 h 610"/>
                <a:gd name="T42" fmla="*/ 41 w 242"/>
                <a:gd name="T43" fmla="*/ 152 h 610"/>
                <a:gd name="T44" fmla="*/ 42 w 242"/>
                <a:gd name="T45" fmla="*/ 146 h 610"/>
                <a:gd name="T46" fmla="*/ 42 w 242"/>
                <a:gd name="T47" fmla="*/ 135 h 610"/>
                <a:gd name="T48" fmla="*/ 45 w 242"/>
                <a:gd name="T49" fmla="*/ 123 h 610"/>
                <a:gd name="T50" fmla="*/ 51 w 242"/>
                <a:gd name="T51" fmla="*/ 114 h 610"/>
                <a:gd name="T52" fmla="*/ 55 w 242"/>
                <a:gd name="T53" fmla="*/ 103 h 610"/>
                <a:gd name="T54" fmla="*/ 57 w 242"/>
                <a:gd name="T55" fmla="*/ 86 h 610"/>
                <a:gd name="T56" fmla="*/ 58 w 242"/>
                <a:gd name="T57" fmla="*/ 66 h 610"/>
                <a:gd name="T58" fmla="*/ 58 w 242"/>
                <a:gd name="T59" fmla="*/ 51 h 610"/>
                <a:gd name="T60" fmla="*/ 60 w 242"/>
                <a:gd name="T61" fmla="*/ 39 h 610"/>
                <a:gd name="T62" fmla="*/ 60 w 242"/>
                <a:gd name="T63" fmla="*/ 28 h 610"/>
                <a:gd name="T64" fmla="*/ 56 w 242"/>
                <a:gd name="T65" fmla="*/ 19 h 610"/>
                <a:gd name="T66" fmla="*/ 52 w 242"/>
                <a:gd name="T67" fmla="*/ 10 h 610"/>
                <a:gd name="T68" fmla="*/ 47 w 242"/>
                <a:gd name="T69" fmla="*/ 2 h 610"/>
                <a:gd name="T70" fmla="*/ 44 w 242"/>
                <a:gd name="T71" fmla="*/ 0 h 61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42"/>
                <a:gd name="T109" fmla="*/ 0 h 610"/>
                <a:gd name="T110" fmla="*/ 242 w 242"/>
                <a:gd name="T111" fmla="*/ 610 h 61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42" h="610">
                  <a:moveTo>
                    <a:pt x="173" y="0"/>
                  </a:moveTo>
                  <a:lnTo>
                    <a:pt x="172" y="4"/>
                  </a:lnTo>
                  <a:lnTo>
                    <a:pt x="164" y="12"/>
                  </a:lnTo>
                  <a:lnTo>
                    <a:pt x="154" y="24"/>
                  </a:lnTo>
                  <a:lnTo>
                    <a:pt x="144" y="36"/>
                  </a:lnTo>
                  <a:lnTo>
                    <a:pt x="132" y="44"/>
                  </a:lnTo>
                  <a:lnTo>
                    <a:pt x="122" y="49"/>
                  </a:lnTo>
                  <a:lnTo>
                    <a:pt x="111" y="63"/>
                  </a:lnTo>
                  <a:lnTo>
                    <a:pt x="97" y="79"/>
                  </a:lnTo>
                  <a:lnTo>
                    <a:pt x="87" y="97"/>
                  </a:lnTo>
                  <a:lnTo>
                    <a:pt x="77" y="112"/>
                  </a:lnTo>
                  <a:lnTo>
                    <a:pt x="73" y="122"/>
                  </a:lnTo>
                  <a:lnTo>
                    <a:pt x="71" y="132"/>
                  </a:lnTo>
                  <a:lnTo>
                    <a:pt x="63" y="148"/>
                  </a:lnTo>
                  <a:lnTo>
                    <a:pt x="53" y="168"/>
                  </a:lnTo>
                  <a:lnTo>
                    <a:pt x="44" y="189"/>
                  </a:lnTo>
                  <a:lnTo>
                    <a:pt x="32" y="213"/>
                  </a:lnTo>
                  <a:lnTo>
                    <a:pt x="20" y="234"/>
                  </a:lnTo>
                  <a:lnTo>
                    <a:pt x="10" y="254"/>
                  </a:lnTo>
                  <a:lnTo>
                    <a:pt x="4" y="268"/>
                  </a:lnTo>
                  <a:lnTo>
                    <a:pt x="0" y="288"/>
                  </a:lnTo>
                  <a:lnTo>
                    <a:pt x="2" y="309"/>
                  </a:lnTo>
                  <a:lnTo>
                    <a:pt x="8" y="331"/>
                  </a:lnTo>
                  <a:lnTo>
                    <a:pt x="14" y="354"/>
                  </a:lnTo>
                  <a:lnTo>
                    <a:pt x="18" y="376"/>
                  </a:lnTo>
                  <a:lnTo>
                    <a:pt x="18" y="396"/>
                  </a:lnTo>
                  <a:lnTo>
                    <a:pt x="14" y="414"/>
                  </a:lnTo>
                  <a:lnTo>
                    <a:pt x="12" y="431"/>
                  </a:lnTo>
                  <a:lnTo>
                    <a:pt x="14" y="445"/>
                  </a:lnTo>
                  <a:lnTo>
                    <a:pt x="24" y="455"/>
                  </a:lnTo>
                  <a:lnTo>
                    <a:pt x="42" y="467"/>
                  </a:lnTo>
                  <a:lnTo>
                    <a:pt x="57" y="477"/>
                  </a:lnTo>
                  <a:lnTo>
                    <a:pt x="71" y="492"/>
                  </a:lnTo>
                  <a:lnTo>
                    <a:pt x="85" y="514"/>
                  </a:lnTo>
                  <a:lnTo>
                    <a:pt x="99" y="530"/>
                  </a:lnTo>
                  <a:lnTo>
                    <a:pt x="111" y="540"/>
                  </a:lnTo>
                  <a:lnTo>
                    <a:pt x="122" y="547"/>
                  </a:lnTo>
                  <a:lnTo>
                    <a:pt x="130" y="555"/>
                  </a:lnTo>
                  <a:lnTo>
                    <a:pt x="136" y="569"/>
                  </a:lnTo>
                  <a:lnTo>
                    <a:pt x="140" y="583"/>
                  </a:lnTo>
                  <a:lnTo>
                    <a:pt x="144" y="597"/>
                  </a:lnTo>
                  <a:lnTo>
                    <a:pt x="148" y="606"/>
                  </a:lnTo>
                  <a:lnTo>
                    <a:pt x="154" y="610"/>
                  </a:lnTo>
                  <a:lnTo>
                    <a:pt x="162" y="606"/>
                  </a:lnTo>
                  <a:lnTo>
                    <a:pt x="168" y="597"/>
                  </a:lnTo>
                  <a:lnTo>
                    <a:pt x="168" y="581"/>
                  </a:lnTo>
                  <a:lnTo>
                    <a:pt x="168" y="559"/>
                  </a:lnTo>
                  <a:lnTo>
                    <a:pt x="168" y="538"/>
                  </a:lnTo>
                  <a:lnTo>
                    <a:pt x="172" y="516"/>
                  </a:lnTo>
                  <a:lnTo>
                    <a:pt x="179" y="494"/>
                  </a:lnTo>
                  <a:lnTo>
                    <a:pt x="189" y="475"/>
                  </a:lnTo>
                  <a:lnTo>
                    <a:pt x="201" y="457"/>
                  </a:lnTo>
                  <a:lnTo>
                    <a:pt x="211" y="435"/>
                  </a:lnTo>
                  <a:lnTo>
                    <a:pt x="217" y="412"/>
                  </a:lnTo>
                  <a:lnTo>
                    <a:pt x="221" y="380"/>
                  </a:lnTo>
                  <a:lnTo>
                    <a:pt x="225" y="343"/>
                  </a:lnTo>
                  <a:lnTo>
                    <a:pt x="227" y="303"/>
                  </a:lnTo>
                  <a:lnTo>
                    <a:pt x="229" y="264"/>
                  </a:lnTo>
                  <a:lnTo>
                    <a:pt x="227" y="231"/>
                  </a:lnTo>
                  <a:lnTo>
                    <a:pt x="229" y="203"/>
                  </a:lnTo>
                  <a:lnTo>
                    <a:pt x="233" y="179"/>
                  </a:lnTo>
                  <a:lnTo>
                    <a:pt x="240" y="156"/>
                  </a:lnTo>
                  <a:lnTo>
                    <a:pt x="242" y="134"/>
                  </a:lnTo>
                  <a:lnTo>
                    <a:pt x="238" y="112"/>
                  </a:lnTo>
                  <a:lnTo>
                    <a:pt x="229" y="89"/>
                  </a:lnTo>
                  <a:lnTo>
                    <a:pt x="223" y="73"/>
                  </a:lnTo>
                  <a:lnTo>
                    <a:pt x="215" y="59"/>
                  </a:lnTo>
                  <a:lnTo>
                    <a:pt x="207" y="42"/>
                  </a:lnTo>
                  <a:lnTo>
                    <a:pt x="195" y="22"/>
                  </a:lnTo>
                  <a:lnTo>
                    <a:pt x="185" y="10"/>
                  </a:lnTo>
                  <a:lnTo>
                    <a:pt x="177" y="2"/>
                  </a:lnTo>
                  <a:lnTo>
                    <a:pt x="173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0" name="Freeform 78"/>
          <p:cNvSpPr>
            <a:spLocks/>
          </p:cNvSpPr>
          <p:nvPr/>
        </p:nvSpPr>
        <p:spPr bwMode="gray">
          <a:xfrm>
            <a:off x="3334486" y="3939033"/>
            <a:ext cx="671600" cy="571500"/>
          </a:xfrm>
          <a:custGeom>
            <a:avLst/>
            <a:gdLst>
              <a:gd name="T0" fmla="*/ 279 w 1128"/>
              <a:gd name="T1" fmla="*/ 62 h 960"/>
              <a:gd name="T2" fmla="*/ 272 w 1128"/>
              <a:gd name="T3" fmla="*/ 67 h 960"/>
              <a:gd name="T4" fmla="*/ 266 w 1128"/>
              <a:gd name="T5" fmla="*/ 77 h 960"/>
              <a:gd name="T6" fmla="*/ 261 w 1128"/>
              <a:gd name="T7" fmla="*/ 87 h 960"/>
              <a:gd name="T8" fmla="*/ 254 w 1128"/>
              <a:gd name="T9" fmla="*/ 97 h 960"/>
              <a:gd name="T10" fmla="*/ 241 w 1128"/>
              <a:gd name="T11" fmla="*/ 103 h 960"/>
              <a:gd name="T12" fmla="*/ 230 w 1128"/>
              <a:gd name="T13" fmla="*/ 104 h 960"/>
              <a:gd name="T14" fmla="*/ 216 w 1128"/>
              <a:gd name="T15" fmla="*/ 103 h 960"/>
              <a:gd name="T16" fmla="*/ 203 w 1128"/>
              <a:gd name="T17" fmla="*/ 110 h 960"/>
              <a:gd name="T18" fmla="*/ 199 w 1128"/>
              <a:gd name="T19" fmla="*/ 115 h 960"/>
              <a:gd name="T20" fmla="*/ 198 w 1128"/>
              <a:gd name="T21" fmla="*/ 118 h 960"/>
              <a:gd name="T22" fmla="*/ 196 w 1128"/>
              <a:gd name="T23" fmla="*/ 119 h 960"/>
              <a:gd name="T24" fmla="*/ 190 w 1128"/>
              <a:gd name="T25" fmla="*/ 114 h 960"/>
              <a:gd name="T26" fmla="*/ 183 w 1128"/>
              <a:gd name="T27" fmla="*/ 118 h 960"/>
              <a:gd name="T28" fmla="*/ 177 w 1128"/>
              <a:gd name="T29" fmla="*/ 127 h 960"/>
              <a:gd name="T30" fmla="*/ 164 w 1128"/>
              <a:gd name="T31" fmla="*/ 127 h 960"/>
              <a:gd name="T32" fmla="*/ 155 w 1128"/>
              <a:gd name="T33" fmla="*/ 120 h 960"/>
              <a:gd name="T34" fmla="*/ 148 w 1128"/>
              <a:gd name="T35" fmla="*/ 111 h 960"/>
              <a:gd name="T36" fmla="*/ 143 w 1128"/>
              <a:gd name="T37" fmla="*/ 113 h 960"/>
              <a:gd name="T38" fmla="*/ 147 w 1128"/>
              <a:gd name="T39" fmla="*/ 122 h 960"/>
              <a:gd name="T40" fmla="*/ 154 w 1128"/>
              <a:gd name="T41" fmla="*/ 130 h 960"/>
              <a:gd name="T42" fmla="*/ 153 w 1128"/>
              <a:gd name="T43" fmla="*/ 140 h 960"/>
              <a:gd name="T44" fmla="*/ 140 w 1128"/>
              <a:gd name="T45" fmla="*/ 149 h 960"/>
              <a:gd name="T46" fmla="*/ 134 w 1128"/>
              <a:gd name="T47" fmla="*/ 149 h 960"/>
              <a:gd name="T48" fmla="*/ 132 w 1128"/>
              <a:gd name="T49" fmla="*/ 148 h 960"/>
              <a:gd name="T50" fmla="*/ 130 w 1128"/>
              <a:gd name="T51" fmla="*/ 148 h 960"/>
              <a:gd name="T52" fmla="*/ 126 w 1128"/>
              <a:gd name="T53" fmla="*/ 154 h 960"/>
              <a:gd name="T54" fmla="*/ 116 w 1128"/>
              <a:gd name="T55" fmla="*/ 163 h 960"/>
              <a:gd name="T56" fmla="*/ 110 w 1128"/>
              <a:gd name="T57" fmla="*/ 167 h 960"/>
              <a:gd name="T58" fmla="*/ 97 w 1128"/>
              <a:gd name="T59" fmla="*/ 168 h 960"/>
              <a:gd name="T60" fmla="*/ 87 w 1128"/>
              <a:gd name="T61" fmla="*/ 171 h 960"/>
              <a:gd name="T62" fmla="*/ 75 w 1128"/>
              <a:gd name="T63" fmla="*/ 179 h 960"/>
              <a:gd name="T64" fmla="*/ 56 w 1128"/>
              <a:gd name="T65" fmla="*/ 185 h 960"/>
              <a:gd name="T66" fmla="*/ 46 w 1128"/>
              <a:gd name="T67" fmla="*/ 186 h 960"/>
              <a:gd name="T68" fmla="*/ 38 w 1128"/>
              <a:gd name="T69" fmla="*/ 194 h 960"/>
              <a:gd name="T70" fmla="*/ 29 w 1128"/>
              <a:gd name="T71" fmla="*/ 199 h 960"/>
              <a:gd name="T72" fmla="*/ 23 w 1128"/>
              <a:gd name="T73" fmla="*/ 207 h 960"/>
              <a:gd name="T74" fmla="*/ 26 w 1128"/>
              <a:gd name="T75" fmla="*/ 214 h 960"/>
              <a:gd name="T76" fmla="*/ 35 w 1128"/>
              <a:gd name="T77" fmla="*/ 227 h 960"/>
              <a:gd name="T78" fmla="*/ 35 w 1128"/>
              <a:gd name="T79" fmla="*/ 235 h 960"/>
              <a:gd name="T80" fmla="*/ 24 w 1128"/>
              <a:gd name="T81" fmla="*/ 240 h 960"/>
              <a:gd name="T82" fmla="*/ 13 w 1128"/>
              <a:gd name="T83" fmla="*/ 235 h 960"/>
              <a:gd name="T84" fmla="*/ 4 w 1128"/>
              <a:gd name="T85" fmla="*/ 222 h 960"/>
              <a:gd name="T86" fmla="*/ 1 w 1128"/>
              <a:gd name="T87" fmla="*/ 210 h 960"/>
              <a:gd name="T88" fmla="*/ 1 w 1128"/>
              <a:gd name="T89" fmla="*/ 200 h 960"/>
              <a:gd name="T90" fmla="*/ 8 w 1128"/>
              <a:gd name="T91" fmla="*/ 189 h 960"/>
              <a:gd name="T92" fmla="*/ 0 w 1128"/>
              <a:gd name="T93" fmla="*/ 184 h 960"/>
              <a:gd name="T94" fmla="*/ 19 w 1128"/>
              <a:gd name="T95" fmla="*/ 160 h 960"/>
              <a:gd name="T96" fmla="*/ 37 w 1128"/>
              <a:gd name="T97" fmla="*/ 139 h 960"/>
              <a:gd name="T98" fmla="*/ 59 w 1128"/>
              <a:gd name="T99" fmla="*/ 101 h 960"/>
              <a:gd name="T100" fmla="*/ 74 w 1128"/>
              <a:gd name="T101" fmla="*/ 62 h 960"/>
              <a:gd name="T102" fmla="*/ 82 w 1128"/>
              <a:gd name="T103" fmla="*/ 36 h 960"/>
              <a:gd name="T104" fmla="*/ 121 w 1128"/>
              <a:gd name="T105" fmla="*/ 3 h 960"/>
              <a:gd name="T106" fmla="*/ 156 w 1128"/>
              <a:gd name="T107" fmla="*/ 8 h 960"/>
              <a:gd name="T108" fmla="*/ 170 w 1128"/>
              <a:gd name="T109" fmla="*/ 24 h 960"/>
              <a:gd name="T110" fmla="*/ 185 w 1128"/>
              <a:gd name="T111" fmla="*/ 32 h 960"/>
              <a:gd name="T112" fmla="*/ 224 w 1128"/>
              <a:gd name="T113" fmla="*/ 15 h 960"/>
              <a:gd name="T114" fmla="*/ 272 w 1128"/>
              <a:gd name="T115" fmla="*/ 41 h 96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128"/>
              <a:gd name="T175" fmla="*/ 0 h 960"/>
              <a:gd name="T176" fmla="*/ 1128 w 1128"/>
              <a:gd name="T177" fmla="*/ 960 h 960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128" h="960">
                <a:moveTo>
                  <a:pt x="1128" y="246"/>
                </a:moveTo>
                <a:lnTo>
                  <a:pt x="1124" y="248"/>
                </a:lnTo>
                <a:lnTo>
                  <a:pt x="1116" y="250"/>
                </a:lnTo>
                <a:lnTo>
                  <a:pt x="1104" y="254"/>
                </a:lnTo>
                <a:lnTo>
                  <a:pt x="1094" y="259"/>
                </a:lnTo>
                <a:lnTo>
                  <a:pt x="1088" y="265"/>
                </a:lnTo>
                <a:lnTo>
                  <a:pt x="1083" y="275"/>
                </a:lnTo>
                <a:lnTo>
                  <a:pt x="1075" y="289"/>
                </a:lnTo>
                <a:lnTo>
                  <a:pt x="1063" y="305"/>
                </a:lnTo>
                <a:lnTo>
                  <a:pt x="1055" y="318"/>
                </a:lnTo>
                <a:lnTo>
                  <a:pt x="1047" y="332"/>
                </a:lnTo>
                <a:lnTo>
                  <a:pt x="1043" y="348"/>
                </a:lnTo>
                <a:lnTo>
                  <a:pt x="1037" y="362"/>
                </a:lnTo>
                <a:lnTo>
                  <a:pt x="1029" y="376"/>
                </a:lnTo>
                <a:lnTo>
                  <a:pt x="1016" y="387"/>
                </a:lnTo>
                <a:lnTo>
                  <a:pt x="1002" y="395"/>
                </a:lnTo>
                <a:lnTo>
                  <a:pt x="984" y="403"/>
                </a:lnTo>
                <a:lnTo>
                  <a:pt x="966" y="411"/>
                </a:lnTo>
                <a:lnTo>
                  <a:pt x="949" y="417"/>
                </a:lnTo>
                <a:lnTo>
                  <a:pt x="937" y="419"/>
                </a:lnTo>
                <a:lnTo>
                  <a:pt x="921" y="415"/>
                </a:lnTo>
                <a:lnTo>
                  <a:pt x="903" y="411"/>
                </a:lnTo>
                <a:lnTo>
                  <a:pt x="884" y="409"/>
                </a:lnTo>
                <a:lnTo>
                  <a:pt x="864" y="411"/>
                </a:lnTo>
                <a:lnTo>
                  <a:pt x="846" y="419"/>
                </a:lnTo>
                <a:lnTo>
                  <a:pt x="829" y="431"/>
                </a:lnTo>
                <a:lnTo>
                  <a:pt x="813" y="440"/>
                </a:lnTo>
                <a:lnTo>
                  <a:pt x="801" y="450"/>
                </a:lnTo>
                <a:lnTo>
                  <a:pt x="799" y="454"/>
                </a:lnTo>
                <a:lnTo>
                  <a:pt x="797" y="458"/>
                </a:lnTo>
                <a:lnTo>
                  <a:pt x="795" y="464"/>
                </a:lnTo>
                <a:lnTo>
                  <a:pt x="793" y="468"/>
                </a:lnTo>
                <a:lnTo>
                  <a:pt x="791" y="472"/>
                </a:lnTo>
                <a:lnTo>
                  <a:pt x="789" y="474"/>
                </a:lnTo>
                <a:lnTo>
                  <a:pt x="787" y="474"/>
                </a:lnTo>
                <a:lnTo>
                  <a:pt x="783" y="474"/>
                </a:lnTo>
                <a:lnTo>
                  <a:pt x="777" y="470"/>
                </a:lnTo>
                <a:lnTo>
                  <a:pt x="770" y="462"/>
                </a:lnTo>
                <a:lnTo>
                  <a:pt x="760" y="456"/>
                </a:lnTo>
                <a:lnTo>
                  <a:pt x="752" y="456"/>
                </a:lnTo>
                <a:lnTo>
                  <a:pt x="742" y="462"/>
                </a:lnTo>
                <a:lnTo>
                  <a:pt x="734" y="472"/>
                </a:lnTo>
                <a:lnTo>
                  <a:pt x="726" y="484"/>
                </a:lnTo>
                <a:lnTo>
                  <a:pt x="718" y="496"/>
                </a:lnTo>
                <a:lnTo>
                  <a:pt x="708" y="507"/>
                </a:lnTo>
                <a:lnTo>
                  <a:pt x="695" y="513"/>
                </a:lnTo>
                <a:lnTo>
                  <a:pt x="679" y="513"/>
                </a:lnTo>
                <a:lnTo>
                  <a:pt x="657" y="509"/>
                </a:lnTo>
                <a:lnTo>
                  <a:pt x="644" y="503"/>
                </a:lnTo>
                <a:lnTo>
                  <a:pt x="634" y="494"/>
                </a:lnTo>
                <a:lnTo>
                  <a:pt x="622" y="482"/>
                </a:lnTo>
                <a:lnTo>
                  <a:pt x="612" y="468"/>
                </a:lnTo>
                <a:lnTo>
                  <a:pt x="602" y="454"/>
                </a:lnTo>
                <a:lnTo>
                  <a:pt x="592" y="442"/>
                </a:lnTo>
                <a:lnTo>
                  <a:pt x="583" y="437"/>
                </a:lnTo>
                <a:lnTo>
                  <a:pt x="575" y="440"/>
                </a:lnTo>
                <a:lnTo>
                  <a:pt x="571" y="452"/>
                </a:lnTo>
                <a:lnTo>
                  <a:pt x="575" y="464"/>
                </a:lnTo>
                <a:lnTo>
                  <a:pt x="581" y="478"/>
                </a:lnTo>
                <a:lnTo>
                  <a:pt x="588" y="490"/>
                </a:lnTo>
                <a:lnTo>
                  <a:pt x="596" y="498"/>
                </a:lnTo>
                <a:lnTo>
                  <a:pt x="608" y="509"/>
                </a:lnTo>
                <a:lnTo>
                  <a:pt x="618" y="519"/>
                </a:lnTo>
                <a:lnTo>
                  <a:pt x="624" y="531"/>
                </a:lnTo>
                <a:lnTo>
                  <a:pt x="624" y="541"/>
                </a:lnTo>
                <a:lnTo>
                  <a:pt x="612" y="557"/>
                </a:lnTo>
                <a:lnTo>
                  <a:pt x="596" y="574"/>
                </a:lnTo>
                <a:lnTo>
                  <a:pt x="577" y="588"/>
                </a:lnTo>
                <a:lnTo>
                  <a:pt x="557" y="596"/>
                </a:lnTo>
                <a:lnTo>
                  <a:pt x="545" y="600"/>
                </a:lnTo>
                <a:lnTo>
                  <a:pt x="535" y="598"/>
                </a:lnTo>
                <a:lnTo>
                  <a:pt x="533" y="596"/>
                </a:lnTo>
                <a:lnTo>
                  <a:pt x="531" y="594"/>
                </a:lnTo>
                <a:lnTo>
                  <a:pt x="527" y="592"/>
                </a:lnTo>
                <a:lnTo>
                  <a:pt x="525" y="590"/>
                </a:lnTo>
                <a:lnTo>
                  <a:pt x="523" y="590"/>
                </a:lnTo>
                <a:lnTo>
                  <a:pt x="521" y="590"/>
                </a:lnTo>
                <a:lnTo>
                  <a:pt x="520" y="592"/>
                </a:lnTo>
                <a:lnTo>
                  <a:pt x="518" y="598"/>
                </a:lnTo>
                <a:lnTo>
                  <a:pt x="514" y="608"/>
                </a:lnTo>
                <a:lnTo>
                  <a:pt x="504" y="614"/>
                </a:lnTo>
                <a:lnTo>
                  <a:pt x="492" y="624"/>
                </a:lnTo>
                <a:lnTo>
                  <a:pt x="478" y="637"/>
                </a:lnTo>
                <a:lnTo>
                  <a:pt x="466" y="651"/>
                </a:lnTo>
                <a:lnTo>
                  <a:pt x="459" y="661"/>
                </a:lnTo>
                <a:lnTo>
                  <a:pt x="451" y="667"/>
                </a:lnTo>
                <a:lnTo>
                  <a:pt x="441" y="667"/>
                </a:lnTo>
                <a:lnTo>
                  <a:pt x="427" y="665"/>
                </a:lnTo>
                <a:lnTo>
                  <a:pt x="411" y="667"/>
                </a:lnTo>
                <a:lnTo>
                  <a:pt x="390" y="669"/>
                </a:lnTo>
                <a:lnTo>
                  <a:pt x="374" y="669"/>
                </a:lnTo>
                <a:lnTo>
                  <a:pt x="360" y="675"/>
                </a:lnTo>
                <a:lnTo>
                  <a:pt x="348" y="683"/>
                </a:lnTo>
                <a:lnTo>
                  <a:pt x="336" y="694"/>
                </a:lnTo>
                <a:lnTo>
                  <a:pt x="323" y="704"/>
                </a:lnTo>
                <a:lnTo>
                  <a:pt x="299" y="714"/>
                </a:lnTo>
                <a:lnTo>
                  <a:pt x="271" y="726"/>
                </a:lnTo>
                <a:lnTo>
                  <a:pt x="246" y="734"/>
                </a:lnTo>
                <a:lnTo>
                  <a:pt x="226" y="740"/>
                </a:lnTo>
                <a:lnTo>
                  <a:pt x="212" y="740"/>
                </a:lnTo>
                <a:lnTo>
                  <a:pt x="199" y="740"/>
                </a:lnTo>
                <a:lnTo>
                  <a:pt x="185" y="742"/>
                </a:lnTo>
                <a:lnTo>
                  <a:pt x="173" y="748"/>
                </a:lnTo>
                <a:lnTo>
                  <a:pt x="163" y="759"/>
                </a:lnTo>
                <a:lnTo>
                  <a:pt x="153" y="773"/>
                </a:lnTo>
                <a:lnTo>
                  <a:pt x="142" y="781"/>
                </a:lnTo>
                <a:lnTo>
                  <a:pt x="128" y="787"/>
                </a:lnTo>
                <a:lnTo>
                  <a:pt x="116" y="793"/>
                </a:lnTo>
                <a:lnTo>
                  <a:pt x="108" y="803"/>
                </a:lnTo>
                <a:lnTo>
                  <a:pt x="100" y="816"/>
                </a:lnTo>
                <a:lnTo>
                  <a:pt x="92" y="826"/>
                </a:lnTo>
                <a:lnTo>
                  <a:pt x="86" y="834"/>
                </a:lnTo>
                <a:lnTo>
                  <a:pt x="90" y="844"/>
                </a:lnTo>
                <a:lnTo>
                  <a:pt x="104" y="856"/>
                </a:lnTo>
                <a:lnTo>
                  <a:pt x="118" y="872"/>
                </a:lnTo>
                <a:lnTo>
                  <a:pt x="130" y="891"/>
                </a:lnTo>
                <a:lnTo>
                  <a:pt x="138" y="905"/>
                </a:lnTo>
                <a:lnTo>
                  <a:pt x="144" y="919"/>
                </a:lnTo>
                <a:lnTo>
                  <a:pt x="146" y="931"/>
                </a:lnTo>
                <a:lnTo>
                  <a:pt x="140" y="940"/>
                </a:lnTo>
                <a:lnTo>
                  <a:pt x="128" y="946"/>
                </a:lnTo>
                <a:lnTo>
                  <a:pt x="114" y="954"/>
                </a:lnTo>
                <a:lnTo>
                  <a:pt x="96" y="960"/>
                </a:lnTo>
                <a:lnTo>
                  <a:pt x="79" y="960"/>
                </a:lnTo>
                <a:lnTo>
                  <a:pt x="67" y="956"/>
                </a:lnTo>
                <a:lnTo>
                  <a:pt x="51" y="938"/>
                </a:lnTo>
                <a:lnTo>
                  <a:pt x="37" y="919"/>
                </a:lnTo>
                <a:lnTo>
                  <a:pt x="25" y="901"/>
                </a:lnTo>
                <a:lnTo>
                  <a:pt x="18" y="887"/>
                </a:lnTo>
                <a:lnTo>
                  <a:pt x="10" y="872"/>
                </a:lnTo>
                <a:lnTo>
                  <a:pt x="4" y="854"/>
                </a:lnTo>
                <a:lnTo>
                  <a:pt x="2" y="840"/>
                </a:lnTo>
                <a:lnTo>
                  <a:pt x="2" y="826"/>
                </a:lnTo>
                <a:lnTo>
                  <a:pt x="2" y="812"/>
                </a:lnTo>
                <a:lnTo>
                  <a:pt x="4" y="797"/>
                </a:lnTo>
                <a:lnTo>
                  <a:pt x="12" y="783"/>
                </a:lnTo>
                <a:lnTo>
                  <a:pt x="25" y="765"/>
                </a:lnTo>
                <a:lnTo>
                  <a:pt x="31" y="753"/>
                </a:lnTo>
                <a:lnTo>
                  <a:pt x="33" y="749"/>
                </a:lnTo>
                <a:lnTo>
                  <a:pt x="4" y="746"/>
                </a:lnTo>
                <a:lnTo>
                  <a:pt x="0" y="734"/>
                </a:lnTo>
                <a:lnTo>
                  <a:pt x="33" y="687"/>
                </a:lnTo>
                <a:lnTo>
                  <a:pt x="71" y="675"/>
                </a:lnTo>
                <a:lnTo>
                  <a:pt x="77" y="637"/>
                </a:lnTo>
                <a:lnTo>
                  <a:pt x="128" y="627"/>
                </a:lnTo>
                <a:lnTo>
                  <a:pt x="147" y="612"/>
                </a:lnTo>
                <a:lnTo>
                  <a:pt x="147" y="553"/>
                </a:lnTo>
                <a:lnTo>
                  <a:pt x="175" y="539"/>
                </a:lnTo>
                <a:lnTo>
                  <a:pt x="244" y="478"/>
                </a:lnTo>
                <a:lnTo>
                  <a:pt x="238" y="403"/>
                </a:lnTo>
                <a:lnTo>
                  <a:pt x="264" y="332"/>
                </a:lnTo>
                <a:lnTo>
                  <a:pt x="301" y="307"/>
                </a:lnTo>
                <a:lnTo>
                  <a:pt x="297" y="250"/>
                </a:lnTo>
                <a:lnTo>
                  <a:pt x="325" y="220"/>
                </a:lnTo>
                <a:lnTo>
                  <a:pt x="303" y="157"/>
                </a:lnTo>
                <a:lnTo>
                  <a:pt x="329" y="143"/>
                </a:lnTo>
                <a:lnTo>
                  <a:pt x="329" y="86"/>
                </a:lnTo>
                <a:lnTo>
                  <a:pt x="384" y="78"/>
                </a:lnTo>
                <a:lnTo>
                  <a:pt x="484" y="9"/>
                </a:lnTo>
                <a:lnTo>
                  <a:pt x="535" y="39"/>
                </a:lnTo>
                <a:lnTo>
                  <a:pt x="592" y="9"/>
                </a:lnTo>
                <a:lnTo>
                  <a:pt x="624" y="29"/>
                </a:lnTo>
                <a:lnTo>
                  <a:pt x="693" y="0"/>
                </a:lnTo>
                <a:lnTo>
                  <a:pt x="720" y="27"/>
                </a:lnTo>
                <a:lnTo>
                  <a:pt x="681" y="94"/>
                </a:lnTo>
                <a:lnTo>
                  <a:pt x="651" y="130"/>
                </a:lnTo>
                <a:lnTo>
                  <a:pt x="679" y="151"/>
                </a:lnTo>
                <a:lnTo>
                  <a:pt x="740" y="128"/>
                </a:lnTo>
                <a:lnTo>
                  <a:pt x="823" y="92"/>
                </a:lnTo>
                <a:lnTo>
                  <a:pt x="878" y="120"/>
                </a:lnTo>
                <a:lnTo>
                  <a:pt x="895" y="59"/>
                </a:lnTo>
                <a:lnTo>
                  <a:pt x="984" y="61"/>
                </a:lnTo>
                <a:lnTo>
                  <a:pt x="1053" y="96"/>
                </a:lnTo>
                <a:lnTo>
                  <a:pt x="1086" y="161"/>
                </a:lnTo>
                <a:lnTo>
                  <a:pt x="1110" y="216"/>
                </a:lnTo>
                <a:lnTo>
                  <a:pt x="1128" y="246"/>
                </a:lnTo>
              </a:path>
            </a:pathLst>
          </a:custGeom>
          <a:solidFill>
            <a:schemeClr val="accent1">
              <a:lumMod val="50000"/>
            </a:schemeClr>
          </a:solidFill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lIns="68567" tIns="34284" rIns="68567" bIns="34284"/>
          <a:lstStyle/>
          <a:p>
            <a:endParaRPr lang="zh-CN" altLang="en-US"/>
          </a:p>
        </p:txBody>
      </p:sp>
      <p:sp>
        <p:nvSpPr>
          <p:cNvPr id="71" name="Freeform 92"/>
          <p:cNvSpPr>
            <a:spLocks/>
          </p:cNvSpPr>
          <p:nvPr/>
        </p:nvSpPr>
        <p:spPr bwMode="gray">
          <a:xfrm>
            <a:off x="3647662" y="2615059"/>
            <a:ext cx="587055" cy="394097"/>
          </a:xfrm>
          <a:custGeom>
            <a:avLst/>
            <a:gdLst>
              <a:gd name="T0" fmla="*/ 81 w 987"/>
              <a:gd name="T1" fmla="*/ 0 h 663"/>
              <a:gd name="T2" fmla="*/ 88 w 987"/>
              <a:gd name="T3" fmla="*/ 3 h 663"/>
              <a:gd name="T4" fmla="*/ 96 w 987"/>
              <a:gd name="T5" fmla="*/ 5 h 663"/>
              <a:gd name="T6" fmla="*/ 103 w 987"/>
              <a:gd name="T7" fmla="*/ 2 h 663"/>
              <a:gd name="T8" fmla="*/ 111 w 987"/>
              <a:gd name="T9" fmla="*/ 0 h 663"/>
              <a:gd name="T10" fmla="*/ 119 w 987"/>
              <a:gd name="T11" fmla="*/ 5 h 663"/>
              <a:gd name="T12" fmla="*/ 125 w 987"/>
              <a:gd name="T13" fmla="*/ 15 h 663"/>
              <a:gd name="T14" fmla="*/ 126 w 987"/>
              <a:gd name="T15" fmla="*/ 24 h 663"/>
              <a:gd name="T16" fmla="*/ 128 w 987"/>
              <a:gd name="T17" fmla="*/ 32 h 663"/>
              <a:gd name="T18" fmla="*/ 133 w 987"/>
              <a:gd name="T19" fmla="*/ 37 h 663"/>
              <a:gd name="T20" fmla="*/ 141 w 987"/>
              <a:gd name="T21" fmla="*/ 39 h 663"/>
              <a:gd name="T22" fmla="*/ 149 w 987"/>
              <a:gd name="T23" fmla="*/ 38 h 663"/>
              <a:gd name="T24" fmla="*/ 154 w 987"/>
              <a:gd name="T25" fmla="*/ 33 h 663"/>
              <a:gd name="T26" fmla="*/ 160 w 987"/>
              <a:gd name="T27" fmla="*/ 24 h 663"/>
              <a:gd name="T28" fmla="*/ 167 w 987"/>
              <a:gd name="T29" fmla="*/ 15 h 663"/>
              <a:gd name="T30" fmla="*/ 175 w 987"/>
              <a:gd name="T31" fmla="*/ 6 h 663"/>
              <a:gd name="T32" fmla="*/ 184 w 987"/>
              <a:gd name="T33" fmla="*/ 2 h 663"/>
              <a:gd name="T34" fmla="*/ 191 w 987"/>
              <a:gd name="T35" fmla="*/ 4 h 663"/>
              <a:gd name="T36" fmla="*/ 200 w 987"/>
              <a:gd name="T37" fmla="*/ 9 h 663"/>
              <a:gd name="T38" fmla="*/ 212 w 987"/>
              <a:gd name="T39" fmla="*/ 11 h 663"/>
              <a:gd name="T40" fmla="*/ 224 w 987"/>
              <a:gd name="T41" fmla="*/ 9 h 663"/>
              <a:gd name="T42" fmla="*/ 234 w 987"/>
              <a:gd name="T43" fmla="*/ 7 h 663"/>
              <a:gd name="T44" fmla="*/ 241 w 987"/>
              <a:gd name="T45" fmla="*/ 5 h 663"/>
              <a:gd name="T46" fmla="*/ 246 w 987"/>
              <a:gd name="T47" fmla="*/ 5 h 663"/>
              <a:gd name="T48" fmla="*/ 246 w 987"/>
              <a:gd name="T49" fmla="*/ 12 h 663"/>
              <a:gd name="T50" fmla="*/ 245 w 987"/>
              <a:gd name="T51" fmla="*/ 23 h 663"/>
              <a:gd name="T52" fmla="*/ 243 w 987"/>
              <a:gd name="T53" fmla="*/ 31 h 663"/>
              <a:gd name="T54" fmla="*/ 237 w 987"/>
              <a:gd name="T55" fmla="*/ 32 h 663"/>
              <a:gd name="T56" fmla="*/ 231 w 987"/>
              <a:gd name="T57" fmla="*/ 31 h 663"/>
              <a:gd name="T58" fmla="*/ 225 w 987"/>
              <a:gd name="T59" fmla="*/ 32 h 663"/>
              <a:gd name="T60" fmla="*/ 216 w 987"/>
              <a:gd name="T61" fmla="*/ 41 h 663"/>
              <a:gd name="T62" fmla="*/ 205 w 987"/>
              <a:gd name="T63" fmla="*/ 49 h 663"/>
              <a:gd name="T64" fmla="*/ 198 w 987"/>
              <a:gd name="T65" fmla="*/ 51 h 663"/>
              <a:gd name="T66" fmla="*/ 191 w 987"/>
              <a:gd name="T67" fmla="*/ 52 h 663"/>
              <a:gd name="T68" fmla="*/ 189 w 987"/>
              <a:gd name="T69" fmla="*/ 55 h 663"/>
              <a:gd name="T70" fmla="*/ 191 w 987"/>
              <a:gd name="T71" fmla="*/ 63 h 663"/>
              <a:gd name="T72" fmla="*/ 190 w 987"/>
              <a:gd name="T73" fmla="*/ 72 h 663"/>
              <a:gd name="T74" fmla="*/ 185 w 987"/>
              <a:gd name="T75" fmla="*/ 77 h 663"/>
              <a:gd name="T76" fmla="*/ 177 w 987"/>
              <a:gd name="T77" fmla="*/ 79 h 663"/>
              <a:gd name="T78" fmla="*/ 171 w 987"/>
              <a:gd name="T79" fmla="*/ 79 h 663"/>
              <a:gd name="T80" fmla="*/ 170 w 987"/>
              <a:gd name="T81" fmla="*/ 84 h 663"/>
              <a:gd name="T82" fmla="*/ 170 w 987"/>
              <a:gd name="T83" fmla="*/ 93 h 663"/>
              <a:gd name="T84" fmla="*/ 168 w 987"/>
              <a:gd name="T85" fmla="*/ 101 h 663"/>
              <a:gd name="T86" fmla="*/ 163 w 987"/>
              <a:gd name="T87" fmla="*/ 106 h 663"/>
              <a:gd name="T88" fmla="*/ 157 w 987"/>
              <a:gd name="T89" fmla="*/ 111 h 663"/>
              <a:gd name="T90" fmla="*/ 155 w 987"/>
              <a:gd name="T91" fmla="*/ 118 h 663"/>
              <a:gd name="T92" fmla="*/ 152 w 987"/>
              <a:gd name="T93" fmla="*/ 123 h 663"/>
              <a:gd name="T94" fmla="*/ 139 w 987"/>
              <a:gd name="T95" fmla="*/ 127 h 663"/>
              <a:gd name="T96" fmla="*/ 129 w 987"/>
              <a:gd name="T97" fmla="*/ 143 h 663"/>
              <a:gd name="T98" fmla="*/ 106 w 987"/>
              <a:gd name="T99" fmla="*/ 148 h 663"/>
              <a:gd name="T100" fmla="*/ 89 w 987"/>
              <a:gd name="T101" fmla="*/ 156 h 663"/>
              <a:gd name="T102" fmla="*/ 66 w 987"/>
              <a:gd name="T103" fmla="*/ 144 h 663"/>
              <a:gd name="T104" fmla="*/ 52 w 987"/>
              <a:gd name="T105" fmla="*/ 160 h 663"/>
              <a:gd name="T106" fmla="*/ 13 w 987"/>
              <a:gd name="T107" fmla="*/ 152 h 663"/>
              <a:gd name="T108" fmla="*/ 0 w 987"/>
              <a:gd name="T109" fmla="*/ 140 h 663"/>
              <a:gd name="T110" fmla="*/ 14 w 987"/>
              <a:gd name="T111" fmla="*/ 98 h 663"/>
              <a:gd name="T112" fmla="*/ 8 w 987"/>
              <a:gd name="T113" fmla="*/ 78 h 663"/>
              <a:gd name="T114" fmla="*/ 26 w 987"/>
              <a:gd name="T115" fmla="*/ 45 h 663"/>
              <a:gd name="T116" fmla="*/ 50 w 987"/>
              <a:gd name="T117" fmla="*/ 22 h 663"/>
              <a:gd name="T118" fmla="*/ 80 w 987"/>
              <a:gd name="T119" fmla="*/ 0 h 66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987"/>
              <a:gd name="T181" fmla="*/ 0 h 663"/>
              <a:gd name="T182" fmla="*/ 987 w 987"/>
              <a:gd name="T183" fmla="*/ 663 h 663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987" h="663">
                <a:moveTo>
                  <a:pt x="323" y="0"/>
                </a:moveTo>
                <a:lnTo>
                  <a:pt x="327" y="2"/>
                </a:lnTo>
                <a:lnTo>
                  <a:pt x="339" y="7"/>
                </a:lnTo>
                <a:lnTo>
                  <a:pt x="353" y="13"/>
                </a:lnTo>
                <a:lnTo>
                  <a:pt x="369" y="19"/>
                </a:lnTo>
                <a:lnTo>
                  <a:pt x="384" y="21"/>
                </a:lnTo>
                <a:lnTo>
                  <a:pt x="398" y="19"/>
                </a:lnTo>
                <a:lnTo>
                  <a:pt x="414" y="9"/>
                </a:lnTo>
                <a:lnTo>
                  <a:pt x="432" y="2"/>
                </a:lnTo>
                <a:lnTo>
                  <a:pt x="447" y="2"/>
                </a:lnTo>
                <a:lnTo>
                  <a:pt x="463" y="7"/>
                </a:lnTo>
                <a:lnTo>
                  <a:pt x="479" y="23"/>
                </a:lnTo>
                <a:lnTo>
                  <a:pt x="493" y="43"/>
                </a:lnTo>
                <a:lnTo>
                  <a:pt x="500" y="63"/>
                </a:lnTo>
                <a:lnTo>
                  <a:pt x="504" y="82"/>
                </a:lnTo>
                <a:lnTo>
                  <a:pt x="504" y="98"/>
                </a:lnTo>
                <a:lnTo>
                  <a:pt x="508" y="114"/>
                </a:lnTo>
                <a:lnTo>
                  <a:pt x="512" y="129"/>
                </a:lnTo>
                <a:lnTo>
                  <a:pt x="522" y="143"/>
                </a:lnTo>
                <a:lnTo>
                  <a:pt x="534" y="151"/>
                </a:lnTo>
                <a:lnTo>
                  <a:pt x="550" y="155"/>
                </a:lnTo>
                <a:lnTo>
                  <a:pt x="567" y="157"/>
                </a:lnTo>
                <a:lnTo>
                  <a:pt x="585" y="157"/>
                </a:lnTo>
                <a:lnTo>
                  <a:pt x="599" y="153"/>
                </a:lnTo>
                <a:lnTo>
                  <a:pt x="609" y="147"/>
                </a:lnTo>
                <a:lnTo>
                  <a:pt x="617" y="133"/>
                </a:lnTo>
                <a:lnTo>
                  <a:pt x="628" y="116"/>
                </a:lnTo>
                <a:lnTo>
                  <a:pt x="642" y="96"/>
                </a:lnTo>
                <a:lnTo>
                  <a:pt x="656" y="76"/>
                </a:lnTo>
                <a:lnTo>
                  <a:pt x="668" y="61"/>
                </a:lnTo>
                <a:lnTo>
                  <a:pt x="683" y="43"/>
                </a:lnTo>
                <a:lnTo>
                  <a:pt x="703" y="27"/>
                </a:lnTo>
                <a:lnTo>
                  <a:pt x="723" y="15"/>
                </a:lnTo>
                <a:lnTo>
                  <a:pt x="737" y="9"/>
                </a:lnTo>
                <a:lnTo>
                  <a:pt x="748" y="11"/>
                </a:lnTo>
                <a:lnTo>
                  <a:pt x="764" y="19"/>
                </a:lnTo>
                <a:lnTo>
                  <a:pt x="782" y="27"/>
                </a:lnTo>
                <a:lnTo>
                  <a:pt x="802" y="37"/>
                </a:lnTo>
                <a:lnTo>
                  <a:pt x="823" y="45"/>
                </a:lnTo>
                <a:lnTo>
                  <a:pt x="851" y="47"/>
                </a:lnTo>
                <a:lnTo>
                  <a:pt x="874" y="43"/>
                </a:lnTo>
                <a:lnTo>
                  <a:pt x="896" y="37"/>
                </a:lnTo>
                <a:lnTo>
                  <a:pt x="920" y="33"/>
                </a:lnTo>
                <a:lnTo>
                  <a:pt x="937" y="29"/>
                </a:lnTo>
                <a:lnTo>
                  <a:pt x="953" y="25"/>
                </a:lnTo>
                <a:lnTo>
                  <a:pt x="967" y="21"/>
                </a:lnTo>
                <a:lnTo>
                  <a:pt x="979" y="19"/>
                </a:lnTo>
                <a:lnTo>
                  <a:pt x="985" y="21"/>
                </a:lnTo>
                <a:lnTo>
                  <a:pt x="987" y="31"/>
                </a:lnTo>
                <a:lnTo>
                  <a:pt x="987" y="51"/>
                </a:lnTo>
                <a:lnTo>
                  <a:pt x="985" y="70"/>
                </a:lnTo>
                <a:lnTo>
                  <a:pt x="983" y="92"/>
                </a:lnTo>
                <a:lnTo>
                  <a:pt x="979" y="112"/>
                </a:lnTo>
                <a:lnTo>
                  <a:pt x="973" y="124"/>
                </a:lnTo>
                <a:lnTo>
                  <a:pt x="963" y="128"/>
                </a:lnTo>
                <a:lnTo>
                  <a:pt x="951" y="128"/>
                </a:lnTo>
                <a:lnTo>
                  <a:pt x="937" y="126"/>
                </a:lnTo>
                <a:lnTo>
                  <a:pt x="926" y="124"/>
                </a:lnTo>
                <a:lnTo>
                  <a:pt x="912" y="126"/>
                </a:lnTo>
                <a:lnTo>
                  <a:pt x="902" y="131"/>
                </a:lnTo>
                <a:lnTo>
                  <a:pt x="886" y="147"/>
                </a:lnTo>
                <a:lnTo>
                  <a:pt x="865" y="167"/>
                </a:lnTo>
                <a:lnTo>
                  <a:pt x="843" y="185"/>
                </a:lnTo>
                <a:lnTo>
                  <a:pt x="821" y="198"/>
                </a:lnTo>
                <a:lnTo>
                  <a:pt x="807" y="204"/>
                </a:lnTo>
                <a:lnTo>
                  <a:pt x="792" y="206"/>
                </a:lnTo>
                <a:lnTo>
                  <a:pt x="778" y="206"/>
                </a:lnTo>
                <a:lnTo>
                  <a:pt x="766" y="208"/>
                </a:lnTo>
                <a:lnTo>
                  <a:pt x="760" y="212"/>
                </a:lnTo>
                <a:lnTo>
                  <a:pt x="758" y="222"/>
                </a:lnTo>
                <a:lnTo>
                  <a:pt x="762" y="236"/>
                </a:lnTo>
                <a:lnTo>
                  <a:pt x="764" y="253"/>
                </a:lnTo>
                <a:lnTo>
                  <a:pt x="764" y="271"/>
                </a:lnTo>
                <a:lnTo>
                  <a:pt x="760" y="289"/>
                </a:lnTo>
                <a:lnTo>
                  <a:pt x="754" y="303"/>
                </a:lnTo>
                <a:lnTo>
                  <a:pt x="743" y="311"/>
                </a:lnTo>
                <a:lnTo>
                  <a:pt x="725" y="316"/>
                </a:lnTo>
                <a:lnTo>
                  <a:pt x="709" y="316"/>
                </a:lnTo>
                <a:lnTo>
                  <a:pt x="695" y="316"/>
                </a:lnTo>
                <a:lnTo>
                  <a:pt x="685" y="318"/>
                </a:lnTo>
                <a:lnTo>
                  <a:pt x="682" y="326"/>
                </a:lnTo>
                <a:lnTo>
                  <a:pt x="682" y="338"/>
                </a:lnTo>
                <a:lnTo>
                  <a:pt x="682" y="356"/>
                </a:lnTo>
                <a:lnTo>
                  <a:pt x="682" y="374"/>
                </a:lnTo>
                <a:lnTo>
                  <a:pt x="680" y="391"/>
                </a:lnTo>
                <a:lnTo>
                  <a:pt x="674" y="405"/>
                </a:lnTo>
                <a:lnTo>
                  <a:pt x="668" y="415"/>
                </a:lnTo>
                <a:lnTo>
                  <a:pt x="654" y="425"/>
                </a:lnTo>
                <a:lnTo>
                  <a:pt x="640" y="433"/>
                </a:lnTo>
                <a:lnTo>
                  <a:pt x="630" y="444"/>
                </a:lnTo>
                <a:lnTo>
                  <a:pt x="626" y="458"/>
                </a:lnTo>
                <a:lnTo>
                  <a:pt x="622" y="474"/>
                </a:lnTo>
                <a:lnTo>
                  <a:pt x="617" y="486"/>
                </a:lnTo>
                <a:lnTo>
                  <a:pt x="609" y="494"/>
                </a:lnTo>
                <a:lnTo>
                  <a:pt x="605" y="496"/>
                </a:lnTo>
                <a:lnTo>
                  <a:pt x="558" y="511"/>
                </a:lnTo>
                <a:lnTo>
                  <a:pt x="546" y="572"/>
                </a:lnTo>
                <a:lnTo>
                  <a:pt x="518" y="572"/>
                </a:lnTo>
                <a:lnTo>
                  <a:pt x="461" y="598"/>
                </a:lnTo>
                <a:lnTo>
                  <a:pt x="424" y="594"/>
                </a:lnTo>
                <a:lnTo>
                  <a:pt x="412" y="620"/>
                </a:lnTo>
                <a:lnTo>
                  <a:pt x="357" y="627"/>
                </a:lnTo>
                <a:lnTo>
                  <a:pt x="327" y="643"/>
                </a:lnTo>
                <a:lnTo>
                  <a:pt x="266" y="578"/>
                </a:lnTo>
                <a:lnTo>
                  <a:pt x="229" y="596"/>
                </a:lnTo>
                <a:lnTo>
                  <a:pt x="209" y="643"/>
                </a:lnTo>
                <a:lnTo>
                  <a:pt x="105" y="663"/>
                </a:lnTo>
                <a:lnTo>
                  <a:pt x="54" y="610"/>
                </a:lnTo>
                <a:lnTo>
                  <a:pt x="4" y="612"/>
                </a:lnTo>
                <a:lnTo>
                  <a:pt x="0" y="562"/>
                </a:lnTo>
                <a:lnTo>
                  <a:pt x="69" y="482"/>
                </a:lnTo>
                <a:lnTo>
                  <a:pt x="59" y="395"/>
                </a:lnTo>
                <a:lnTo>
                  <a:pt x="28" y="350"/>
                </a:lnTo>
                <a:lnTo>
                  <a:pt x="32" y="313"/>
                </a:lnTo>
                <a:lnTo>
                  <a:pt x="87" y="265"/>
                </a:lnTo>
                <a:lnTo>
                  <a:pt x="107" y="181"/>
                </a:lnTo>
                <a:lnTo>
                  <a:pt x="168" y="143"/>
                </a:lnTo>
                <a:lnTo>
                  <a:pt x="201" y="88"/>
                </a:lnTo>
                <a:lnTo>
                  <a:pt x="266" y="84"/>
                </a:lnTo>
                <a:lnTo>
                  <a:pt x="323" y="0"/>
                </a:lnTo>
              </a:path>
            </a:pathLst>
          </a:custGeom>
          <a:solidFill>
            <a:schemeClr val="accent1">
              <a:lumMod val="50000"/>
            </a:schemeClr>
          </a:solidFill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lIns="68567" tIns="34284" rIns="68567" bIns="34284"/>
          <a:lstStyle/>
          <a:p>
            <a:endParaRPr lang="zh-CN" altLang="en-US"/>
          </a:p>
        </p:txBody>
      </p:sp>
      <p:sp>
        <p:nvSpPr>
          <p:cNvPr id="72" name="Freeform 100"/>
          <p:cNvSpPr>
            <a:spLocks/>
          </p:cNvSpPr>
          <p:nvPr/>
        </p:nvSpPr>
        <p:spPr bwMode="gray">
          <a:xfrm>
            <a:off x="3876292" y="2010221"/>
            <a:ext cx="512035" cy="510779"/>
          </a:xfrm>
          <a:custGeom>
            <a:avLst/>
            <a:gdLst>
              <a:gd name="T0" fmla="*/ 182 w 860"/>
              <a:gd name="T1" fmla="*/ 145 h 858"/>
              <a:gd name="T2" fmla="*/ 179 w 860"/>
              <a:gd name="T3" fmla="*/ 149 h 858"/>
              <a:gd name="T4" fmla="*/ 174 w 860"/>
              <a:gd name="T5" fmla="*/ 152 h 858"/>
              <a:gd name="T6" fmla="*/ 166 w 860"/>
              <a:gd name="T7" fmla="*/ 154 h 858"/>
              <a:gd name="T8" fmla="*/ 156 w 860"/>
              <a:gd name="T9" fmla="*/ 157 h 858"/>
              <a:gd name="T10" fmla="*/ 149 w 860"/>
              <a:gd name="T11" fmla="*/ 163 h 858"/>
              <a:gd name="T12" fmla="*/ 140 w 860"/>
              <a:gd name="T13" fmla="*/ 170 h 858"/>
              <a:gd name="T14" fmla="*/ 133 w 860"/>
              <a:gd name="T15" fmla="*/ 176 h 858"/>
              <a:gd name="T16" fmla="*/ 129 w 860"/>
              <a:gd name="T17" fmla="*/ 180 h 858"/>
              <a:gd name="T18" fmla="*/ 123 w 860"/>
              <a:gd name="T19" fmla="*/ 186 h 858"/>
              <a:gd name="T20" fmla="*/ 119 w 860"/>
              <a:gd name="T21" fmla="*/ 194 h 858"/>
              <a:gd name="T22" fmla="*/ 113 w 860"/>
              <a:gd name="T23" fmla="*/ 201 h 858"/>
              <a:gd name="T24" fmla="*/ 107 w 860"/>
              <a:gd name="T25" fmla="*/ 204 h 858"/>
              <a:gd name="T26" fmla="*/ 103 w 860"/>
              <a:gd name="T27" fmla="*/ 208 h 858"/>
              <a:gd name="T28" fmla="*/ 95 w 860"/>
              <a:gd name="T29" fmla="*/ 213 h 858"/>
              <a:gd name="T30" fmla="*/ 89 w 860"/>
              <a:gd name="T31" fmla="*/ 215 h 858"/>
              <a:gd name="T32" fmla="*/ 88 w 860"/>
              <a:gd name="T33" fmla="*/ 210 h 858"/>
              <a:gd name="T34" fmla="*/ 92 w 860"/>
              <a:gd name="T35" fmla="*/ 204 h 858"/>
              <a:gd name="T36" fmla="*/ 98 w 860"/>
              <a:gd name="T37" fmla="*/ 198 h 858"/>
              <a:gd name="T38" fmla="*/ 103 w 860"/>
              <a:gd name="T39" fmla="*/ 191 h 858"/>
              <a:gd name="T40" fmla="*/ 101 w 860"/>
              <a:gd name="T41" fmla="*/ 187 h 858"/>
              <a:gd name="T42" fmla="*/ 95 w 860"/>
              <a:gd name="T43" fmla="*/ 184 h 858"/>
              <a:gd name="T44" fmla="*/ 91 w 860"/>
              <a:gd name="T45" fmla="*/ 179 h 858"/>
              <a:gd name="T46" fmla="*/ 93 w 860"/>
              <a:gd name="T47" fmla="*/ 170 h 858"/>
              <a:gd name="T48" fmla="*/ 100 w 860"/>
              <a:gd name="T49" fmla="*/ 159 h 858"/>
              <a:gd name="T50" fmla="*/ 107 w 860"/>
              <a:gd name="T51" fmla="*/ 148 h 858"/>
              <a:gd name="T52" fmla="*/ 110 w 860"/>
              <a:gd name="T53" fmla="*/ 140 h 858"/>
              <a:gd name="T54" fmla="*/ 110 w 860"/>
              <a:gd name="T55" fmla="*/ 135 h 858"/>
              <a:gd name="T56" fmla="*/ 105 w 860"/>
              <a:gd name="T57" fmla="*/ 129 h 858"/>
              <a:gd name="T58" fmla="*/ 99 w 860"/>
              <a:gd name="T59" fmla="*/ 123 h 858"/>
              <a:gd name="T60" fmla="*/ 94 w 860"/>
              <a:gd name="T61" fmla="*/ 122 h 858"/>
              <a:gd name="T62" fmla="*/ 87 w 860"/>
              <a:gd name="T63" fmla="*/ 123 h 858"/>
              <a:gd name="T64" fmla="*/ 78 w 860"/>
              <a:gd name="T65" fmla="*/ 123 h 858"/>
              <a:gd name="T66" fmla="*/ 74 w 860"/>
              <a:gd name="T67" fmla="*/ 124 h 858"/>
              <a:gd name="T68" fmla="*/ 70 w 860"/>
              <a:gd name="T69" fmla="*/ 134 h 858"/>
              <a:gd name="T70" fmla="*/ 66 w 860"/>
              <a:gd name="T71" fmla="*/ 145 h 858"/>
              <a:gd name="T72" fmla="*/ 60 w 860"/>
              <a:gd name="T73" fmla="*/ 152 h 858"/>
              <a:gd name="T74" fmla="*/ 53 w 860"/>
              <a:gd name="T75" fmla="*/ 163 h 858"/>
              <a:gd name="T76" fmla="*/ 46 w 860"/>
              <a:gd name="T77" fmla="*/ 169 h 858"/>
              <a:gd name="T78" fmla="*/ 41 w 860"/>
              <a:gd name="T79" fmla="*/ 172 h 858"/>
              <a:gd name="T80" fmla="*/ 34 w 860"/>
              <a:gd name="T81" fmla="*/ 167 h 858"/>
              <a:gd name="T82" fmla="*/ 14 w 860"/>
              <a:gd name="T83" fmla="*/ 147 h 858"/>
              <a:gd name="T84" fmla="*/ 5 w 860"/>
              <a:gd name="T85" fmla="*/ 127 h 858"/>
              <a:gd name="T86" fmla="*/ 7 w 860"/>
              <a:gd name="T87" fmla="*/ 101 h 858"/>
              <a:gd name="T88" fmla="*/ 3 w 860"/>
              <a:gd name="T89" fmla="*/ 79 h 858"/>
              <a:gd name="T90" fmla="*/ 21 w 860"/>
              <a:gd name="T91" fmla="*/ 80 h 858"/>
              <a:gd name="T92" fmla="*/ 43 w 860"/>
              <a:gd name="T93" fmla="*/ 78 h 858"/>
              <a:gd name="T94" fmla="*/ 69 w 860"/>
              <a:gd name="T95" fmla="*/ 53 h 858"/>
              <a:gd name="T96" fmla="*/ 94 w 860"/>
              <a:gd name="T97" fmla="*/ 44 h 858"/>
              <a:gd name="T98" fmla="*/ 108 w 860"/>
              <a:gd name="T99" fmla="*/ 37 h 858"/>
              <a:gd name="T100" fmla="*/ 131 w 860"/>
              <a:gd name="T101" fmla="*/ 12 h 858"/>
              <a:gd name="T102" fmla="*/ 149 w 860"/>
              <a:gd name="T103" fmla="*/ 6 h 858"/>
              <a:gd name="T104" fmla="*/ 182 w 860"/>
              <a:gd name="T105" fmla="*/ 30 h 858"/>
              <a:gd name="T106" fmla="*/ 194 w 860"/>
              <a:gd name="T107" fmla="*/ 60 h 858"/>
              <a:gd name="T108" fmla="*/ 215 w 860"/>
              <a:gd name="T109" fmla="*/ 101 h 858"/>
              <a:gd name="T110" fmla="*/ 183 w 860"/>
              <a:gd name="T111" fmla="*/ 134 h 85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860"/>
              <a:gd name="T169" fmla="*/ 0 h 858"/>
              <a:gd name="T170" fmla="*/ 860 w 860"/>
              <a:gd name="T171" fmla="*/ 858 h 85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860" h="858">
                <a:moveTo>
                  <a:pt x="725" y="575"/>
                </a:moveTo>
                <a:lnTo>
                  <a:pt x="725" y="579"/>
                </a:lnTo>
                <a:lnTo>
                  <a:pt x="719" y="585"/>
                </a:lnTo>
                <a:lnTo>
                  <a:pt x="713" y="594"/>
                </a:lnTo>
                <a:lnTo>
                  <a:pt x="705" y="604"/>
                </a:lnTo>
                <a:lnTo>
                  <a:pt x="695" y="608"/>
                </a:lnTo>
                <a:lnTo>
                  <a:pt x="681" y="610"/>
                </a:lnTo>
                <a:lnTo>
                  <a:pt x="664" y="614"/>
                </a:lnTo>
                <a:lnTo>
                  <a:pt x="642" y="618"/>
                </a:lnTo>
                <a:lnTo>
                  <a:pt x="622" y="626"/>
                </a:lnTo>
                <a:lnTo>
                  <a:pt x="607" y="638"/>
                </a:lnTo>
                <a:lnTo>
                  <a:pt x="593" y="651"/>
                </a:lnTo>
                <a:lnTo>
                  <a:pt x="577" y="665"/>
                </a:lnTo>
                <a:lnTo>
                  <a:pt x="559" y="679"/>
                </a:lnTo>
                <a:lnTo>
                  <a:pt x="544" y="693"/>
                </a:lnTo>
                <a:lnTo>
                  <a:pt x="530" y="703"/>
                </a:lnTo>
                <a:lnTo>
                  <a:pt x="522" y="711"/>
                </a:lnTo>
                <a:lnTo>
                  <a:pt x="514" y="718"/>
                </a:lnTo>
                <a:lnTo>
                  <a:pt x="502" y="730"/>
                </a:lnTo>
                <a:lnTo>
                  <a:pt x="492" y="744"/>
                </a:lnTo>
                <a:lnTo>
                  <a:pt x="481" y="760"/>
                </a:lnTo>
                <a:lnTo>
                  <a:pt x="475" y="774"/>
                </a:lnTo>
                <a:lnTo>
                  <a:pt x="465" y="789"/>
                </a:lnTo>
                <a:lnTo>
                  <a:pt x="451" y="801"/>
                </a:lnTo>
                <a:lnTo>
                  <a:pt x="437" y="809"/>
                </a:lnTo>
                <a:lnTo>
                  <a:pt x="427" y="815"/>
                </a:lnTo>
                <a:lnTo>
                  <a:pt x="422" y="823"/>
                </a:lnTo>
                <a:lnTo>
                  <a:pt x="410" y="831"/>
                </a:lnTo>
                <a:lnTo>
                  <a:pt x="394" y="840"/>
                </a:lnTo>
                <a:lnTo>
                  <a:pt x="380" y="850"/>
                </a:lnTo>
                <a:lnTo>
                  <a:pt x="364" y="856"/>
                </a:lnTo>
                <a:lnTo>
                  <a:pt x="355" y="858"/>
                </a:lnTo>
                <a:lnTo>
                  <a:pt x="349" y="854"/>
                </a:lnTo>
                <a:lnTo>
                  <a:pt x="349" y="838"/>
                </a:lnTo>
                <a:lnTo>
                  <a:pt x="355" y="827"/>
                </a:lnTo>
                <a:lnTo>
                  <a:pt x="366" y="815"/>
                </a:lnTo>
                <a:lnTo>
                  <a:pt x="380" y="801"/>
                </a:lnTo>
                <a:lnTo>
                  <a:pt x="392" y="789"/>
                </a:lnTo>
                <a:lnTo>
                  <a:pt x="404" y="775"/>
                </a:lnTo>
                <a:lnTo>
                  <a:pt x="410" y="764"/>
                </a:lnTo>
                <a:lnTo>
                  <a:pt x="410" y="754"/>
                </a:lnTo>
                <a:lnTo>
                  <a:pt x="404" y="748"/>
                </a:lnTo>
                <a:lnTo>
                  <a:pt x="392" y="742"/>
                </a:lnTo>
                <a:lnTo>
                  <a:pt x="380" y="734"/>
                </a:lnTo>
                <a:lnTo>
                  <a:pt x="370" y="726"/>
                </a:lnTo>
                <a:lnTo>
                  <a:pt x="364" y="716"/>
                </a:lnTo>
                <a:lnTo>
                  <a:pt x="364" y="699"/>
                </a:lnTo>
                <a:lnTo>
                  <a:pt x="372" y="679"/>
                </a:lnTo>
                <a:lnTo>
                  <a:pt x="382" y="661"/>
                </a:lnTo>
                <a:lnTo>
                  <a:pt x="400" y="636"/>
                </a:lnTo>
                <a:lnTo>
                  <a:pt x="418" y="608"/>
                </a:lnTo>
                <a:lnTo>
                  <a:pt x="425" y="592"/>
                </a:lnTo>
                <a:lnTo>
                  <a:pt x="433" y="575"/>
                </a:lnTo>
                <a:lnTo>
                  <a:pt x="441" y="559"/>
                </a:lnTo>
                <a:lnTo>
                  <a:pt x="443" y="547"/>
                </a:lnTo>
                <a:lnTo>
                  <a:pt x="439" y="537"/>
                </a:lnTo>
                <a:lnTo>
                  <a:pt x="429" y="526"/>
                </a:lnTo>
                <a:lnTo>
                  <a:pt x="418" y="514"/>
                </a:lnTo>
                <a:lnTo>
                  <a:pt x="404" y="502"/>
                </a:lnTo>
                <a:lnTo>
                  <a:pt x="394" y="494"/>
                </a:lnTo>
                <a:lnTo>
                  <a:pt x="384" y="490"/>
                </a:lnTo>
                <a:lnTo>
                  <a:pt x="374" y="490"/>
                </a:lnTo>
                <a:lnTo>
                  <a:pt x="362" y="492"/>
                </a:lnTo>
                <a:lnTo>
                  <a:pt x="345" y="494"/>
                </a:lnTo>
                <a:lnTo>
                  <a:pt x="325" y="494"/>
                </a:lnTo>
                <a:lnTo>
                  <a:pt x="311" y="492"/>
                </a:lnTo>
                <a:lnTo>
                  <a:pt x="301" y="492"/>
                </a:lnTo>
                <a:lnTo>
                  <a:pt x="294" y="498"/>
                </a:lnTo>
                <a:lnTo>
                  <a:pt x="286" y="512"/>
                </a:lnTo>
                <a:lnTo>
                  <a:pt x="280" y="533"/>
                </a:lnTo>
                <a:lnTo>
                  <a:pt x="272" y="557"/>
                </a:lnTo>
                <a:lnTo>
                  <a:pt x="264" y="577"/>
                </a:lnTo>
                <a:lnTo>
                  <a:pt x="254" y="592"/>
                </a:lnTo>
                <a:lnTo>
                  <a:pt x="242" y="608"/>
                </a:lnTo>
                <a:lnTo>
                  <a:pt x="227" y="630"/>
                </a:lnTo>
                <a:lnTo>
                  <a:pt x="211" y="650"/>
                </a:lnTo>
                <a:lnTo>
                  <a:pt x="197" y="663"/>
                </a:lnTo>
                <a:lnTo>
                  <a:pt x="183" y="673"/>
                </a:lnTo>
                <a:lnTo>
                  <a:pt x="172" y="681"/>
                </a:lnTo>
                <a:lnTo>
                  <a:pt x="162" y="687"/>
                </a:lnTo>
                <a:lnTo>
                  <a:pt x="158" y="691"/>
                </a:lnTo>
                <a:lnTo>
                  <a:pt x="134" y="667"/>
                </a:lnTo>
                <a:lnTo>
                  <a:pt x="103" y="620"/>
                </a:lnTo>
                <a:lnTo>
                  <a:pt x="55" y="587"/>
                </a:lnTo>
                <a:lnTo>
                  <a:pt x="0" y="569"/>
                </a:lnTo>
                <a:lnTo>
                  <a:pt x="20" y="510"/>
                </a:lnTo>
                <a:lnTo>
                  <a:pt x="53" y="457"/>
                </a:lnTo>
                <a:lnTo>
                  <a:pt x="30" y="402"/>
                </a:lnTo>
                <a:lnTo>
                  <a:pt x="30" y="337"/>
                </a:lnTo>
                <a:lnTo>
                  <a:pt x="10" y="315"/>
                </a:lnTo>
                <a:lnTo>
                  <a:pt x="40" y="285"/>
                </a:lnTo>
                <a:lnTo>
                  <a:pt x="81" y="317"/>
                </a:lnTo>
                <a:lnTo>
                  <a:pt x="126" y="382"/>
                </a:lnTo>
                <a:lnTo>
                  <a:pt x="170" y="311"/>
                </a:lnTo>
                <a:lnTo>
                  <a:pt x="215" y="274"/>
                </a:lnTo>
                <a:lnTo>
                  <a:pt x="274" y="209"/>
                </a:lnTo>
                <a:lnTo>
                  <a:pt x="349" y="189"/>
                </a:lnTo>
                <a:lnTo>
                  <a:pt x="376" y="173"/>
                </a:lnTo>
                <a:lnTo>
                  <a:pt x="380" y="134"/>
                </a:lnTo>
                <a:lnTo>
                  <a:pt x="431" y="146"/>
                </a:lnTo>
                <a:lnTo>
                  <a:pt x="475" y="108"/>
                </a:lnTo>
                <a:lnTo>
                  <a:pt x="524" y="47"/>
                </a:lnTo>
                <a:lnTo>
                  <a:pt x="524" y="0"/>
                </a:lnTo>
                <a:lnTo>
                  <a:pt x="595" y="22"/>
                </a:lnTo>
                <a:lnTo>
                  <a:pt x="679" y="45"/>
                </a:lnTo>
                <a:lnTo>
                  <a:pt x="725" y="120"/>
                </a:lnTo>
                <a:lnTo>
                  <a:pt x="784" y="187"/>
                </a:lnTo>
                <a:lnTo>
                  <a:pt x="774" y="240"/>
                </a:lnTo>
                <a:lnTo>
                  <a:pt x="860" y="317"/>
                </a:lnTo>
                <a:lnTo>
                  <a:pt x="860" y="402"/>
                </a:lnTo>
                <a:lnTo>
                  <a:pt x="815" y="425"/>
                </a:lnTo>
                <a:lnTo>
                  <a:pt x="731" y="533"/>
                </a:lnTo>
                <a:lnTo>
                  <a:pt x="725" y="575"/>
                </a:lnTo>
              </a:path>
            </a:pathLst>
          </a:custGeom>
          <a:solidFill>
            <a:schemeClr val="accent1">
              <a:lumMod val="50000"/>
            </a:schemeClr>
          </a:solidFill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lIns="68567" tIns="34284" rIns="68567" bIns="34284"/>
          <a:lstStyle/>
          <a:p>
            <a:endParaRPr lang="zh-CN" altLang="en-US"/>
          </a:p>
        </p:txBody>
      </p:sp>
      <p:sp>
        <p:nvSpPr>
          <p:cNvPr id="73" name="Freeform 82"/>
          <p:cNvSpPr>
            <a:spLocks/>
          </p:cNvSpPr>
          <p:nvPr/>
        </p:nvSpPr>
        <p:spPr bwMode="gray">
          <a:xfrm>
            <a:off x="4001417" y="3293714"/>
            <a:ext cx="336991" cy="378619"/>
          </a:xfrm>
          <a:custGeom>
            <a:avLst/>
            <a:gdLst>
              <a:gd name="T0" fmla="*/ 109 w 565"/>
              <a:gd name="T1" fmla="*/ 11 h 638"/>
              <a:gd name="T2" fmla="*/ 106 w 565"/>
              <a:gd name="T3" fmla="*/ 11 h 638"/>
              <a:gd name="T4" fmla="*/ 103 w 565"/>
              <a:gd name="T5" fmla="*/ 14 h 638"/>
              <a:gd name="T6" fmla="*/ 100 w 565"/>
              <a:gd name="T7" fmla="*/ 21 h 638"/>
              <a:gd name="T8" fmla="*/ 99 w 565"/>
              <a:gd name="T9" fmla="*/ 28 h 638"/>
              <a:gd name="T10" fmla="*/ 96 w 565"/>
              <a:gd name="T11" fmla="*/ 31 h 638"/>
              <a:gd name="T12" fmla="*/ 90 w 565"/>
              <a:gd name="T13" fmla="*/ 29 h 638"/>
              <a:gd name="T14" fmla="*/ 84 w 565"/>
              <a:gd name="T15" fmla="*/ 26 h 638"/>
              <a:gd name="T16" fmla="*/ 80 w 565"/>
              <a:gd name="T17" fmla="*/ 26 h 638"/>
              <a:gd name="T18" fmla="*/ 82 w 565"/>
              <a:gd name="T19" fmla="*/ 32 h 638"/>
              <a:gd name="T20" fmla="*/ 87 w 565"/>
              <a:gd name="T21" fmla="*/ 36 h 638"/>
              <a:gd name="T22" fmla="*/ 93 w 565"/>
              <a:gd name="T23" fmla="*/ 38 h 638"/>
              <a:gd name="T24" fmla="*/ 101 w 565"/>
              <a:gd name="T25" fmla="*/ 35 h 638"/>
              <a:gd name="T26" fmla="*/ 104 w 565"/>
              <a:gd name="T27" fmla="*/ 31 h 638"/>
              <a:gd name="T28" fmla="*/ 106 w 565"/>
              <a:gd name="T29" fmla="*/ 25 h 638"/>
              <a:gd name="T30" fmla="*/ 110 w 565"/>
              <a:gd name="T31" fmla="*/ 24 h 638"/>
              <a:gd name="T32" fmla="*/ 117 w 565"/>
              <a:gd name="T33" fmla="*/ 30 h 638"/>
              <a:gd name="T34" fmla="*/ 126 w 565"/>
              <a:gd name="T35" fmla="*/ 34 h 638"/>
              <a:gd name="T36" fmla="*/ 131 w 565"/>
              <a:gd name="T37" fmla="*/ 36 h 638"/>
              <a:gd name="T38" fmla="*/ 138 w 565"/>
              <a:gd name="T39" fmla="*/ 38 h 638"/>
              <a:gd name="T40" fmla="*/ 142 w 565"/>
              <a:gd name="T41" fmla="*/ 44 h 638"/>
              <a:gd name="T42" fmla="*/ 139 w 565"/>
              <a:gd name="T43" fmla="*/ 51 h 638"/>
              <a:gd name="T44" fmla="*/ 133 w 565"/>
              <a:gd name="T45" fmla="*/ 58 h 638"/>
              <a:gd name="T46" fmla="*/ 130 w 565"/>
              <a:gd name="T47" fmla="*/ 60 h 638"/>
              <a:gd name="T48" fmla="*/ 134 w 565"/>
              <a:gd name="T49" fmla="*/ 60 h 638"/>
              <a:gd name="T50" fmla="*/ 139 w 565"/>
              <a:gd name="T51" fmla="*/ 60 h 638"/>
              <a:gd name="T52" fmla="*/ 141 w 565"/>
              <a:gd name="T53" fmla="*/ 63 h 638"/>
              <a:gd name="T54" fmla="*/ 136 w 565"/>
              <a:gd name="T55" fmla="*/ 67 h 638"/>
              <a:gd name="T56" fmla="*/ 129 w 565"/>
              <a:gd name="T57" fmla="*/ 71 h 638"/>
              <a:gd name="T58" fmla="*/ 126 w 565"/>
              <a:gd name="T59" fmla="*/ 73 h 638"/>
              <a:gd name="T60" fmla="*/ 129 w 565"/>
              <a:gd name="T61" fmla="*/ 73 h 638"/>
              <a:gd name="T62" fmla="*/ 135 w 565"/>
              <a:gd name="T63" fmla="*/ 78 h 638"/>
              <a:gd name="T64" fmla="*/ 136 w 565"/>
              <a:gd name="T65" fmla="*/ 88 h 638"/>
              <a:gd name="T66" fmla="*/ 138 w 565"/>
              <a:gd name="T67" fmla="*/ 98 h 638"/>
              <a:gd name="T68" fmla="*/ 141 w 565"/>
              <a:gd name="T69" fmla="*/ 104 h 638"/>
              <a:gd name="T70" fmla="*/ 141 w 565"/>
              <a:gd name="T71" fmla="*/ 108 h 638"/>
              <a:gd name="T72" fmla="*/ 136 w 565"/>
              <a:gd name="T73" fmla="*/ 112 h 638"/>
              <a:gd name="T74" fmla="*/ 129 w 565"/>
              <a:gd name="T75" fmla="*/ 111 h 638"/>
              <a:gd name="T76" fmla="*/ 123 w 565"/>
              <a:gd name="T77" fmla="*/ 110 h 638"/>
              <a:gd name="T78" fmla="*/ 119 w 565"/>
              <a:gd name="T79" fmla="*/ 116 h 638"/>
              <a:gd name="T80" fmla="*/ 118 w 565"/>
              <a:gd name="T81" fmla="*/ 122 h 638"/>
              <a:gd name="T82" fmla="*/ 116 w 565"/>
              <a:gd name="T83" fmla="*/ 129 h 638"/>
              <a:gd name="T84" fmla="*/ 113 w 565"/>
              <a:gd name="T85" fmla="*/ 136 h 638"/>
              <a:gd name="T86" fmla="*/ 112 w 565"/>
              <a:gd name="T87" fmla="*/ 146 h 638"/>
              <a:gd name="T88" fmla="*/ 112 w 565"/>
              <a:gd name="T89" fmla="*/ 150 h 638"/>
              <a:gd name="T90" fmla="*/ 102 w 565"/>
              <a:gd name="T91" fmla="*/ 158 h 638"/>
              <a:gd name="T92" fmla="*/ 88 w 565"/>
              <a:gd name="T93" fmla="*/ 158 h 638"/>
              <a:gd name="T94" fmla="*/ 69 w 565"/>
              <a:gd name="T95" fmla="*/ 148 h 638"/>
              <a:gd name="T96" fmla="*/ 47 w 565"/>
              <a:gd name="T97" fmla="*/ 155 h 638"/>
              <a:gd name="T98" fmla="*/ 35 w 565"/>
              <a:gd name="T99" fmla="*/ 128 h 638"/>
              <a:gd name="T100" fmla="*/ 20 w 565"/>
              <a:gd name="T101" fmla="*/ 113 h 638"/>
              <a:gd name="T102" fmla="*/ 5 w 565"/>
              <a:gd name="T103" fmla="*/ 83 h 638"/>
              <a:gd name="T104" fmla="*/ 27 w 565"/>
              <a:gd name="T105" fmla="*/ 49 h 638"/>
              <a:gd name="T106" fmla="*/ 42 w 565"/>
              <a:gd name="T107" fmla="*/ 36 h 638"/>
              <a:gd name="T108" fmla="*/ 46 w 565"/>
              <a:gd name="T109" fmla="*/ 12 h 638"/>
              <a:gd name="T110" fmla="*/ 56 w 565"/>
              <a:gd name="T111" fmla="*/ 0 h 638"/>
              <a:gd name="T112" fmla="*/ 76 w 565"/>
              <a:gd name="T113" fmla="*/ 7 h 638"/>
              <a:gd name="T114" fmla="*/ 96 w 565"/>
              <a:gd name="T115" fmla="*/ 1 h 638"/>
              <a:gd name="T116" fmla="*/ 109 w 565"/>
              <a:gd name="T117" fmla="*/ 11 h 63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565"/>
              <a:gd name="T178" fmla="*/ 0 h 638"/>
              <a:gd name="T179" fmla="*/ 565 w 565"/>
              <a:gd name="T180" fmla="*/ 638 h 63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565" h="638">
                <a:moveTo>
                  <a:pt x="433" y="44"/>
                </a:moveTo>
                <a:lnTo>
                  <a:pt x="433" y="44"/>
                </a:lnTo>
                <a:lnTo>
                  <a:pt x="429" y="46"/>
                </a:lnTo>
                <a:lnTo>
                  <a:pt x="423" y="47"/>
                </a:lnTo>
                <a:lnTo>
                  <a:pt x="417" y="53"/>
                </a:lnTo>
                <a:lnTo>
                  <a:pt x="411" y="59"/>
                </a:lnTo>
                <a:lnTo>
                  <a:pt x="403" y="69"/>
                </a:lnTo>
                <a:lnTo>
                  <a:pt x="398" y="85"/>
                </a:lnTo>
                <a:lnTo>
                  <a:pt x="396" y="99"/>
                </a:lnTo>
                <a:lnTo>
                  <a:pt x="394" y="112"/>
                </a:lnTo>
                <a:lnTo>
                  <a:pt x="392" y="122"/>
                </a:lnTo>
                <a:lnTo>
                  <a:pt x="384" y="126"/>
                </a:lnTo>
                <a:lnTo>
                  <a:pt x="372" y="122"/>
                </a:lnTo>
                <a:lnTo>
                  <a:pt x="360" y="118"/>
                </a:lnTo>
                <a:lnTo>
                  <a:pt x="346" y="110"/>
                </a:lnTo>
                <a:lnTo>
                  <a:pt x="335" y="107"/>
                </a:lnTo>
                <a:lnTo>
                  <a:pt x="325" y="105"/>
                </a:lnTo>
                <a:lnTo>
                  <a:pt x="319" y="107"/>
                </a:lnTo>
                <a:lnTo>
                  <a:pt x="317" y="118"/>
                </a:lnTo>
                <a:lnTo>
                  <a:pt x="325" y="128"/>
                </a:lnTo>
                <a:lnTo>
                  <a:pt x="337" y="138"/>
                </a:lnTo>
                <a:lnTo>
                  <a:pt x="346" y="146"/>
                </a:lnTo>
                <a:lnTo>
                  <a:pt x="358" y="152"/>
                </a:lnTo>
                <a:lnTo>
                  <a:pt x="372" y="154"/>
                </a:lnTo>
                <a:lnTo>
                  <a:pt x="388" y="150"/>
                </a:lnTo>
                <a:lnTo>
                  <a:pt x="402" y="142"/>
                </a:lnTo>
                <a:lnTo>
                  <a:pt x="407" y="134"/>
                </a:lnTo>
                <a:lnTo>
                  <a:pt x="413" y="124"/>
                </a:lnTo>
                <a:lnTo>
                  <a:pt x="417" y="112"/>
                </a:lnTo>
                <a:lnTo>
                  <a:pt x="423" y="103"/>
                </a:lnTo>
                <a:lnTo>
                  <a:pt x="429" y="97"/>
                </a:lnTo>
                <a:lnTo>
                  <a:pt x="437" y="97"/>
                </a:lnTo>
                <a:lnTo>
                  <a:pt x="447" y="105"/>
                </a:lnTo>
                <a:lnTo>
                  <a:pt x="468" y="122"/>
                </a:lnTo>
                <a:lnTo>
                  <a:pt x="486" y="132"/>
                </a:lnTo>
                <a:lnTo>
                  <a:pt x="502" y="138"/>
                </a:lnTo>
                <a:lnTo>
                  <a:pt x="514" y="142"/>
                </a:lnTo>
                <a:lnTo>
                  <a:pt x="524" y="144"/>
                </a:lnTo>
                <a:lnTo>
                  <a:pt x="537" y="148"/>
                </a:lnTo>
                <a:lnTo>
                  <a:pt x="549" y="154"/>
                </a:lnTo>
                <a:lnTo>
                  <a:pt x="559" y="164"/>
                </a:lnTo>
                <a:lnTo>
                  <a:pt x="565" y="177"/>
                </a:lnTo>
                <a:lnTo>
                  <a:pt x="561" y="191"/>
                </a:lnTo>
                <a:lnTo>
                  <a:pt x="553" y="207"/>
                </a:lnTo>
                <a:lnTo>
                  <a:pt x="543" y="221"/>
                </a:lnTo>
                <a:lnTo>
                  <a:pt x="531" y="232"/>
                </a:lnTo>
                <a:lnTo>
                  <a:pt x="524" y="240"/>
                </a:lnTo>
                <a:lnTo>
                  <a:pt x="520" y="242"/>
                </a:lnTo>
                <a:lnTo>
                  <a:pt x="524" y="242"/>
                </a:lnTo>
                <a:lnTo>
                  <a:pt x="533" y="242"/>
                </a:lnTo>
                <a:lnTo>
                  <a:pt x="543" y="240"/>
                </a:lnTo>
                <a:lnTo>
                  <a:pt x="555" y="242"/>
                </a:lnTo>
                <a:lnTo>
                  <a:pt x="561" y="246"/>
                </a:lnTo>
                <a:lnTo>
                  <a:pt x="561" y="252"/>
                </a:lnTo>
                <a:lnTo>
                  <a:pt x="555" y="262"/>
                </a:lnTo>
                <a:lnTo>
                  <a:pt x="543" y="270"/>
                </a:lnTo>
                <a:lnTo>
                  <a:pt x="529" y="278"/>
                </a:lnTo>
                <a:lnTo>
                  <a:pt x="516" y="286"/>
                </a:lnTo>
                <a:lnTo>
                  <a:pt x="506" y="290"/>
                </a:lnTo>
                <a:lnTo>
                  <a:pt x="502" y="292"/>
                </a:lnTo>
                <a:lnTo>
                  <a:pt x="506" y="292"/>
                </a:lnTo>
                <a:lnTo>
                  <a:pt x="516" y="295"/>
                </a:lnTo>
                <a:lnTo>
                  <a:pt x="528" y="303"/>
                </a:lnTo>
                <a:lnTo>
                  <a:pt x="537" y="315"/>
                </a:lnTo>
                <a:lnTo>
                  <a:pt x="541" y="329"/>
                </a:lnTo>
                <a:lnTo>
                  <a:pt x="543" y="353"/>
                </a:lnTo>
                <a:lnTo>
                  <a:pt x="543" y="374"/>
                </a:lnTo>
                <a:lnTo>
                  <a:pt x="549" y="396"/>
                </a:lnTo>
                <a:lnTo>
                  <a:pt x="555" y="408"/>
                </a:lnTo>
                <a:lnTo>
                  <a:pt x="561" y="418"/>
                </a:lnTo>
                <a:lnTo>
                  <a:pt x="565" y="425"/>
                </a:lnTo>
                <a:lnTo>
                  <a:pt x="563" y="435"/>
                </a:lnTo>
                <a:lnTo>
                  <a:pt x="553" y="445"/>
                </a:lnTo>
                <a:lnTo>
                  <a:pt x="541" y="451"/>
                </a:lnTo>
                <a:lnTo>
                  <a:pt x="528" y="449"/>
                </a:lnTo>
                <a:lnTo>
                  <a:pt x="514" y="445"/>
                </a:lnTo>
                <a:lnTo>
                  <a:pt x="502" y="441"/>
                </a:lnTo>
                <a:lnTo>
                  <a:pt x="490" y="443"/>
                </a:lnTo>
                <a:lnTo>
                  <a:pt x="482" y="453"/>
                </a:lnTo>
                <a:lnTo>
                  <a:pt x="476" y="465"/>
                </a:lnTo>
                <a:lnTo>
                  <a:pt x="474" y="479"/>
                </a:lnTo>
                <a:lnTo>
                  <a:pt x="472" y="492"/>
                </a:lnTo>
                <a:lnTo>
                  <a:pt x="470" y="506"/>
                </a:lnTo>
                <a:lnTo>
                  <a:pt x="463" y="518"/>
                </a:lnTo>
                <a:lnTo>
                  <a:pt x="457" y="532"/>
                </a:lnTo>
                <a:lnTo>
                  <a:pt x="449" y="545"/>
                </a:lnTo>
                <a:lnTo>
                  <a:pt x="447" y="567"/>
                </a:lnTo>
                <a:lnTo>
                  <a:pt x="445" y="587"/>
                </a:lnTo>
                <a:lnTo>
                  <a:pt x="445" y="599"/>
                </a:lnTo>
                <a:lnTo>
                  <a:pt x="445" y="604"/>
                </a:lnTo>
                <a:lnTo>
                  <a:pt x="445" y="606"/>
                </a:lnTo>
                <a:lnTo>
                  <a:pt x="405" y="634"/>
                </a:lnTo>
                <a:lnTo>
                  <a:pt x="382" y="610"/>
                </a:lnTo>
                <a:lnTo>
                  <a:pt x="350" y="634"/>
                </a:lnTo>
                <a:lnTo>
                  <a:pt x="317" y="638"/>
                </a:lnTo>
                <a:lnTo>
                  <a:pt x="274" y="595"/>
                </a:lnTo>
                <a:lnTo>
                  <a:pt x="234" y="638"/>
                </a:lnTo>
                <a:lnTo>
                  <a:pt x="185" y="622"/>
                </a:lnTo>
                <a:lnTo>
                  <a:pt x="146" y="565"/>
                </a:lnTo>
                <a:lnTo>
                  <a:pt x="140" y="514"/>
                </a:lnTo>
                <a:lnTo>
                  <a:pt x="91" y="514"/>
                </a:lnTo>
                <a:lnTo>
                  <a:pt x="77" y="453"/>
                </a:lnTo>
                <a:lnTo>
                  <a:pt x="0" y="394"/>
                </a:lnTo>
                <a:lnTo>
                  <a:pt x="18" y="333"/>
                </a:lnTo>
                <a:lnTo>
                  <a:pt x="77" y="272"/>
                </a:lnTo>
                <a:lnTo>
                  <a:pt x="106" y="199"/>
                </a:lnTo>
                <a:lnTo>
                  <a:pt x="134" y="156"/>
                </a:lnTo>
                <a:lnTo>
                  <a:pt x="165" y="144"/>
                </a:lnTo>
                <a:lnTo>
                  <a:pt x="144" y="101"/>
                </a:lnTo>
                <a:lnTo>
                  <a:pt x="183" y="51"/>
                </a:lnTo>
                <a:lnTo>
                  <a:pt x="179" y="8"/>
                </a:lnTo>
                <a:lnTo>
                  <a:pt x="224" y="0"/>
                </a:lnTo>
                <a:lnTo>
                  <a:pt x="252" y="34"/>
                </a:lnTo>
                <a:lnTo>
                  <a:pt x="301" y="30"/>
                </a:lnTo>
                <a:lnTo>
                  <a:pt x="344" y="20"/>
                </a:lnTo>
                <a:lnTo>
                  <a:pt x="384" y="4"/>
                </a:lnTo>
                <a:lnTo>
                  <a:pt x="415" y="22"/>
                </a:lnTo>
                <a:lnTo>
                  <a:pt x="433" y="44"/>
                </a:lnTo>
              </a:path>
            </a:pathLst>
          </a:custGeom>
          <a:solidFill>
            <a:schemeClr val="accent1">
              <a:lumMod val="50000"/>
            </a:schemeClr>
          </a:solidFill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lIns="68567" tIns="34284" rIns="68567" bIns="34284"/>
          <a:lstStyle/>
          <a:p>
            <a:endParaRPr lang="zh-CN" altLang="en-US"/>
          </a:p>
        </p:txBody>
      </p:sp>
      <p:cxnSp>
        <p:nvCxnSpPr>
          <p:cNvPr id="74" name="直接连接符 73"/>
          <p:cNvCxnSpPr/>
          <p:nvPr/>
        </p:nvCxnSpPr>
        <p:spPr>
          <a:xfrm>
            <a:off x="4326660" y="2331096"/>
            <a:ext cx="189334" cy="18633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4515994" y="2517428"/>
            <a:ext cx="168895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4166548" y="2713224"/>
            <a:ext cx="189334" cy="18633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4355883" y="2899557"/>
            <a:ext cx="1849069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 flipV="1">
            <a:off x="4278775" y="3397300"/>
            <a:ext cx="237218" cy="15359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>
            <a:off x="4515994" y="3397300"/>
            <a:ext cx="168895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3784602" y="4261098"/>
            <a:ext cx="189334" cy="18633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>
            <a:off x="3973935" y="4447431"/>
            <a:ext cx="214606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矩形 81"/>
          <p:cNvSpPr/>
          <p:nvPr/>
        </p:nvSpPr>
        <p:spPr>
          <a:xfrm>
            <a:off x="5027553" y="2211710"/>
            <a:ext cx="1061803" cy="253904"/>
          </a:xfrm>
          <a:prstGeom prst="rect">
            <a:avLst/>
          </a:prstGeom>
        </p:spPr>
        <p:txBody>
          <a:bodyPr wrap="none" lIns="68567" tIns="34284" rIns="68567" bIns="34284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5027553" y="2643491"/>
            <a:ext cx="1061803" cy="253904"/>
          </a:xfrm>
          <a:prstGeom prst="rect">
            <a:avLst/>
          </a:prstGeom>
        </p:spPr>
        <p:txBody>
          <a:bodyPr wrap="none" lIns="68567" tIns="34284" rIns="68567" bIns="34284">
            <a:spAutoFit/>
          </a:bodyPr>
          <a:lstStyle/>
          <a:p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5027553" y="3142570"/>
            <a:ext cx="1061803" cy="253904"/>
          </a:xfrm>
          <a:prstGeom prst="rect">
            <a:avLst/>
          </a:prstGeom>
        </p:spPr>
        <p:txBody>
          <a:bodyPr wrap="none" lIns="68567" tIns="34284" rIns="68567" bIns="34284">
            <a:spAutoFit/>
          </a:bodyPr>
          <a:lstStyle/>
          <a:p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4993600" y="4140047"/>
            <a:ext cx="1061803" cy="253904"/>
          </a:xfrm>
          <a:prstGeom prst="rect">
            <a:avLst/>
          </a:prstGeom>
        </p:spPr>
        <p:txBody>
          <a:bodyPr wrap="none" lIns="68567" tIns="34284" rIns="68567" bIns="34284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6" name="矩形标注 85"/>
          <p:cNvSpPr/>
          <p:nvPr/>
        </p:nvSpPr>
        <p:spPr>
          <a:xfrm>
            <a:off x="6607141" y="1836028"/>
            <a:ext cx="1957258" cy="2630982"/>
          </a:xfrm>
          <a:prstGeom prst="wedgeRectCallout">
            <a:avLst>
              <a:gd name="adj1" fmla="val -72333"/>
              <a:gd name="adj2" fmla="val 19715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lstStyle/>
          <a:p>
            <a:pPr algn="ctr"/>
            <a:endParaRPr lang="zh-CN" altLang="en-US"/>
          </a:p>
        </p:txBody>
      </p:sp>
      <p:sp>
        <p:nvSpPr>
          <p:cNvPr id="87" name="TextBox 86"/>
          <p:cNvSpPr txBox="1"/>
          <p:nvPr/>
        </p:nvSpPr>
        <p:spPr>
          <a:xfrm>
            <a:off x="6781196" y="2014550"/>
            <a:ext cx="1656184" cy="2269840"/>
          </a:xfrm>
          <a:prstGeom prst="rect">
            <a:avLst/>
          </a:prstGeom>
          <a:noFill/>
        </p:spPr>
        <p:txBody>
          <a:bodyPr wrap="square" lIns="68567" tIns="34284" rIns="68567" bIns="34284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3089183033"/>
      </p:ext>
    </p:extLst>
  </p:cSld>
  <p:clrMapOvr>
    <a:masterClrMapping/>
  </p:clrMapOvr>
  <p:transition spd="slow" advClick="0" advTm="0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850"/>
                                </p:stCondLst>
                                <p:childTnLst>
                                  <p:par>
                                    <p:cTn id="13" presetID="2" presetClass="entr" presetSubtype="8" accel="58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3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6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7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1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7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7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70" grpId="0" animBg="1"/>
          <p:bldP spid="71" grpId="0" animBg="1"/>
          <p:bldP spid="72" grpId="0" animBg="1"/>
          <p:bldP spid="73" grpId="0" animBg="1"/>
          <p:bldP spid="82" grpId="0"/>
          <p:bldP spid="83" grpId="0"/>
          <p:bldP spid="84" grpId="0"/>
          <p:bldP spid="85" grpId="0"/>
          <p:bldP spid="86" grpId="0" animBg="1"/>
          <p:bldP spid="87" grpId="0"/>
          <p:bldP spid="87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850"/>
                                </p:stCondLst>
                                <p:childTnLst>
                                  <p:par>
                                    <p:cTn id="13" presetID="2" presetClass="entr" presetSubtype="8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3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6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7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1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7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7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70" grpId="0" animBg="1"/>
          <p:bldP spid="71" grpId="0" animBg="1"/>
          <p:bldP spid="72" grpId="0" animBg="1"/>
          <p:bldP spid="73" grpId="0" animBg="1"/>
          <p:bldP spid="82" grpId="0"/>
          <p:bldP spid="83" grpId="0"/>
          <p:bldP spid="84" grpId="0"/>
          <p:bldP spid="85" grpId="0"/>
          <p:bldP spid="86" grpId="0" animBg="1"/>
          <p:bldP spid="87" grpId="0"/>
          <p:bldP spid="87" grpId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-1" y="1652469"/>
            <a:ext cx="9144000" cy="1814138"/>
            <a:chOff x="170694" y="178257"/>
            <a:chExt cx="3936003" cy="780890"/>
          </a:xfrm>
        </p:grpSpPr>
        <p:sp>
          <p:nvSpPr>
            <p:cNvPr id="44" name="等腰三角形 43"/>
            <p:cNvSpPr/>
            <p:nvPr/>
          </p:nvSpPr>
          <p:spPr>
            <a:xfrm>
              <a:off x="1220022" y="178257"/>
              <a:ext cx="355284" cy="356514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等腰三角形 44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平行四边形 46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6"/>
            <p:cNvSpPr txBox="1"/>
            <p:nvPr/>
          </p:nvSpPr>
          <p:spPr>
            <a:xfrm>
              <a:off x="650907" y="284178"/>
              <a:ext cx="569115" cy="559734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en-US" altLang="zh-CN" sz="8000" dirty="0" smtClean="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</a:rPr>
                <a:t>03</a:t>
              </a:r>
              <a:endParaRPr lang="zh-CN" altLang="en-US" sz="8000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2977976" y="2046770"/>
            <a:ext cx="5050408" cy="623250"/>
          </a:xfrm>
          <a:prstGeom prst="rect">
            <a:avLst/>
          </a:prstGeom>
          <a:noFill/>
        </p:spPr>
        <p:txBody>
          <a:bodyPr wrap="square" lIns="68584" tIns="34291" rIns="68584" bIns="34291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成功项目详细展示</a:t>
            </a:r>
            <a:endParaRPr lang="en-GB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977976" y="2698179"/>
            <a:ext cx="3075708" cy="315473"/>
          </a:xfrm>
          <a:prstGeom prst="rect">
            <a:avLst/>
          </a:prstGeom>
          <a:noFill/>
        </p:spPr>
        <p:txBody>
          <a:bodyPr wrap="square" lIns="68584" tIns="34291" rIns="68584" bIns="34291" rtlCol="0">
            <a:spAutoFit/>
          </a:bodyPr>
          <a:lstStyle/>
          <a:p>
            <a:pPr eaLnBrk="0" hangingPunct="0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点击此处添加副标题文本内容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5200" b="1"/>
          <a:stretch/>
        </p:blipFill>
        <p:spPr>
          <a:xfrm>
            <a:off x="1354" y="3867894"/>
            <a:ext cx="9141291" cy="1275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68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2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49" grpId="1"/>
      <p:bldP spid="50" grpId="0"/>
      <p:bldP spid="50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1"/>
          <p:cNvSpPr txBox="1">
            <a:spLocks/>
          </p:cNvSpPr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</a:t>
            </a:r>
            <a:r>
              <a:rPr lang="zh-CN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GB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2822029" y="3972243"/>
            <a:ext cx="175604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578077" y="3972243"/>
            <a:ext cx="175604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rot="16200000" flipV="1">
            <a:off x="3700055" y="3094220"/>
            <a:ext cx="175604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rot="2700000" flipH="1">
            <a:off x="3079195" y="3351386"/>
            <a:ext cx="175604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rot="18900000">
            <a:off x="4320911" y="3351386"/>
            <a:ext cx="175604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1619672" y="3424708"/>
            <a:ext cx="1067456" cy="108427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2274" tIns="56136" rIns="112274" bIns="56136"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1689817" y="3630578"/>
            <a:ext cx="890944" cy="605811"/>
          </a:xfrm>
          <a:prstGeom prst="rect">
            <a:avLst/>
          </a:prstGeom>
          <a:noFill/>
        </p:spPr>
        <p:txBody>
          <a:bodyPr wrap="square" lIns="112274" tIns="56136" rIns="112274" bIns="56136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3453144" y="2663168"/>
            <a:ext cx="2237712" cy="2948289"/>
            <a:chOff x="3815003" y="3087488"/>
            <a:chExt cx="2237712" cy="2948289"/>
          </a:xfrm>
        </p:grpSpPr>
        <p:sp>
          <p:nvSpPr>
            <p:cNvPr id="19" name="椭圆 18"/>
            <p:cNvSpPr/>
            <p:nvPr/>
          </p:nvSpPr>
          <p:spPr>
            <a:xfrm>
              <a:off x="3993415" y="3271064"/>
              <a:ext cx="1872208" cy="187220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3815003" y="3087488"/>
              <a:ext cx="2237712" cy="2948289"/>
              <a:chOff x="3692888" y="2889538"/>
              <a:chExt cx="2473262" cy="3258636"/>
            </a:xfrm>
          </p:grpSpPr>
          <p:sp>
            <p:nvSpPr>
              <p:cNvPr id="21" name="椭圆 4"/>
              <p:cNvSpPr/>
              <p:nvPr/>
            </p:nvSpPr>
            <p:spPr>
              <a:xfrm>
                <a:off x="3692888" y="2889538"/>
                <a:ext cx="2473262" cy="2473262"/>
              </a:xfrm>
              <a:custGeom>
                <a:avLst/>
                <a:gdLst/>
                <a:ahLst/>
                <a:cxnLst/>
                <a:rect l="l" t="t" r="r" b="b"/>
                <a:pathLst>
                  <a:path w="2473262" h="2473262">
                    <a:moveTo>
                      <a:pt x="1236631" y="235688"/>
                    </a:moveTo>
                    <a:cubicBezTo>
                      <a:pt x="683825" y="235688"/>
                      <a:pt x="235688" y="683825"/>
                      <a:pt x="235688" y="1236631"/>
                    </a:cubicBezTo>
                    <a:cubicBezTo>
                      <a:pt x="235688" y="1789437"/>
                      <a:pt x="683825" y="2237574"/>
                      <a:pt x="1236631" y="2237574"/>
                    </a:cubicBezTo>
                    <a:cubicBezTo>
                      <a:pt x="1789437" y="2237574"/>
                      <a:pt x="2237574" y="1789437"/>
                      <a:pt x="2237574" y="1236631"/>
                    </a:cubicBezTo>
                    <a:cubicBezTo>
                      <a:pt x="2237574" y="683825"/>
                      <a:pt x="1789437" y="235688"/>
                      <a:pt x="1236631" y="235688"/>
                    </a:cubicBezTo>
                    <a:close/>
                    <a:moveTo>
                      <a:pt x="1236631" y="0"/>
                    </a:moveTo>
                    <a:cubicBezTo>
                      <a:pt x="1919603" y="0"/>
                      <a:pt x="2473262" y="553659"/>
                      <a:pt x="2473262" y="1236631"/>
                    </a:cubicBezTo>
                    <a:cubicBezTo>
                      <a:pt x="2473262" y="1919603"/>
                      <a:pt x="1919603" y="2473262"/>
                      <a:pt x="1236631" y="2473262"/>
                    </a:cubicBezTo>
                    <a:cubicBezTo>
                      <a:pt x="553659" y="2473262"/>
                      <a:pt x="0" y="1919603"/>
                      <a:pt x="0" y="1236631"/>
                    </a:cubicBezTo>
                    <a:cubicBezTo>
                      <a:pt x="0" y="553659"/>
                      <a:pt x="553659" y="0"/>
                      <a:pt x="1236631" y="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圆角矩形 21"/>
              <p:cNvSpPr/>
              <p:nvPr/>
            </p:nvSpPr>
            <p:spPr>
              <a:xfrm>
                <a:off x="4710544" y="5261738"/>
                <a:ext cx="437950" cy="886436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3" name="Rectangle 11"/>
          <p:cNvSpPr>
            <a:spLocks noChangeArrowheads="1"/>
          </p:cNvSpPr>
          <p:nvPr/>
        </p:nvSpPr>
        <p:spPr bwMode="gray">
          <a:xfrm>
            <a:off x="3836056" y="3376032"/>
            <a:ext cx="1463708" cy="70788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endParaRPr lang="en-US" altLang="zh-CN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标题内容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2280408" y="1707654"/>
            <a:ext cx="1067456" cy="108427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2274" tIns="56136" rIns="112274" bIns="56136"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4053984" y="1055424"/>
            <a:ext cx="1067456" cy="108427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2274" tIns="56136" rIns="112274" bIns="56136"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5652120" y="1707654"/>
            <a:ext cx="1067456" cy="108427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2274" tIns="56136" rIns="112274" bIns="56136"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6456872" y="3424708"/>
            <a:ext cx="1067456" cy="108427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2274" tIns="56136" rIns="112274" bIns="56136" rtlCol="0" anchor="ctr"/>
          <a:lstStyle/>
          <a:p>
            <a:pPr algn="ctr"/>
            <a:endParaRPr lang="zh-CN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2384912" y="1923228"/>
            <a:ext cx="890944" cy="605811"/>
          </a:xfrm>
          <a:prstGeom prst="rect">
            <a:avLst/>
          </a:prstGeom>
          <a:noFill/>
        </p:spPr>
        <p:txBody>
          <a:bodyPr wrap="square" lIns="112274" tIns="56136" rIns="112274" bIns="56136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4132606" y="1275606"/>
            <a:ext cx="890944" cy="605811"/>
          </a:xfrm>
          <a:prstGeom prst="rect">
            <a:avLst/>
          </a:prstGeom>
          <a:noFill/>
        </p:spPr>
        <p:txBody>
          <a:bodyPr wrap="square" lIns="112274" tIns="56136" rIns="112274" bIns="56136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724128" y="1941208"/>
            <a:ext cx="890944" cy="605811"/>
          </a:xfrm>
          <a:prstGeom prst="rect">
            <a:avLst/>
          </a:prstGeom>
          <a:noFill/>
        </p:spPr>
        <p:txBody>
          <a:bodyPr wrap="square" lIns="112274" tIns="56136" rIns="112274" bIns="56136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548712" y="3631402"/>
            <a:ext cx="890944" cy="605811"/>
          </a:xfrm>
          <a:prstGeom prst="rect">
            <a:avLst/>
          </a:prstGeom>
          <a:noFill/>
        </p:spPr>
        <p:txBody>
          <a:bodyPr wrap="square" lIns="112274" tIns="56136" rIns="112274" bIns="56136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755576" y="1059582"/>
            <a:ext cx="2913592" cy="500137"/>
            <a:chOff x="539552" y="1182027"/>
            <a:chExt cx="2913592" cy="500137"/>
          </a:xfrm>
        </p:grpSpPr>
        <p:sp>
          <p:nvSpPr>
            <p:cNvPr id="41" name="TextBox 40"/>
            <p:cNvSpPr txBox="1"/>
            <p:nvPr/>
          </p:nvSpPr>
          <p:spPr>
            <a:xfrm>
              <a:off x="728900" y="1182027"/>
              <a:ext cx="2724244" cy="50013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3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/>
                <a:t>详写内容</a:t>
              </a:r>
              <a:r>
                <a:rPr lang="en-US" altLang="zh-CN" dirty="0"/>
                <a:t>……</a:t>
              </a:r>
              <a:r>
                <a:rPr lang="zh-CN" altLang="en-US" dirty="0"/>
                <a:t>点击</a:t>
              </a:r>
              <a:r>
                <a:rPr lang="zh-CN" altLang="en-US" dirty="0" smtClean="0"/>
                <a:t>输入</a:t>
              </a:r>
              <a:r>
                <a:rPr lang="zh-CN" altLang="en-US" dirty="0"/>
                <a:t>本</a:t>
              </a:r>
              <a:r>
                <a:rPr lang="zh-CN" altLang="en-US" dirty="0" smtClean="0"/>
                <a:t>页需要详写的文字</a:t>
              </a:r>
              <a:r>
                <a:rPr lang="zh-CN" altLang="en-US" dirty="0"/>
                <a:t>内容，简明扼要</a:t>
              </a:r>
              <a:r>
                <a:rPr lang="zh-CN" altLang="en-US" dirty="0" smtClean="0"/>
                <a:t>，此</a:t>
              </a:r>
              <a:r>
                <a:rPr lang="zh-CN" altLang="en-US" dirty="0"/>
                <a:t>为概念图解，根据您的具体内容酌情修改。</a:t>
              </a:r>
              <a:endParaRPr lang="en-US" altLang="zh-CN" dirty="0"/>
            </a:p>
          </p:txBody>
        </p:sp>
        <p:sp>
          <p:nvSpPr>
            <p:cNvPr id="42" name="矩形 41"/>
            <p:cNvSpPr/>
            <p:nvPr/>
          </p:nvSpPr>
          <p:spPr>
            <a:xfrm>
              <a:off x="539552" y="1203485"/>
              <a:ext cx="120566" cy="12056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43698175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5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85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35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85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3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85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350"/>
                            </p:stCondLst>
                            <p:childTnLst>
                              <p:par>
                                <p:cTn id="10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16" grpId="0" animBg="1"/>
      <p:bldP spid="17" grpId="0"/>
      <p:bldP spid="23" grpId="0"/>
      <p:bldP spid="24" grpId="0" animBg="1"/>
      <p:bldP spid="25" grpId="0" animBg="1"/>
      <p:bldP spid="35" grpId="0" animBg="1"/>
      <p:bldP spid="36" grpId="0" animBg="1"/>
      <p:bldP spid="37" grpId="0"/>
      <p:bldP spid="38" grpId="0"/>
      <p:bldP spid="39" grpId="0"/>
      <p:bldP spid="4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/>
          <p:cNvSpPr txBox="1">
            <a:spLocks/>
          </p:cNvSpPr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</a:t>
            </a:r>
            <a:r>
              <a:rPr lang="zh-CN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GB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025957" y="3504292"/>
            <a:ext cx="842415" cy="484636"/>
          </a:xfrm>
          <a:prstGeom prst="rect">
            <a:avLst/>
          </a:prstGeom>
          <a:noFill/>
        </p:spPr>
        <p:txBody>
          <a:bodyPr wrap="square" lIns="68543" tIns="34272" rIns="68543" bIns="34272" rtlCol="0" anchor="ctr">
            <a:spAutoFit/>
          </a:bodyPr>
          <a:lstStyle>
            <a:defPPr>
              <a:defRPr lang="zh-CN"/>
            </a:defPPr>
            <a:lvl1pPr algn="ctr">
              <a:defRPr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点击添加</a:t>
            </a:r>
            <a:endParaRPr lang="en-US" altLang="zh-CN" sz="13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文字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123749" y="2388839"/>
            <a:ext cx="1193420" cy="692337"/>
          </a:xfrm>
          <a:prstGeom prst="rect">
            <a:avLst/>
          </a:prstGeom>
          <a:noFill/>
        </p:spPr>
        <p:txBody>
          <a:bodyPr wrap="square" lIns="68543" tIns="34272" rIns="68543" bIns="34272" rtlCol="0" anchor="ctr">
            <a:spAutoFit/>
          </a:bodyPr>
          <a:lstStyle/>
          <a:p>
            <a:pPr algn="ctr"/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endParaRPr lang="en-US" altLang="zh-CN" sz="13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文字点击添加</a:t>
            </a:r>
            <a:endParaRPr lang="en-US" altLang="zh-CN" sz="13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607913" y="3328917"/>
            <a:ext cx="842415" cy="484636"/>
          </a:xfrm>
          <a:prstGeom prst="rect">
            <a:avLst/>
          </a:prstGeom>
          <a:noFill/>
        </p:spPr>
        <p:txBody>
          <a:bodyPr wrap="square" lIns="68543" tIns="34272" rIns="68543" bIns="34272" rtlCol="0" anchor="ctr">
            <a:spAutoFit/>
          </a:bodyPr>
          <a:lstStyle>
            <a:defPPr>
              <a:defRPr lang="zh-CN"/>
            </a:defPPr>
            <a:lvl1pPr algn="ctr">
              <a:defRPr sz="16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点击添加</a:t>
            </a:r>
            <a:endParaRPr lang="en-US" altLang="zh-CN" sz="13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文字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4689429" y="2517989"/>
            <a:ext cx="1193420" cy="484636"/>
          </a:xfrm>
          <a:prstGeom prst="rect">
            <a:avLst/>
          </a:prstGeom>
          <a:noFill/>
        </p:spPr>
        <p:txBody>
          <a:bodyPr wrap="square" lIns="68543" tIns="34272" rIns="68543" bIns="34272" rtlCol="0" anchor="ctr">
            <a:spAutoFit/>
          </a:bodyPr>
          <a:lstStyle/>
          <a:p>
            <a:pPr algn="ctr"/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endParaRPr lang="en-US" altLang="zh-CN" sz="13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文字点击</a:t>
            </a:r>
          </a:p>
        </p:txBody>
      </p:sp>
      <p:sp>
        <p:nvSpPr>
          <p:cNvPr id="36" name="矩形 35"/>
          <p:cNvSpPr/>
          <p:nvPr/>
        </p:nvSpPr>
        <p:spPr>
          <a:xfrm>
            <a:off x="6454228" y="1833506"/>
            <a:ext cx="1943204" cy="2630881"/>
          </a:xfrm>
          <a:prstGeom prst="rect">
            <a:avLst/>
          </a:prstGeom>
        </p:spPr>
        <p:txBody>
          <a:bodyPr wrap="square" lIns="68543" tIns="34272" rIns="68543" bIns="34272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点击添加小标题</a:t>
            </a:r>
            <a:endParaRPr lang="en-US" altLang="zh-CN" sz="15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37" name="Freeform 4"/>
          <p:cNvSpPr>
            <a:spLocks/>
          </p:cNvSpPr>
          <p:nvPr/>
        </p:nvSpPr>
        <p:spPr bwMode="auto">
          <a:xfrm>
            <a:off x="1838595" y="1869787"/>
            <a:ext cx="1746805" cy="1747374"/>
          </a:xfrm>
          <a:custGeom>
            <a:avLst/>
            <a:gdLst/>
            <a:ahLst/>
            <a:cxnLst/>
            <a:rect l="l" t="t" r="r" b="b"/>
            <a:pathLst>
              <a:path w="2628619" h="2628031">
                <a:moveTo>
                  <a:pt x="1316980" y="400615"/>
                </a:moveTo>
                <a:cubicBezTo>
                  <a:pt x="813885" y="400615"/>
                  <a:pt x="406046" y="809559"/>
                  <a:pt x="406046" y="1314016"/>
                </a:cubicBezTo>
                <a:cubicBezTo>
                  <a:pt x="406046" y="1818473"/>
                  <a:pt x="813885" y="2227417"/>
                  <a:pt x="1316980" y="2227417"/>
                </a:cubicBezTo>
                <a:cubicBezTo>
                  <a:pt x="1820075" y="2227417"/>
                  <a:pt x="2227914" y="1818473"/>
                  <a:pt x="2227914" y="1314016"/>
                </a:cubicBezTo>
                <a:cubicBezTo>
                  <a:pt x="2227914" y="809559"/>
                  <a:pt x="1820075" y="400615"/>
                  <a:pt x="1316980" y="400615"/>
                </a:cubicBezTo>
                <a:close/>
                <a:moveTo>
                  <a:pt x="1151586" y="0"/>
                </a:moveTo>
                <a:lnTo>
                  <a:pt x="1254227" y="145306"/>
                </a:lnTo>
                <a:lnTo>
                  <a:pt x="1316813" y="142801"/>
                </a:lnTo>
                <a:lnTo>
                  <a:pt x="1379399" y="145306"/>
                </a:lnTo>
                <a:lnTo>
                  <a:pt x="1482041" y="0"/>
                </a:lnTo>
                <a:lnTo>
                  <a:pt x="1522096" y="5011"/>
                </a:lnTo>
                <a:lnTo>
                  <a:pt x="1564654" y="12526"/>
                </a:lnTo>
                <a:lnTo>
                  <a:pt x="1617227" y="182885"/>
                </a:lnTo>
                <a:lnTo>
                  <a:pt x="1679813" y="200422"/>
                </a:lnTo>
                <a:lnTo>
                  <a:pt x="1707351" y="210443"/>
                </a:lnTo>
                <a:lnTo>
                  <a:pt x="1737392" y="220464"/>
                </a:lnTo>
                <a:lnTo>
                  <a:pt x="1880089" y="115243"/>
                </a:lnTo>
                <a:lnTo>
                  <a:pt x="1917640" y="132780"/>
                </a:lnTo>
                <a:lnTo>
                  <a:pt x="1955192" y="152822"/>
                </a:lnTo>
                <a:lnTo>
                  <a:pt x="1952689" y="333201"/>
                </a:lnTo>
                <a:lnTo>
                  <a:pt x="2002758" y="368275"/>
                </a:lnTo>
                <a:lnTo>
                  <a:pt x="2027792" y="388317"/>
                </a:lnTo>
                <a:lnTo>
                  <a:pt x="2052827" y="405854"/>
                </a:lnTo>
                <a:lnTo>
                  <a:pt x="2223061" y="348233"/>
                </a:lnTo>
                <a:lnTo>
                  <a:pt x="2253102" y="378296"/>
                </a:lnTo>
                <a:lnTo>
                  <a:pt x="2283144" y="408360"/>
                </a:lnTo>
                <a:lnTo>
                  <a:pt x="2225564" y="578718"/>
                </a:lnTo>
                <a:lnTo>
                  <a:pt x="2263116" y="626318"/>
                </a:lnTo>
                <a:lnTo>
                  <a:pt x="2298164" y="678929"/>
                </a:lnTo>
                <a:lnTo>
                  <a:pt x="2475909" y="676424"/>
                </a:lnTo>
                <a:lnTo>
                  <a:pt x="2495937" y="711498"/>
                </a:lnTo>
                <a:lnTo>
                  <a:pt x="2515964" y="749077"/>
                </a:lnTo>
                <a:lnTo>
                  <a:pt x="2408316" y="891877"/>
                </a:lnTo>
                <a:lnTo>
                  <a:pt x="2428343" y="952004"/>
                </a:lnTo>
                <a:lnTo>
                  <a:pt x="2438357" y="984572"/>
                </a:lnTo>
                <a:lnTo>
                  <a:pt x="2445868" y="1014636"/>
                </a:lnTo>
                <a:lnTo>
                  <a:pt x="2616102" y="1067246"/>
                </a:lnTo>
                <a:lnTo>
                  <a:pt x="2628619" y="1149920"/>
                </a:lnTo>
                <a:lnTo>
                  <a:pt x="2483419" y="1252637"/>
                </a:lnTo>
                <a:lnTo>
                  <a:pt x="2485923" y="1312763"/>
                </a:lnTo>
                <a:lnTo>
                  <a:pt x="2483419" y="1375395"/>
                </a:lnTo>
                <a:lnTo>
                  <a:pt x="2628619" y="1478111"/>
                </a:lnTo>
                <a:lnTo>
                  <a:pt x="2623612" y="1520701"/>
                </a:lnTo>
                <a:lnTo>
                  <a:pt x="2616102" y="1560785"/>
                </a:lnTo>
                <a:lnTo>
                  <a:pt x="2445868" y="1615901"/>
                </a:lnTo>
                <a:lnTo>
                  <a:pt x="2428343" y="1676028"/>
                </a:lnTo>
                <a:lnTo>
                  <a:pt x="2418330" y="1706091"/>
                </a:lnTo>
                <a:lnTo>
                  <a:pt x="2408316" y="1736154"/>
                </a:lnTo>
                <a:lnTo>
                  <a:pt x="2515964" y="1878955"/>
                </a:lnTo>
                <a:lnTo>
                  <a:pt x="2495937" y="1916534"/>
                </a:lnTo>
                <a:lnTo>
                  <a:pt x="2475909" y="1951608"/>
                </a:lnTo>
                <a:lnTo>
                  <a:pt x="2298164" y="1949102"/>
                </a:lnTo>
                <a:lnTo>
                  <a:pt x="2263116" y="2001713"/>
                </a:lnTo>
                <a:lnTo>
                  <a:pt x="2245592" y="2026766"/>
                </a:lnTo>
                <a:lnTo>
                  <a:pt x="2225564" y="2049313"/>
                </a:lnTo>
                <a:lnTo>
                  <a:pt x="2283144" y="2219672"/>
                </a:lnTo>
                <a:lnTo>
                  <a:pt x="2253102" y="2252240"/>
                </a:lnTo>
                <a:lnTo>
                  <a:pt x="2223061" y="2282304"/>
                </a:lnTo>
                <a:lnTo>
                  <a:pt x="2052827" y="2224682"/>
                </a:lnTo>
                <a:lnTo>
                  <a:pt x="2002758" y="2262261"/>
                </a:lnTo>
                <a:lnTo>
                  <a:pt x="1952689" y="2297335"/>
                </a:lnTo>
                <a:lnTo>
                  <a:pt x="1955192" y="2475210"/>
                </a:lnTo>
                <a:lnTo>
                  <a:pt x="1917640" y="2495252"/>
                </a:lnTo>
                <a:lnTo>
                  <a:pt x="1880089" y="2512789"/>
                </a:lnTo>
                <a:lnTo>
                  <a:pt x="1737392" y="2407567"/>
                </a:lnTo>
                <a:lnTo>
                  <a:pt x="1679813" y="2427609"/>
                </a:lnTo>
                <a:lnTo>
                  <a:pt x="1647268" y="2435125"/>
                </a:lnTo>
                <a:lnTo>
                  <a:pt x="1617227" y="2445146"/>
                </a:lnTo>
                <a:lnTo>
                  <a:pt x="1564654" y="2615505"/>
                </a:lnTo>
                <a:lnTo>
                  <a:pt x="1482041" y="2628031"/>
                </a:lnTo>
                <a:lnTo>
                  <a:pt x="1379399" y="2482725"/>
                </a:lnTo>
                <a:lnTo>
                  <a:pt x="1316813" y="2482725"/>
                </a:lnTo>
                <a:lnTo>
                  <a:pt x="1254227" y="2482725"/>
                </a:lnTo>
                <a:lnTo>
                  <a:pt x="1151586" y="2628031"/>
                </a:lnTo>
                <a:lnTo>
                  <a:pt x="1109027" y="2623021"/>
                </a:lnTo>
                <a:lnTo>
                  <a:pt x="1066469" y="2615505"/>
                </a:lnTo>
                <a:lnTo>
                  <a:pt x="1013896" y="2445146"/>
                </a:lnTo>
                <a:lnTo>
                  <a:pt x="953813" y="2427609"/>
                </a:lnTo>
                <a:lnTo>
                  <a:pt x="923772" y="2417588"/>
                </a:lnTo>
                <a:lnTo>
                  <a:pt x="896234" y="2407567"/>
                </a:lnTo>
                <a:lnTo>
                  <a:pt x="753538" y="2512789"/>
                </a:lnTo>
                <a:lnTo>
                  <a:pt x="715986" y="2495252"/>
                </a:lnTo>
                <a:lnTo>
                  <a:pt x="678434" y="2475210"/>
                </a:lnTo>
                <a:lnTo>
                  <a:pt x="680938" y="2297335"/>
                </a:lnTo>
                <a:lnTo>
                  <a:pt x="630869" y="2262261"/>
                </a:lnTo>
                <a:lnTo>
                  <a:pt x="605834" y="2242219"/>
                </a:lnTo>
                <a:lnTo>
                  <a:pt x="580800" y="2224682"/>
                </a:lnTo>
                <a:lnTo>
                  <a:pt x="410566" y="2282304"/>
                </a:lnTo>
                <a:lnTo>
                  <a:pt x="380524" y="2252240"/>
                </a:lnTo>
                <a:lnTo>
                  <a:pt x="350483" y="2219672"/>
                </a:lnTo>
                <a:lnTo>
                  <a:pt x="408062" y="2049313"/>
                </a:lnTo>
                <a:lnTo>
                  <a:pt x="370510" y="2001713"/>
                </a:lnTo>
                <a:lnTo>
                  <a:pt x="335462" y="1949102"/>
                </a:lnTo>
                <a:lnTo>
                  <a:pt x="157717" y="1951608"/>
                </a:lnTo>
                <a:lnTo>
                  <a:pt x="137690" y="1916534"/>
                </a:lnTo>
                <a:lnTo>
                  <a:pt x="117662" y="1878955"/>
                </a:lnTo>
                <a:lnTo>
                  <a:pt x="225310" y="1736154"/>
                </a:lnTo>
                <a:lnTo>
                  <a:pt x="205283" y="1676028"/>
                </a:lnTo>
                <a:lnTo>
                  <a:pt x="195269" y="1645964"/>
                </a:lnTo>
                <a:lnTo>
                  <a:pt x="187759" y="1615901"/>
                </a:lnTo>
                <a:lnTo>
                  <a:pt x="15021" y="1560785"/>
                </a:lnTo>
                <a:lnTo>
                  <a:pt x="0" y="1478111"/>
                </a:lnTo>
                <a:lnTo>
                  <a:pt x="150207" y="1375395"/>
                </a:lnTo>
                <a:lnTo>
                  <a:pt x="147703" y="1312763"/>
                </a:lnTo>
                <a:lnTo>
                  <a:pt x="150207" y="1252637"/>
                </a:lnTo>
                <a:lnTo>
                  <a:pt x="0" y="1149920"/>
                </a:lnTo>
                <a:lnTo>
                  <a:pt x="7510" y="1107331"/>
                </a:lnTo>
                <a:lnTo>
                  <a:pt x="15021" y="1067246"/>
                </a:lnTo>
                <a:lnTo>
                  <a:pt x="187759" y="1014636"/>
                </a:lnTo>
                <a:lnTo>
                  <a:pt x="205283" y="952004"/>
                </a:lnTo>
                <a:lnTo>
                  <a:pt x="215297" y="921941"/>
                </a:lnTo>
                <a:lnTo>
                  <a:pt x="225310" y="891877"/>
                </a:lnTo>
                <a:lnTo>
                  <a:pt x="117662" y="749077"/>
                </a:lnTo>
                <a:lnTo>
                  <a:pt x="137690" y="711498"/>
                </a:lnTo>
                <a:lnTo>
                  <a:pt x="157717" y="676424"/>
                </a:lnTo>
                <a:lnTo>
                  <a:pt x="335462" y="678929"/>
                </a:lnTo>
                <a:lnTo>
                  <a:pt x="370510" y="626318"/>
                </a:lnTo>
                <a:lnTo>
                  <a:pt x="388034" y="601266"/>
                </a:lnTo>
                <a:lnTo>
                  <a:pt x="408062" y="578718"/>
                </a:lnTo>
                <a:lnTo>
                  <a:pt x="350483" y="408360"/>
                </a:lnTo>
                <a:lnTo>
                  <a:pt x="380524" y="378296"/>
                </a:lnTo>
                <a:lnTo>
                  <a:pt x="410566" y="348233"/>
                </a:lnTo>
                <a:lnTo>
                  <a:pt x="580800" y="405854"/>
                </a:lnTo>
                <a:lnTo>
                  <a:pt x="630869" y="368275"/>
                </a:lnTo>
                <a:lnTo>
                  <a:pt x="680938" y="333201"/>
                </a:lnTo>
                <a:lnTo>
                  <a:pt x="678434" y="152822"/>
                </a:lnTo>
                <a:lnTo>
                  <a:pt x="715986" y="132780"/>
                </a:lnTo>
                <a:lnTo>
                  <a:pt x="753538" y="115243"/>
                </a:lnTo>
                <a:lnTo>
                  <a:pt x="896234" y="220464"/>
                </a:lnTo>
                <a:lnTo>
                  <a:pt x="953813" y="200422"/>
                </a:lnTo>
                <a:lnTo>
                  <a:pt x="983855" y="190401"/>
                </a:lnTo>
                <a:lnTo>
                  <a:pt x="1013896" y="182885"/>
                </a:lnTo>
                <a:lnTo>
                  <a:pt x="1066469" y="12526"/>
                </a:lnTo>
                <a:close/>
              </a:path>
            </a:pathLst>
          </a:custGeom>
          <a:solidFill>
            <a:schemeClr val="accent1"/>
          </a:solidFill>
          <a:ln w="3175" cap="flat" cmpd="sng" algn="ctr">
            <a:noFill/>
            <a:prstDash val="solid"/>
          </a:ln>
          <a:effectLst/>
          <a:extLst/>
        </p:spPr>
        <p:txBody>
          <a:bodyPr lIns="0" tIns="34272" rIns="0" bIns="34272" anchor="ctr"/>
          <a:lstStyle/>
          <a:p>
            <a:pPr algn="ctr" defTabSz="685434" fontAlgn="base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defRPr/>
            </a:pPr>
            <a:endParaRPr lang="en-US" sz="21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Freeform 6"/>
          <p:cNvSpPr>
            <a:spLocks/>
          </p:cNvSpPr>
          <p:nvPr/>
        </p:nvSpPr>
        <p:spPr bwMode="auto">
          <a:xfrm>
            <a:off x="3330306" y="2822178"/>
            <a:ext cx="1380704" cy="1381156"/>
          </a:xfrm>
          <a:custGeom>
            <a:avLst/>
            <a:gdLst/>
            <a:ahLst/>
            <a:cxnLst/>
            <a:rect l="l" t="t" r="r" b="b"/>
            <a:pathLst>
              <a:path w="1487948" h="1487615">
                <a:moveTo>
                  <a:pt x="743975" y="297790"/>
                </a:moveTo>
                <a:cubicBezTo>
                  <a:pt x="496116" y="297790"/>
                  <a:pt x="295186" y="497479"/>
                  <a:pt x="295186" y="743808"/>
                </a:cubicBezTo>
                <a:cubicBezTo>
                  <a:pt x="295186" y="990137"/>
                  <a:pt x="496116" y="1189826"/>
                  <a:pt x="743975" y="1189826"/>
                </a:cubicBezTo>
                <a:cubicBezTo>
                  <a:pt x="991834" y="1189826"/>
                  <a:pt x="1192764" y="990137"/>
                  <a:pt x="1192764" y="743808"/>
                </a:cubicBezTo>
                <a:cubicBezTo>
                  <a:pt x="1192764" y="497479"/>
                  <a:pt x="991834" y="297790"/>
                  <a:pt x="743975" y="297790"/>
                </a:cubicBezTo>
                <a:close/>
                <a:moveTo>
                  <a:pt x="693753" y="0"/>
                </a:moveTo>
                <a:lnTo>
                  <a:pt x="770837" y="149228"/>
                </a:lnTo>
                <a:lnTo>
                  <a:pt x="801203" y="151560"/>
                </a:lnTo>
                <a:lnTo>
                  <a:pt x="829233" y="153891"/>
                </a:lnTo>
                <a:lnTo>
                  <a:pt x="857264" y="158555"/>
                </a:lnTo>
                <a:lnTo>
                  <a:pt x="885294" y="163218"/>
                </a:lnTo>
                <a:lnTo>
                  <a:pt x="997416" y="41970"/>
                </a:lnTo>
                <a:lnTo>
                  <a:pt x="1018439" y="48965"/>
                </a:lnTo>
                <a:lnTo>
                  <a:pt x="1037126" y="58292"/>
                </a:lnTo>
                <a:lnTo>
                  <a:pt x="1076835" y="74614"/>
                </a:lnTo>
                <a:lnTo>
                  <a:pt x="1069828" y="240164"/>
                </a:lnTo>
                <a:lnTo>
                  <a:pt x="1093186" y="256485"/>
                </a:lnTo>
                <a:lnTo>
                  <a:pt x="1116545" y="272807"/>
                </a:lnTo>
                <a:lnTo>
                  <a:pt x="1139904" y="291461"/>
                </a:lnTo>
                <a:lnTo>
                  <a:pt x="1160927" y="312446"/>
                </a:lnTo>
                <a:lnTo>
                  <a:pt x="1312758" y="261149"/>
                </a:lnTo>
                <a:lnTo>
                  <a:pt x="1340789" y="298456"/>
                </a:lnTo>
                <a:lnTo>
                  <a:pt x="1352468" y="317109"/>
                </a:lnTo>
                <a:lnTo>
                  <a:pt x="1368819" y="335763"/>
                </a:lnTo>
                <a:lnTo>
                  <a:pt x="1280056" y="468669"/>
                </a:lnTo>
                <a:lnTo>
                  <a:pt x="1287064" y="480327"/>
                </a:lnTo>
                <a:lnTo>
                  <a:pt x="1294071" y="496649"/>
                </a:lnTo>
                <a:lnTo>
                  <a:pt x="1305750" y="522298"/>
                </a:lnTo>
                <a:lnTo>
                  <a:pt x="1315094" y="547946"/>
                </a:lnTo>
                <a:lnTo>
                  <a:pt x="1324437" y="575926"/>
                </a:lnTo>
                <a:lnTo>
                  <a:pt x="1476269" y="608570"/>
                </a:lnTo>
                <a:lnTo>
                  <a:pt x="1483276" y="652872"/>
                </a:lnTo>
                <a:lnTo>
                  <a:pt x="1487948" y="701837"/>
                </a:lnTo>
                <a:lnTo>
                  <a:pt x="1350132" y="774120"/>
                </a:lnTo>
                <a:lnTo>
                  <a:pt x="1347796" y="802100"/>
                </a:lnTo>
                <a:lnTo>
                  <a:pt x="1345460" y="830080"/>
                </a:lnTo>
                <a:lnTo>
                  <a:pt x="1340789" y="855729"/>
                </a:lnTo>
                <a:lnTo>
                  <a:pt x="1333781" y="886040"/>
                </a:lnTo>
                <a:lnTo>
                  <a:pt x="1448238" y="988635"/>
                </a:lnTo>
                <a:lnTo>
                  <a:pt x="1431887" y="1032937"/>
                </a:lnTo>
                <a:lnTo>
                  <a:pt x="1410865" y="1077239"/>
                </a:lnTo>
                <a:lnTo>
                  <a:pt x="1259033" y="1067912"/>
                </a:lnTo>
                <a:lnTo>
                  <a:pt x="1242682" y="1093560"/>
                </a:lnTo>
                <a:lnTo>
                  <a:pt x="1226331" y="1116877"/>
                </a:lnTo>
                <a:lnTo>
                  <a:pt x="1209980" y="1137862"/>
                </a:lnTo>
                <a:lnTo>
                  <a:pt x="1191293" y="1158848"/>
                </a:lnTo>
                <a:lnTo>
                  <a:pt x="1235674" y="1303412"/>
                </a:lnTo>
                <a:lnTo>
                  <a:pt x="1198301" y="1336056"/>
                </a:lnTo>
                <a:lnTo>
                  <a:pt x="1179614" y="1350046"/>
                </a:lnTo>
                <a:lnTo>
                  <a:pt x="1158591" y="1364036"/>
                </a:lnTo>
                <a:lnTo>
                  <a:pt x="1030118" y="1282427"/>
                </a:lnTo>
                <a:lnTo>
                  <a:pt x="1006759" y="1294085"/>
                </a:lnTo>
                <a:lnTo>
                  <a:pt x="981065" y="1305744"/>
                </a:lnTo>
                <a:lnTo>
                  <a:pt x="955370" y="1315071"/>
                </a:lnTo>
                <a:lnTo>
                  <a:pt x="927340" y="1324397"/>
                </a:lnTo>
                <a:lnTo>
                  <a:pt x="892302" y="1475957"/>
                </a:lnTo>
                <a:lnTo>
                  <a:pt x="845584" y="1482952"/>
                </a:lnTo>
                <a:lnTo>
                  <a:pt x="798867" y="1487615"/>
                </a:lnTo>
                <a:lnTo>
                  <a:pt x="728791" y="1350046"/>
                </a:lnTo>
                <a:lnTo>
                  <a:pt x="700761" y="1350046"/>
                </a:lnTo>
                <a:lnTo>
                  <a:pt x="672730" y="1345382"/>
                </a:lnTo>
                <a:lnTo>
                  <a:pt x="642364" y="1343051"/>
                </a:lnTo>
                <a:lnTo>
                  <a:pt x="616669" y="1336056"/>
                </a:lnTo>
                <a:lnTo>
                  <a:pt x="511555" y="1450308"/>
                </a:lnTo>
                <a:lnTo>
                  <a:pt x="488197" y="1443313"/>
                </a:lnTo>
                <a:lnTo>
                  <a:pt x="467174" y="1436318"/>
                </a:lnTo>
                <a:lnTo>
                  <a:pt x="422792" y="1417665"/>
                </a:lnTo>
                <a:lnTo>
                  <a:pt x="429800" y="1259110"/>
                </a:lnTo>
                <a:lnTo>
                  <a:pt x="406441" y="1242788"/>
                </a:lnTo>
                <a:lnTo>
                  <a:pt x="383083" y="1226467"/>
                </a:lnTo>
                <a:lnTo>
                  <a:pt x="362060" y="1210145"/>
                </a:lnTo>
                <a:lnTo>
                  <a:pt x="341037" y="1191491"/>
                </a:lnTo>
                <a:lnTo>
                  <a:pt x="184534" y="1238125"/>
                </a:lnTo>
                <a:lnTo>
                  <a:pt x="156503" y="1205481"/>
                </a:lnTo>
                <a:lnTo>
                  <a:pt x="130809" y="1170506"/>
                </a:lnTo>
                <a:lnTo>
                  <a:pt x="219572" y="1032937"/>
                </a:lnTo>
                <a:lnTo>
                  <a:pt x="207893" y="1007288"/>
                </a:lnTo>
                <a:lnTo>
                  <a:pt x="193877" y="981640"/>
                </a:lnTo>
                <a:lnTo>
                  <a:pt x="182198" y="955991"/>
                </a:lnTo>
                <a:lnTo>
                  <a:pt x="172854" y="928011"/>
                </a:lnTo>
                <a:lnTo>
                  <a:pt x="14015" y="893036"/>
                </a:lnTo>
                <a:lnTo>
                  <a:pt x="7008" y="848734"/>
                </a:lnTo>
                <a:lnTo>
                  <a:pt x="0" y="806763"/>
                </a:lnTo>
                <a:lnTo>
                  <a:pt x="147160" y="732149"/>
                </a:lnTo>
                <a:lnTo>
                  <a:pt x="149496" y="701837"/>
                </a:lnTo>
                <a:lnTo>
                  <a:pt x="151832" y="671525"/>
                </a:lnTo>
                <a:lnTo>
                  <a:pt x="156503" y="643545"/>
                </a:lnTo>
                <a:lnTo>
                  <a:pt x="161175" y="615565"/>
                </a:lnTo>
                <a:lnTo>
                  <a:pt x="39710" y="501312"/>
                </a:lnTo>
                <a:lnTo>
                  <a:pt x="53725" y="461674"/>
                </a:lnTo>
                <a:lnTo>
                  <a:pt x="70076" y="424367"/>
                </a:lnTo>
                <a:lnTo>
                  <a:pt x="238259" y="431362"/>
                </a:lnTo>
                <a:lnTo>
                  <a:pt x="254610" y="408045"/>
                </a:lnTo>
                <a:lnTo>
                  <a:pt x="273297" y="384728"/>
                </a:lnTo>
                <a:lnTo>
                  <a:pt x="289648" y="361411"/>
                </a:lnTo>
                <a:lnTo>
                  <a:pt x="310671" y="340426"/>
                </a:lnTo>
                <a:lnTo>
                  <a:pt x="259282" y="177208"/>
                </a:lnTo>
                <a:lnTo>
                  <a:pt x="289648" y="151560"/>
                </a:lnTo>
                <a:lnTo>
                  <a:pt x="322350" y="128243"/>
                </a:lnTo>
                <a:lnTo>
                  <a:pt x="467174" y="219179"/>
                </a:lnTo>
                <a:lnTo>
                  <a:pt x="492868" y="205188"/>
                </a:lnTo>
                <a:lnTo>
                  <a:pt x="518563" y="193530"/>
                </a:lnTo>
                <a:lnTo>
                  <a:pt x="546593" y="184203"/>
                </a:lnTo>
                <a:lnTo>
                  <a:pt x="574624" y="174876"/>
                </a:lnTo>
                <a:lnTo>
                  <a:pt x="609662" y="9327"/>
                </a:lnTo>
                <a:lnTo>
                  <a:pt x="630685" y="6995"/>
                </a:lnTo>
                <a:lnTo>
                  <a:pt x="651707" y="233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3175" cap="flat" cmpd="sng" algn="ctr">
            <a:noFill/>
            <a:prstDash val="solid"/>
          </a:ln>
          <a:effectLst/>
          <a:extLst/>
        </p:spPr>
        <p:txBody>
          <a:bodyPr lIns="0" tIns="34272" rIns="0" bIns="34272" anchor="ctr"/>
          <a:lstStyle/>
          <a:p>
            <a:pPr algn="ctr" defTabSz="685434" fontAlgn="base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defRPr/>
            </a:pPr>
            <a:endParaRPr lang="en-US" sz="2100" kern="0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Freeform 8"/>
          <p:cNvSpPr>
            <a:spLocks/>
          </p:cNvSpPr>
          <p:nvPr/>
        </p:nvSpPr>
        <p:spPr bwMode="auto">
          <a:xfrm>
            <a:off x="685592" y="2955687"/>
            <a:ext cx="1523907" cy="1523500"/>
          </a:xfrm>
          <a:custGeom>
            <a:avLst/>
            <a:gdLst/>
            <a:ahLst/>
            <a:cxnLst/>
            <a:rect l="l" t="t" r="r" b="b"/>
            <a:pathLst>
              <a:path w="2075647" h="2080525">
                <a:moveTo>
                  <a:pt x="1036488" y="349870"/>
                </a:moveTo>
                <a:cubicBezTo>
                  <a:pt x="655847" y="349870"/>
                  <a:pt x="347277" y="658371"/>
                  <a:pt x="347277" y="1038927"/>
                </a:cubicBezTo>
                <a:cubicBezTo>
                  <a:pt x="347277" y="1419483"/>
                  <a:pt x="655847" y="1727984"/>
                  <a:pt x="1036488" y="1727984"/>
                </a:cubicBezTo>
                <a:cubicBezTo>
                  <a:pt x="1417129" y="1727984"/>
                  <a:pt x="1725699" y="1419483"/>
                  <a:pt x="1725699" y="1038927"/>
                </a:cubicBezTo>
                <a:cubicBezTo>
                  <a:pt x="1725699" y="658371"/>
                  <a:pt x="1417129" y="349870"/>
                  <a:pt x="1036488" y="349870"/>
                </a:cubicBezTo>
                <a:close/>
                <a:moveTo>
                  <a:pt x="1096908" y="0"/>
                </a:moveTo>
                <a:lnTo>
                  <a:pt x="1138010" y="2569"/>
                </a:lnTo>
                <a:lnTo>
                  <a:pt x="1179112" y="7706"/>
                </a:lnTo>
                <a:lnTo>
                  <a:pt x="1230489" y="174661"/>
                </a:lnTo>
                <a:lnTo>
                  <a:pt x="1261315" y="182367"/>
                </a:lnTo>
                <a:lnTo>
                  <a:pt x="1292142" y="192641"/>
                </a:lnTo>
                <a:lnTo>
                  <a:pt x="1322968" y="200347"/>
                </a:lnTo>
                <a:lnTo>
                  <a:pt x="1353795" y="213190"/>
                </a:lnTo>
                <a:lnTo>
                  <a:pt x="1487376" y="100173"/>
                </a:lnTo>
                <a:lnTo>
                  <a:pt x="1523340" y="118153"/>
                </a:lnTo>
                <a:lnTo>
                  <a:pt x="1559304" y="138702"/>
                </a:lnTo>
                <a:lnTo>
                  <a:pt x="1538753" y="313363"/>
                </a:lnTo>
                <a:lnTo>
                  <a:pt x="1569580" y="333912"/>
                </a:lnTo>
                <a:lnTo>
                  <a:pt x="1595269" y="354460"/>
                </a:lnTo>
                <a:lnTo>
                  <a:pt x="1618388" y="375008"/>
                </a:lnTo>
                <a:lnTo>
                  <a:pt x="1644077" y="398125"/>
                </a:lnTo>
                <a:lnTo>
                  <a:pt x="1811054" y="344186"/>
                </a:lnTo>
                <a:lnTo>
                  <a:pt x="1836742" y="375008"/>
                </a:lnTo>
                <a:lnTo>
                  <a:pt x="1862431" y="405831"/>
                </a:lnTo>
                <a:lnTo>
                  <a:pt x="1777658" y="562512"/>
                </a:lnTo>
                <a:lnTo>
                  <a:pt x="1811054" y="619021"/>
                </a:lnTo>
                <a:lnTo>
                  <a:pt x="1823898" y="647275"/>
                </a:lnTo>
                <a:lnTo>
                  <a:pt x="1839311" y="678097"/>
                </a:lnTo>
                <a:lnTo>
                  <a:pt x="2019132" y="693508"/>
                </a:lnTo>
                <a:lnTo>
                  <a:pt x="2031976" y="732037"/>
                </a:lnTo>
                <a:lnTo>
                  <a:pt x="2042252" y="770565"/>
                </a:lnTo>
                <a:lnTo>
                  <a:pt x="1900964" y="881013"/>
                </a:lnTo>
                <a:lnTo>
                  <a:pt x="1906102" y="914404"/>
                </a:lnTo>
                <a:lnTo>
                  <a:pt x="1911240" y="945226"/>
                </a:lnTo>
                <a:lnTo>
                  <a:pt x="1913808" y="981186"/>
                </a:lnTo>
                <a:lnTo>
                  <a:pt x="1913808" y="1014577"/>
                </a:lnTo>
                <a:lnTo>
                  <a:pt x="2075647" y="1096771"/>
                </a:lnTo>
                <a:lnTo>
                  <a:pt x="2073078" y="1135299"/>
                </a:lnTo>
                <a:lnTo>
                  <a:pt x="2067941" y="1173827"/>
                </a:lnTo>
                <a:lnTo>
                  <a:pt x="1893257" y="1225198"/>
                </a:lnTo>
                <a:lnTo>
                  <a:pt x="1885551" y="1258589"/>
                </a:lnTo>
                <a:lnTo>
                  <a:pt x="1875275" y="1289412"/>
                </a:lnTo>
                <a:lnTo>
                  <a:pt x="1865000" y="1320235"/>
                </a:lnTo>
                <a:lnTo>
                  <a:pt x="1854724" y="1351057"/>
                </a:lnTo>
                <a:lnTo>
                  <a:pt x="1975461" y="1494896"/>
                </a:lnTo>
                <a:lnTo>
                  <a:pt x="1957479" y="1528287"/>
                </a:lnTo>
                <a:lnTo>
                  <a:pt x="1942066" y="1559110"/>
                </a:lnTo>
                <a:lnTo>
                  <a:pt x="1754538" y="1538561"/>
                </a:lnTo>
                <a:lnTo>
                  <a:pt x="1736556" y="1564247"/>
                </a:lnTo>
                <a:lnTo>
                  <a:pt x="1716005" y="1592501"/>
                </a:lnTo>
                <a:lnTo>
                  <a:pt x="1692886" y="1615618"/>
                </a:lnTo>
                <a:lnTo>
                  <a:pt x="1672335" y="1641303"/>
                </a:lnTo>
                <a:lnTo>
                  <a:pt x="1728850" y="1821102"/>
                </a:lnTo>
                <a:lnTo>
                  <a:pt x="1700592" y="1844219"/>
                </a:lnTo>
                <a:lnTo>
                  <a:pt x="1672335" y="1864767"/>
                </a:lnTo>
                <a:lnTo>
                  <a:pt x="1507927" y="1774868"/>
                </a:lnTo>
                <a:lnTo>
                  <a:pt x="1451412" y="1808259"/>
                </a:lnTo>
                <a:lnTo>
                  <a:pt x="1420585" y="1823670"/>
                </a:lnTo>
                <a:lnTo>
                  <a:pt x="1392328" y="1839081"/>
                </a:lnTo>
                <a:lnTo>
                  <a:pt x="1374346" y="2026586"/>
                </a:lnTo>
                <a:lnTo>
                  <a:pt x="1340950" y="2039428"/>
                </a:lnTo>
                <a:lnTo>
                  <a:pt x="1307555" y="2047134"/>
                </a:lnTo>
                <a:lnTo>
                  <a:pt x="1186818" y="1898158"/>
                </a:lnTo>
                <a:lnTo>
                  <a:pt x="1155992" y="1903295"/>
                </a:lnTo>
                <a:lnTo>
                  <a:pt x="1122596" y="1908432"/>
                </a:lnTo>
                <a:lnTo>
                  <a:pt x="1091770" y="1911001"/>
                </a:lnTo>
                <a:lnTo>
                  <a:pt x="1058375" y="1911001"/>
                </a:lnTo>
                <a:lnTo>
                  <a:pt x="971033" y="2080525"/>
                </a:lnTo>
                <a:lnTo>
                  <a:pt x="935069" y="2077957"/>
                </a:lnTo>
                <a:lnTo>
                  <a:pt x="901674" y="2072819"/>
                </a:lnTo>
                <a:lnTo>
                  <a:pt x="845158" y="1890452"/>
                </a:lnTo>
                <a:lnTo>
                  <a:pt x="814332" y="1882747"/>
                </a:lnTo>
                <a:lnTo>
                  <a:pt x="780937" y="1875041"/>
                </a:lnTo>
                <a:lnTo>
                  <a:pt x="750110" y="1864767"/>
                </a:lnTo>
                <a:lnTo>
                  <a:pt x="719284" y="1851924"/>
                </a:lnTo>
                <a:lnTo>
                  <a:pt x="577996" y="1975215"/>
                </a:lnTo>
                <a:lnTo>
                  <a:pt x="544601" y="1959803"/>
                </a:lnTo>
                <a:lnTo>
                  <a:pt x="511205" y="1939255"/>
                </a:lnTo>
                <a:lnTo>
                  <a:pt x="531756" y="1754319"/>
                </a:lnTo>
                <a:lnTo>
                  <a:pt x="506068" y="1733771"/>
                </a:lnTo>
                <a:lnTo>
                  <a:pt x="480379" y="1713223"/>
                </a:lnTo>
                <a:lnTo>
                  <a:pt x="454690" y="1690106"/>
                </a:lnTo>
                <a:lnTo>
                  <a:pt x="431570" y="1669557"/>
                </a:lnTo>
                <a:lnTo>
                  <a:pt x="254318" y="1726065"/>
                </a:lnTo>
                <a:lnTo>
                  <a:pt x="231198" y="1697811"/>
                </a:lnTo>
                <a:lnTo>
                  <a:pt x="208079" y="1666989"/>
                </a:lnTo>
                <a:lnTo>
                  <a:pt x="297989" y="1505170"/>
                </a:lnTo>
                <a:lnTo>
                  <a:pt x="264594" y="1446093"/>
                </a:lnTo>
                <a:lnTo>
                  <a:pt x="249181" y="1417839"/>
                </a:lnTo>
                <a:lnTo>
                  <a:pt x="236336" y="1387017"/>
                </a:lnTo>
                <a:lnTo>
                  <a:pt x="51378" y="1371606"/>
                </a:lnTo>
                <a:lnTo>
                  <a:pt x="41102" y="1338214"/>
                </a:lnTo>
                <a:lnTo>
                  <a:pt x="30827" y="1302255"/>
                </a:lnTo>
                <a:lnTo>
                  <a:pt x="172114" y="1184101"/>
                </a:lnTo>
                <a:lnTo>
                  <a:pt x="166977" y="1153279"/>
                </a:lnTo>
                <a:lnTo>
                  <a:pt x="164408" y="1119888"/>
                </a:lnTo>
                <a:lnTo>
                  <a:pt x="161839" y="1086497"/>
                </a:lnTo>
                <a:lnTo>
                  <a:pt x="159270" y="1053105"/>
                </a:lnTo>
                <a:lnTo>
                  <a:pt x="0" y="970912"/>
                </a:lnTo>
                <a:lnTo>
                  <a:pt x="2569" y="929815"/>
                </a:lnTo>
                <a:lnTo>
                  <a:pt x="7707" y="893855"/>
                </a:lnTo>
                <a:lnTo>
                  <a:pt x="179821" y="842484"/>
                </a:lnTo>
                <a:lnTo>
                  <a:pt x="187528" y="811662"/>
                </a:lnTo>
                <a:lnTo>
                  <a:pt x="200372" y="778271"/>
                </a:lnTo>
                <a:lnTo>
                  <a:pt x="210647" y="747448"/>
                </a:lnTo>
                <a:lnTo>
                  <a:pt x="220923" y="714057"/>
                </a:lnTo>
                <a:lnTo>
                  <a:pt x="105324" y="577924"/>
                </a:lnTo>
                <a:lnTo>
                  <a:pt x="123306" y="544533"/>
                </a:lnTo>
                <a:lnTo>
                  <a:pt x="141288" y="511141"/>
                </a:lnTo>
                <a:lnTo>
                  <a:pt x="321109" y="529121"/>
                </a:lnTo>
                <a:lnTo>
                  <a:pt x="339091" y="503436"/>
                </a:lnTo>
                <a:lnTo>
                  <a:pt x="359642" y="477750"/>
                </a:lnTo>
                <a:lnTo>
                  <a:pt x="380193" y="449496"/>
                </a:lnTo>
                <a:lnTo>
                  <a:pt x="403313" y="426379"/>
                </a:lnTo>
                <a:lnTo>
                  <a:pt x="349366" y="259424"/>
                </a:lnTo>
                <a:lnTo>
                  <a:pt x="380193" y="233738"/>
                </a:lnTo>
                <a:lnTo>
                  <a:pt x="411019" y="205484"/>
                </a:lnTo>
                <a:lnTo>
                  <a:pt x="567720" y="292815"/>
                </a:lnTo>
                <a:lnTo>
                  <a:pt x="624236" y="259424"/>
                </a:lnTo>
                <a:lnTo>
                  <a:pt x="655062" y="244012"/>
                </a:lnTo>
                <a:lnTo>
                  <a:pt x="683320" y="231170"/>
                </a:lnTo>
                <a:lnTo>
                  <a:pt x="698733" y="53940"/>
                </a:lnTo>
                <a:lnTo>
                  <a:pt x="737266" y="41097"/>
                </a:lnTo>
                <a:lnTo>
                  <a:pt x="775799" y="30823"/>
                </a:lnTo>
                <a:lnTo>
                  <a:pt x="886260" y="166956"/>
                </a:lnTo>
                <a:lnTo>
                  <a:pt x="919656" y="161819"/>
                </a:lnTo>
                <a:lnTo>
                  <a:pt x="953051" y="159250"/>
                </a:lnTo>
                <a:lnTo>
                  <a:pt x="983877" y="156682"/>
                </a:lnTo>
                <a:lnTo>
                  <a:pt x="1017273" y="154113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3175" cap="flat" cmpd="sng" algn="ctr">
            <a:noFill/>
            <a:prstDash val="solid"/>
          </a:ln>
          <a:effectLst/>
          <a:extLst/>
        </p:spPr>
        <p:txBody>
          <a:bodyPr lIns="0" tIns="34272" rIns="0" bIns="34272" anchor="ctr"/>
          <a:lstStyle/>
          <a:p>
            <a:pPr algn="ctr" defTabSz="685434" fontAlgn="base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defRPr/>
            </a:pPr>
            <a:endParaRPr lang="en-US" sz="21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Freeform 6"/>
          <p:cNvSpPr>
            <a:spLocks/>
          </p:cNvSpPr>
          <p:nvPr/>
        </p:nvSpPr>
        <p:spPr bwMode="auto">
          <a:xfrm>
            <a:off x="4443769" y="1924815"/>
            <a:ext cx="1667814" cy="1668361"/>
          </a:xfrm>
          <a:custGeom>
            <a:avLst/>
            <a:gdLst/>
            <a:ahLst/>
            <a:cxnLst/>
            <a:rect l="l" t="t" r="r" b="b"/>
            <a:pathLst>
              <a:path w="1487948" h="1487615">
                <a:moveTo>
                  <a:pt x="743975" y="297790"/>
                </a:moveTo>
                <a:cubicBezTo>
                  <a:pt x="496116" y="297790"/>
                  <a:pt x="295186" y="497479"/>
                  <a:pt x="295186" y="743808"/>
                </a:cubicBezTo>
                <a:cubicBezTo>
                  <a:pt x="295186" y="990137"/>
                  <a:pt x="496116" y="1189826"/>
                  <a:pt x="743975" y="1189826"/>
                </a:cubicBezTo>
                <a:cubicBezTo>
                  <a:pt x="991834" y="1189826"/>
                  <a:pt x="1192764" y="990137"/>
                  <a:pt x="1192764" y="743808"/>
                </a:cubicBezTo>
                <a:cubicBezTo>
                  <a:pt x="1192764" y="497479"/>
                  <a:pt x="991834" y="297790"/>
                  <a:pt x="743975" y="297790"/>
                </a:cubicBezTo>
                <a:close/>
                <a:moveTo>
                  <a:pt x="693753" y="0"/>
                </a:moveTo>
                <a:lnTo>
                  <a:pt x="770837" y="149228"/>
                </a:lnTo>
                <a:lnTo>
                  <a:pt x="801203" y="151560"/>
                </a:lnTo>
                <a:lnTo>
                  <a:pt x="829233" y="153891"/>
                </a:lnTo>
                <a:lnTo>
                  <a:pt x="857264" y="158555"/>
                </a:lnTo>
                <a:lnTo>
                  <a:pt x="885294" y="163218"/>
                </a:lnTo>
                <a:lnTo>
                  <a:pt x="997416" y="41970"/>
                </a:lnTo>
                <a:lnTo>
                  <a:pt x="1018439" y="48965"/>
                </a:lnTo>
                <a:lnTo>
                  <a:pt x="1037126" y="58292"/>
                </a:lnTo>
                <a:lnTo>
                  <a:pt x="1076835" y="74614"/>
                </a:lnTo>
                <a:lnTo>
                  <a:pt x="1069828" y="240164"/>
                </a:lnTo>
                <a:lnTo>
                  <a:pt x="1093186" y="256485"/>
                </a:lnTo>
                <a:lnTo>
                  <a:pt x="1116545" y="272807"/>
                </a:lnTo>
                <a:lnTo>
                  <a:pt x="1139904" y="291461"/>
                </a:lnTo>
                <a:lnTo>
                  <a:pt x="1160927" y="312446"/>
                </a:lnTo>
                <a:lnTo>
                  <a:pt x="1312758" y="261149"/>
                </a:lnTo>
                <a:lnTo>
                  <a:pt x="1340789" y="298456"/>
                </a:lnTo>
                <a:lnTo>
                  <a:pt x="1352468" y="317109"/>
                </a:lnTo>
                <a:lnTo>
                  <a:pt x="1368819" y="335763"/>
                </a:lnTo>
                <a:lnTo>
                  <a:pt x="1280056" y="468669"/>
                </a:lnTo>
                <a:lnTo>
                  <a:pt x="1287064" y="480327"/>
                </a:lnTo>
                <a:lnTo>
                  <a:pt x="1294071" y="496649"/>
                </a:lnTo>
                <a:lnTo>
                  <a:pt x="1305750" y="522298"/>
                </a:lnTo>
                <a:lnTo>
                  <a:pt x="1315094" y="547946"/>
                </a:lnTo>
                <a:lnTo>
                  <a:pt x="1324437" y="575926"/>
                </a:lnTo>
                <a:lnTo>
                  <a:pt x="1476269" y="608570"/>
                </a:lnTo>
                <a:lnTo>
                  <a:pt x="1483276" y="652872"/>
                </a:lnTo>
                <a:lnTo>
                  <a:pt x="1487948" y="701837"/>
                </a:lnTo>
                <a:lnTo>
                  <a:pt x="1350132" y="774120"/>
                </a:lnTo>
                <a:lnTo>
                  <a:pt x="1347796" y="802100"/>
                </a:lnTo>
                <a:lnTo>
                  <a:pt x="1345460" y="830080"/>
                </a:lnTo>
                <a:lnTo>
                  <a:pt x="1340789" y="855729"/>
                </a:lnTo>
                <a:lnTo>
                  <a:pt x="1333781" y="886040"/>
                </a:lnTo>
                <a:lnTo>
                  <a:pt x="1448238" y="988635"/>
                </a:lnTo>
                <a:lnTo>
                  <a:pt x="1431887" y="1032937"/>
                </a:lnTo>
                <a:lnTo>
                  <a:pt x="1410865" y="1077239"/>
                </a:lnTo>
                <a:lnTo>
                  <a:pt x="1259033" y="1067912"/>
                </a:lnTo>
                <a:lnTo>
                  <a:pt x="1242682" y="1093560"/>
                </a:lnTo>
                <a:lnTo>
                  <a:pt x="1226331" y="1116877"/>
                </a:lnTo>
                <a:lnTo>
                  <a:pt x="1209980" y="1137862"/>
                </a:lnTo>
                <a:lnTo>
                  <a:pt x="1191293" y="1158848"/>
                </a:lnTo>
                <a:lnTo>
                  <a:pt x="1235674" y="1303412"/>
                </a:lnTo>
                <a:lnTo>
                  <a:pt x="1198301" y="1336056"/>
                </a:lnTo>
                <a:lnTo>
                  <a:pt x="1179614" y="1350046"/>
                </a:lnTo>
                <a:lnTo>
                  <a:pt x="1158591" y="1364036"/>
                </a:lnTo>
                <a:lnTo>
                  <a:pt x="1030118" y="1282427"/>
                </a:lnTo>
                <a:lnTo>
                  <a:pt x="1006759" y="1294085"/>
                </a:lnTo>
                <a:lnTo>
                  <a:pt x="981065" y="1305744"/>
                </a:lnTo>
                <a:lnTo>
                  <a:pt x="955370" y="1315071"/>
                </a:lnTo>
                <a:lnTo>
                  <a:pt x="927340" y="1324397"/>
                </a:lnTo>
                <a:lnTo>
                  <a:pt x="892302" y="1475957"/>
                </a:lnTo>
                <a:lnTo>
                  <a:pt x="845584" y="1482952"/>
                </a:lnTo>
                <a:lnTo>
                  <a:pt x="798867" y="1487615"/>
                </a:lnTo>
                <a:lnTo>
                  <a:pt x="728791" y="1350046"/>
                </a:lnTo>
                <a:lnTo>
                  <a:pt x="700761" y="1350046"/>
                </a:lnTo>
                <a:lnTo>
                  <a:pt x="672730" y="1345382"/>
                </a:lnTo>
                <a:lnTo>
                  <a:pt x="642364" y="1343051"/>
                </a:lnTo>
                <a:lnTo>
                  <a:pt x="616669" y="1336056"/>
                </a:lnTo>
                <a:lnTo>
                  <a:pt x="511555" y="1450308"/>
                </a:lnTo>
                <a:lnTo>
                  <a:pt x="488197" y="1443313"/>
                </a:lnTo>
                <a:lnTo>
                  <a:pt x="467174" y="1436318"/>
                </a:lnTo>
                <a:lnTo>
                  <a:pt x="422792" y="1417665"/>
                </a:lnTo>
                <a:lnTo>
                  <a:pt x="429800" y="1259110"/>
                </a:lnTo>
                <a:lnTo>
                  <a:pt x="406441" y="1242788"/>
                </a:lnTo>
                <a:lnTo>
                  <a:pt x="383083" y="1226467"/>
                </a:lnTo>
                <a:lnTo>
                  <a:pt x="362060" y="1210145"/>
                </a:lnTo>
                <a:lnTo>
                  <a:pt x="341037" y="1191491"/>
                </a:lnTo>
                <a:lnTo>
                  <a:pt x="184534" y="1238125"/>
                </a:lnTo>
                <a:lnTo>
                  <a:pt x="156503" y="1205481"/>
                </a:lnTo>
                <a:lnTo>
                  <a:pt x="130809" y="1170506"/>
                </a:lnTo>
                <a:lnTo>
                  <a:pt x="219572" y="1032937"/>
                </a:lnTo>
                <a:lnTo>
                  <a:pt x="207893" y="1007288"/>
                </a:lnTo>
                <a:lnTo>
                  <a:pt x="193877" y="981640"/>
                </a:lnTo>
                <a:lnTo>
                  <a:pt x="182198" y="955991"/>
                </a:lnTo>
                <a:lnTo>
                  <a:pt x="172854" y="928011"/>
                </a:lnTo>
                <a:lnTo>
                  <a:pt x="14015" y="893036"/>
                </a:lnTo>
                <a:lnTo>
                  <a:pt x="7008" y="848734"/>
                </a:lnTo>
                <a:lnTo>
                  <a:pt x="0" y="806763"/>
                </a:lnTo>
                <a:lnTo>
                  <a:pt x="147160" y="732149"/>
                </a:lnTo>
                <a:lnTo>
                  <a:pt x="149496" y="701837"/>
                </a:lnTo>
                <a:lnTo>
                  <a:pt x="151832" y="671525"/>
                </a:lnTo>
                <a:lnTo>
                  <a:pt x="156503" y="643545"/>
                </a:lnTo>
                <a:lnTo>
                  <a:pt x="161175" y="615565"/>
                </a:lnTo>
                <a:lnTo>
                  <a:pt x="39710" y="501312"/>
                </a:lnTo>
                <a:lnTo>
                  <a:pt x="53725" y="461674"/>
                </a:lnTo>
                <a:lnTo>
                  <a:pt x="70076" y="424367"/>
                </a:lnTo>
                <a:lnTo>
                  <a:pt x="238259" y="431362"/>
                </a:lnTo>
                <a:lnTo>
                  <a:pt x="254610" y="408045"/>
                </a:lnTo>
                <a:lnTo>
                  <a:pt x="273297" y="384728"/>
                </a:lnTo>
                <a:lnTo>
                  <a:pt x="289648" y="361411"/>
                </a:lnTo>
                <a:lnTo>
                  <a:pt x="310671" y="340426"/>
                </a:lnTo>
                <a:lnTo>
                  <a:pt x="259282" y="177208"/>
                </a:lnTo>
                <a:lnTo>
                  <a:pt x="289648" y="151560"/>
                </a:lnTo>
                <a:lnTo>
                  <a:pt x="322350" y="128243"/>
                </a:lnTo>
                <a:lnTo>
                  <a:pt x="467174" y="219179"/>
                </a:lnTo>
                <a:lnTo>
                  <a:pt x="492868" y="205188"/>
                </a:lnTo>
                <a:lnTo>
                  <a:pt x="518563" y="193530"/>
                </a:lnTo>
                <a:lnTo>
                  <a:pt x="546593" y="184203"/>
                </a:lnTo>
                <a:lnTo>
                  <a:pt x="574624" y="174876"/>
                </a:lnTo>
                <a:lnTo>
                  <a:pt x="609662" y="9327"/>
                </a:lnTo>
                <a:lnTo>
                  <a:pt x="630685" y="6995"/>
                </a:lnTo>
                <a:lnTo>
                  <a:pt x="651707" y="2332"/>
                </a:lnTo>
                <a:close/>
              </a:path>
            </a:pathLst>
          </a:custGeom>
          <a:solidFill>
            <a:schemeClr val="accent1"/>
          </a:solidFill>
          <a:ln w="3175" cap="flat" cmpd="sng" algn="ctr">
            <a:noFill/>
            <a:prstDash val="solid"/>
          </a:ln>
          <a:effectLst/>
          <a:extLst/>
        </p:spPr>
        <p:txBody>
          <a:bodyPr lIns="0" tIns="34272" rIns="0" bIns="34272" anchor="ctr"/>
          <a:lstStyle/>
          <a:p>
            <a:pPr algn="ctr" defTabSz="685434" fontAlgn="base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</a:pPr>
            <a:endParaRPr lang="en-US" sz="21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114597" y="1131590"/>
            <a:ext cx="2880301" cy="3476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lstStyle/>
          <a:p>
            <a:pPr algn="ctr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点击添加小标题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3211154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6400000">
                                      <p:cBhvr>
                                        <p:cTn id="21" dur="8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64800000">
                                      <p:cBhvr>
                                        <p:cTn id="31" dur="7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mph" presetSubtype="0" repeatCount="indefinite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-108000000">
                                      <p:cBhvr>
                                        <p:cTn id="41" dur="7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8" presetClass="emph" presetSubtype="0" repeatCount="indefinite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86400000">
                                      <p:cBhvr>
                                        <p:cTn id="51" dur="7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1" grpId="0"/>
      <p:bldP spid="32" grpId="0"/>
      <p:bldP spid="34" grpId="0"/>
      <p:bldP spid="35" grpId="0"/>
      <p:bldP spid="36" grpId="0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624"/>
          <p:cNvSpPr/>
          <p:nvPr/>
        </p:nvSpPr>
        <p:spPr>
          <a:xfrm>
            <a:off x="1999738" y="1647825"/>
            <a:ext cx="5196206" cy="29098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1730" y="16970"/>
                  <a:pt x="4055" y="13284"/>
                  <a:pt x="7055" y="10308"/>
                </a:cubicBezTo>
                <a:cubicBezTo>
                  <a:pt x="10098" y="7290"/>
                  <a:pt x="13901" y="4973"/>
                  <a:pt x="18380" y="2877"/>
                </a:cubicBezTo>
                <a:lnTo>
                  <a:pt x="18198" y="0"/>
                </a:lnTo>
                <a:lnTo>
                  <a:pt x="21600" y="4603"/>
                </a:lnTo>
                <a:lnTo>
                  <a:pt x="18924" y="11507"/>
                </a:lnTo>
                <a:lnTo>
                  <a:pt x="18743" y="8630"/>
                </a:lnTo>
                <a:cubicBezTo>
                  <a:pt x="14655" y="9764"/>
                  <a:pt x="11069" y="11155"/>
                  <a:pt x="8004" y="13185"/>
                </a:cubicBezTo>
                <a:cubicBezTo>
                  <a:pt x="4885" y="15251"/>
                  <a:pt x="2242" y="17999"/>
                  <a:pt x="0" y="21600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 sz="1300"/>
          </a:p>
        </p:txBody>
      </p:sp>
      <p:sp>
        <p:nvSpPr>
          <p:cNvPr id="3" name="Text Placeholder 3"/>
          <p:cNvSpPr txBox="1">
            <a:spLocks/>
          </p:cNvSpPr>
          <p:nvPr/>
        </p:nvSpPr>
        <p:spPr>
          <a:xfrm>
            <a:off x="507448" y="2951789"/>
            <a:ext cx="1564386" cy="306559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</a:p>
        </p:txBody>
      </p:sp>
      <p:sp>
        <p:nvSpPr>
          <p:cNvPr id="4" name="Text Placeholder 4"/>
          <p:cNvSpPr txBox="1">
            <a:spLocks/>
          </p:cNvSpPr>
          <p:nvPr/>
        </p:nvSpPr>
        <p:spPr>
          <a:xfrm>
            <a:off x="579456" y="3257747"/>
            <a:ext cx="1500567" cy="46582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输入本栏的具体文字，简明扼要的说明分项内容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，请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根据您的具体内容酌情修改。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Shape 1626"/>
          <p:cNvSpPr/>
          <p:nvPr/>
        </p:nvSpPr>
        <p:spPr>
          <a:xfrm flipV="1">
            <a:off x="2386775" y="3111919"/>
            <a:ext cx="1" cy="1040216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19050" tIns="19050" rIns="19050" bIns="19050" anchor="ctr"/>
          <a:lstStyle/>
          <a:p>
            <a:pPr lvl="0"/>
            <a:endParaRPr sz="1300"/>
          </a:p>
        </p:txBody>
      </p:sp>
      <p:sp>
        <p:nvSpPr>
          <p:cNvPr id="6" name="Shape 1627"/>
          <p:cNvSpPr/>
          <p:nvPr/>
        </p:nvSpPr>
        <p:spPr>
          <a:xfrm flipV="1">
            <a:off x="3382967" y="1975933"/>
            <a:ext cx="1" cy="1477275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19050" tIns="19050" rIns="19050" bIns="19050" anchor="ctr"/>
          <a:lstStyle/>
          <a:p>
            <a:pPr lvl="0"/>
            <a:endParaRPr sz="1300"/>
          </a:p>
        </p:txBody>
      </p:sp>
      <p:sp>
        <p:nvSpPr>
          <p:cNvPr id="7" name="Shape 1628"/>
          <p:cNvSpPr/>
          <p:nvPr/>
        </p:nvSpPr>
        <p:spPr>
          <a:xfrm flipV="1">
            <a:off x="4343418" y="1472577"/>
            <a:ext cx="1" cy="1537162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19050" tIns="19050" rIns="19050" bIns="19050" anchor="ctr"/>
          <a:lstStyle/>
          <a:p>
            <a:pPr lvl="0"/>
            <a:endParaRPr sz="1300"/>
          </a:p>
        </p:txBody>
      </p:sp>
      <p:sp>
        <p:nvSpPr>
          <p:cNvPr id="8" name="Shape 1629"/>
          <p:cNvSpPr/>
          <p:nvPr/>
        </p:nvSpPr>
        <p:spPr>
          <a:xfrm flipV="1">
            <a:off x="5689110" y="2592413"/>
            <a:ext cx="1" cy="1020713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19050" tIns="19050" rIns="19050" bIns="19050" anchor="ctr"/>
          <a:lstStyle/>
          <a:p>
            <a:pPr lvl="0"/>
            <a:endParaRPr sz="1300"/>
          </a:p>
        </p:txBody>
      </p:sp>
      <p:sp>
        <p:nvSpPr>
          <p:cNvPr id="9" name="Shape 1630"/>
          <p:cNvSpPr/>
          <p:nvPr/>
        </p:nvSpPr>
        <p:spPr>
          <a:xfrm>
            <a:off x="2228247" y="2954713"/>
            <a:ext cx="317057" cy="3170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14288" tIns="14288" rIns="14288" bIns="14288" numCol="1" anchor="ctr">
            <a:noAutofit/>
          </a:bodyPr>
          <a:lstStyle/>
          <a:p>
            <a:pPr lvl="0"/>
            <a:endParaRPr sz="1300"/>
          </a:p>
        </p:txBody>
      </p:sp>
      <p:sp>
        <p:nvSpPr>
          <p:cNvPr id="10" name="Shape 1636"/>
          <p:cNvSpPr/>
          <p:nvPr/>
        </p:nvSpPr>
        <p:spPr>
          <a:xfrm>
            <a:off x="3221931" y="1802836"/>
            <a:ext cx="317058" cy="3170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14288" tIns="14288" rIns="14288" bIns="14288" numCol="1" anchor="ctr">
            <a:noAutofit/>
          </a:bodyPr>
          <a:lstStyle/>
          <a:p>
            <a:pPr lvl="0"/>
            <a:endParaRPr sz="1300"/>
          </a:p>
        </p:txBody>
      </p:sp>
      <p:sp>
        <p:nvSpPr>
          <p:cNvPr id="11" name="Shape 1642"/>
          <p:cNvSpPr/>
          <p:nvPr/>
        </p:nvSpPr>
        <p:spPr>
          <a:xfrm>
            <a:off x="4187009" y="1174572"/>
            <a:ext cx="317058" cy="3170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14288" tIns="14288" rIns="14288" bIns="14288" numCol="1" anchor="ctr">
            <a:noAutofit/>
          </a:bodyPr>
          <a:lstStyle/>
          <a:p>
            <a:pPr lvl="0"/>
            <a:endParaRPr sz="1300"/>
          </a:p>
        </p:txBody>
      </p:sp>
      <p:sp>
        <p:nvSpPr>
          <p:cNvPr id="12" name="Shape 1648"/>
          <p:cNvSpPr/>
          <p:nvPr/>
        </p:nvSpPr>
        <p:spPr>
          <a:xfrm>
            <a:off x="5529248" y="3484845"/>
            <a:ext cx="317058" cy="3170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14288" tIns="14288" rIns="14288" bIns="14288" numCol="1" anchor="ctr">
            <a:noAutofit/>
          </a:bodyPr>
          <a:lstStyle/>
          <a:p>
            <a:pPr lvl="0"/>
            <a:endParaRPr sz="1300"/>
          </a:p>
        </p:txBody>
      </p:sp>
      <p:sp>
        <p:nvSpPr>
          <p:cNvPr id="13" name="Shape 1653"/>
          <p:cNvSpPr/>
          <p:nvPr/>
        </p:nvSpPr>
        <p:spPr>
          <a:xfrm>
            <a:off x="2343445" y="4114971"/>
            <a:ext cx="86660" cy="866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 sz="1300"/>
          </a:p>
        </p:txBody>
      </p:sp>
      <p:sp>
        <p:nvSpPr>
          <p:cNvPr id="14" name="Shape 1654"/>
          <p:cNvSpPr/>
          <p:nvPr/>
        </p:nvSpPr>
        <p:spPr>
          <a:xfrm>
            <a:off x="3315555" y="3387638"/>
            <a:ext cx="134823" cy="1348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 sz="1300"/>
          </a:p>
        </p:txBody>
      </p:sp>
      <p:sp>
        <p:nvSpPr>
          <p:cNvPr id="15" name="Shape 1655"/>
          <p:cNvSpPr/>
          <p:nvPr/>
        </p:nvSpPr>
        <p:spPr>
          <a:xfrm>
            <a:off x="4256766" y="2925803"/>
            <a:ext cx="173305" cy="1733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 sz="1300"/>
          </a:p>
        </p:txBody>
      </p:sp>
      <p:sp>
        <p:nvSpPr>
          <p:cNvPr id="16" name="Shape 1656"/>
          <p:cNvSpPr/>
          <p:nvPr/>
        </p:nvSpPr>
        <p:spPr>
          <a:xfrm>
            <a:off x="5579617" y="2487379"/>
            <a:ext cx="214313" cy="2143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 sz="1300"/>
          </a:p>
        </p:txBody>
      </p:sp>
      <p:sp>
        <p:nvSpPr>
          <p:cNvPr id="18" name="Text Placeholder 3"/>
          <p:cNvSpPr txBox="1">
            <a:spLocks/>
          </p:cNvSpPr>
          <p:nvPr/>
        </p:nvSpPr>
        <p:spPr>
          <a:xfrm>
            <a:off x="1371545" y="1812023"/>
            <a:ext cx="1687871" cy="306559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</a:p>
        </p:txBody>
      </p:sp>
      <p:sp>
        <p:nvSpPr>
          <p:cNvPr id="19" name="Text Placeholder 4"/>
          <p:cNvSpPr txBox="1">
            <a:spLocks/>
          </p:cNvSpPr>
          <p:nvPr/>
        </p:nvSpPr>
        <p:spPr>
          <a:xfrm>
            <a:off x="1337990" y="2114409"/>
            <a:ext cx="1689738" cy="46582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输入本栏的具体文字，简明扼要的说明分项内容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，请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根据您的具体内容酌情修改。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 Placeholder 3"/>
          <p:cNvSpPr txBox="1">
            <a:spLocks/>
          </p:cNvSpPr>
          <p:nvPr/>
        </p:nvSpPr>
        <p:spPr>
          <a:xfrm>
            <a:off x="4660474" y="1196615"/>
            <a:ext cx="1391589" cy="306559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</a:p>
        </p:txBody>
      </p:sp>
      <p:sp>
        <p:nvSpPr>
          <p:cNvPr id="21" name="Text Placeholder 4"/>
          <p:cNvSpPr txBox="1">
            <a:spLocks/>
          </p:cNvSpPr>
          <p:nvPr/>
        </p:nvSpPr>
        <p:spPr>
          <a:xfrm>
            <a:off x="4650358" y="1498061"/>
            <a:ext cx="1401705" cy="46582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输入本栏的具体文字，简明扼要的说明分项内容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，请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根据您的具体内容酌情修改。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 Placeholder 3"/>
          <p:cNvSpPr txBox="1">
            <a:spLocks/>
          </p:cNvSpPr>
          <p:nvPr/>
        </p:nvSpPr>
        <p:spPr>
          <a:xfrm>
            <a:off x="6004376" y="3505575"/>
            <a:ext cx="1390717" cy="306559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</a:p>
        </p:txBody>
      </p:sp>
      <p:sp>
        <p:nvSpPr>
          <p:cNvPr id="23" name="Text Placeholder 4"/>
          <p:cNvSpPr txBox="1">
            <a:spLocks/>
          </p:cNvSpPr>
          <p:nvPr/>
        </p:nvSpPr>
        <p:spPr>
          <a:xfrm>
            <a:off x="5980056" y="3801664"/>
            <a:ext cx="1689738" cy="46582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输入本栏的具体文字，简明扼要的说明分项内容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，请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根据您的具体内容酌情修改。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 Placeholder 4"/>
          <p:cNvSpPr txBox="1">
            <a:spLocks/>
          </p:cNvSpPr>
          <p:nvPr/>
        </p:nvSpPr>
        <p:spPr>
          <a:xfrm>
            <a:off x="2290347" y="3007902"/>
            <a:ext cx="192855" cy="23178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1100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25" name="Text Placeholder 4"/>
          <p:cNvSpPr txBox="1">
            <a:spLocks/>
          </p:cNvSpPr>
          <p:nvPr/>
        </p:nvSpPr>
        <p:spPr>
          <a:xfrm>
            <a:off x="3284033" y="1845469"/>
            <a:ext cx="192855" cy="23178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1100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26" name="Text Placeholder 4"/>
          <p:cNvSpPr txBox="1">
            <a:spLocks/>
          </p:cNvSpPr>
          <p:nvPr/>
        </p:nvSpPr>
        <p:spPr>
          <a:xfrm>
            <a:off x="4251948" y="1217207"/>
            <a:ext cx="192855" cy="23178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1100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27" name="Text Placeholder 4"/>
          <p:cNvSpPr txBox="1">
            <a:spLocks/>
          </p:cNvSpPr>
          <p:nvPr/>
        </p:nvSpPr>
        <p:spPr>
          <a:xfrm>
            <a:off x="5591350" y="3542960"/>
            <a:ext cx="192855" cy="23178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1100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</a:p>
        </p:txBody>
      </p:sp>
      <p:sp>
        <p:nvSpPr>
          <p:cNvPr id="28" name="Shape 1625"/>
          <p:cNvSpPr/>
          <p:nvPr/>
        </p:nvSpPr>
        <p:spPr>
          <a:xfrm>
            <a:off x="7276200" y="1603542"/>
            <a:ext cx="1040216" cy="10402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 sz="1300"/>
          </a:p>
        </p:txBody>
      </p:sp>
      <p:sp>
        <p:nvSpPr>
          <p:cNvPr id="29" name="Shape 1657"/>
          <p:cNvSpPr/>
          <p:nvPr/>
        </p:nvSpPr>
        <p:spPr>
          <a:xfrm>
            <a:off x="7641329" y="1743566"/>
            <a:ext cx="310148" cy="3170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/>
            <a:endParaRPr sz="1300"/>
          </a:p>
        </p:txBody>
      </p:sp>
      <p:sp>
        <p:nvSpPr>
          <p:cNvPr id="30" name="Text Placeholder 3"/>
          <p:cNvSpPr txBox="1">
            <a:spLocks/>
          </p:cNvSpPr>
          <p:nvPr/>
        </p:nvSpPr>
        <p:spPr>
          <a:xfrm>
            <a:off x="7407388" y="2103606"/>
            <a:ext cx="765012" cy="30655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</a:t>
            </a:r>
            <a:endParaRPr lang="id-ID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</a:t>
            </a:r>
            <a:r>
              <a:rPr lang="zh-CN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GB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975952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5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5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850"/>
                            </p:stCondLst>
                            <p:childTnLst>
                              <p:par>
                                <p:cTn id="3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3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85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3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850"/>
                            </p:stCondLst>
                            <p:childTnLst>
                              <p:par>
                                <p:cTn id="6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35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85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35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850"/>
                            </p:stCondLst>
                            <p:childTnLst>
                              <p:par>
                                <p:cTn id="8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35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850"/>
                            </p:stCondLst>
                            <p:childTnLst>
                              <p:par>
                                <p:cTn id="9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35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850"/>
                            </p:stCondLst>
                            <p:childTnLst>
                              <p:par>
                                <p:cTn id="11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9350"/>
                            </p:stCondLst>
                            <p:childTnLst>
                              <p:par>
                                <p:cTn id="1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4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5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6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985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  <p:bldP spid="4" grpId="0" build="p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 animBg="1"/>
      <p:bldP spid="28" grpId="1" animBg="1"/>
      <p:bldP spid="29" grpId="0" animBg="1"/>
      <p:bldP spid="30" grpId="0"/>
      <p:bldP spid="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37"/>
          <p:cNvGrpSpPr/>
          <p:nvPr/>
        </p:nvGrpSpPr>
        <p:grpSpPr>
          <a:xfrm>
            <a:off x="827584" y="1500501"/>
            <a:ext cx="1647323" cy="1077093"/>
            <a:chOff x="1" y="0"/>
            <a:chExt cx="4392858" cy="2872248"/>
          </a:xfrm>
        </p:grpSpPr>
        <p:sp>
          <p:nvSpPr>
            <p:cNvPr id="3" name="Shape 333"/>
            <p:cNvSpPr/>
            <p:nvPr/>
          </p:nvSpPr>
          <p:spPr>
            <a:xfrm>
              <a:off x="1" y="0"/>
              <a:ext cx="4392858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11200"/>
              </a:pPr>
              <a:endPara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Shape 335"/>
            <p:cNvSpPr/>
            <p:nvPr/>
          </p:nvSpPr>
          <p:spPr>
            <a:xfrm>
              <a:off x="1288917" y="1207643"/>
              <a:ext cx="2462211" cy="49244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/>
              <a:r>
                <a:rPr lang="zh-CN" altLang="en-US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</a:t>
              </a:r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文本内容</a:t>
              </a:r>
              <a:endParaRPr lang="id-ID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7" name="Group 342"/>
          <p:cNvGrpSpPr/>
          <p:nvPr/>
        </p:nvGrpSpPr>
        <p:grpSpPr>
          <a:xfrm>
            <a:off x="2262318" y="1500501"/>
            <a:ext cx="1647323" cy="1077093"/>
            <a:chOff x="0" y="0"/>
            <a:chExt cx="4392859" cy="2872248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8" name="Shape 338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11200"/>
              </a:pPr>
              <a:endParaRPr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Shape 340"/>
            <p:cNvSpPr/>
            <p:nvPr/>
          </p:nvSpPr>
          <p:spPr>
            <a:xfrm>
              <a:off x="1194479" y="1289712"/>
              <a:ext cx="2852436" cy="431800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/>
              <a:r>
                <a:rPr lang="zh-CN" altLang="en-US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</a:t>
              </a:r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文本内容</a:t>
              </a:r>
              <a:endParaRPr lang="id-ID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12" name="Group 347"/>
          <p:cNvGrpSpPr/>
          <p:nvPr/>
        </p:nvGrpSpPr>
        <p:grpSpPr>
          <a:xfrm>
            <a:off x="3732499" y="1500501"/>
            <a:ext cx="1647323" cy="1077093"/>
            <a:chOff x="0" y="0"/>
            <a:chExt cx="4392859" cy="2872248"/>
          </a:xfrm>
        </p:grpSpPr>
        <p:sp>
          <p:nvSpPr>
            <p:cNvPr id="13" name="Shape 343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11200"/>
              </a:pPr>
              <a:endPara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Shape 345"/>
            <p:cNvSpPr/>
            <p:nvPr/>
          </p:nvSpPr>
          <p:spPr>
            <a:xfrm>
              <a:off x="1086541" y="1289712"/>
              <a:ext cx="2972476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/>
              <a:r>
                <a:rPr lang="zh-CN" altLang="en-US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</a:t>
              </a:r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文本内容</a:t>
              </a:r>
              <a:endParaRPr lang="id-ID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17" name="Group 352"/>
          <p:cNvGrpSpPr/>
          <p:nvPr/>
        </p:nvGrpSpPr>
        <p:grpSpPr>
          <a:xfrm>
            <a:off x="5190569" y="1500501"/>
            <a:ext cx="1647322" cy="1077093"/>
            <a:chOff x="0" y="0"/>
            <a:chExt cx="4392859" cy="2872248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18" name="Shape 348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11200"/>
              </a:pPr>
              <a:endParaRPr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Shape 350"/>
            <p:cNvSpPr/>
            <p:nvPr/>
          </p:nvSpPr>
          <p:spPr>
            <a:xfrm>
              <a:off x="1186403" y="1289712"/>
              <a:ext cx="2924718" cy="431800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/>
              <a:r>
                <a:rPr lang="zh-CN" altLang="en-US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</a:t>
              </a:r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文本内容</a:t>
              </a:r>
              <a:endParaRPr lang="id-ID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22" name="Group 357"/>
          <p:cNvGrpSpPr/>
          <p:nvPr/>
        </p:nvGrpSpPr>
        <p:grpSpPr>
          <a:xfrm>
            <a:off x="6669094" y="1500501"/>
            <a:ext cx="1647322" cy="1077093"/>
            <a:chOff x="0" y="0"/>
            <a:chExt cx="4392859" cy="2872248"/>
          </a:xfrm>
        </p:grpSpPr>
        <p:sp>
          <p:nvSpPr>
            <p:cNvPr id="23" name="Shape 353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11200"/>
              </a:pPr>
              <a:endPara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Shape 355"/>
            <p:cNvSpPr/>
            <p:nvPr/>
          </p:nvSpPr>
          <p:spPr>
            <a:xfrm>
              <a:off x="1186405" y="1289715"/>
              <a:ext cx="3014432" cy="3693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/>
              <a:r>
                <a:rPr lang="zh-CN" altLang="en-US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</a:t>
              </a:r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文本内容</a:t>
              </a:r>
              <a:endParaRPr lang="id-ID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27" name="Group 360"/>
          <p:cNvGrpSpPr/>
          <p:nvPr/>
        </p:nvGrpSpPr>
        <p:grpSpPr>
          <a:xfrm>
            <a:off x="1491759" y="2423657"/>
            <a:ext cx="318973" cy="318973"/>
            <a:chOff x="0" y="0"/>
            <a:chExt cx="850594" cy="850594"/>
          </a:xfrm>
        </p:grpSpPr>
        <p:sp>
          <p:nvSpPr>
            <p:cNvPr id="28" name="Shape 358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11200"/>
              </a:pPr>
              <a:endPara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Shape 359"/>
            <p:cNvSpPr/>
            <p:nvPr/>
          </p:nvSpPr>
          <p:spPr>
            <a:xfrm>
              <a:off x="300082" y="114147"/>
              <a:ext cx="250430" cy="622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30" name="Group 363"/>
          <p:cNvGrpSpPr/>
          <p:nvPr/>
        </p:nvGrpSpPr>
        <p:grpSpPr>
          <a:xfrm>
            <a:off x="2929521" y="2423657"/>
            <a:ext cx="318973" cy="318973"/>
            <a:chOff x="0" y="0"/>
            <a:chExt cx="850594" cy="850594"/>
          </a:xfrm>
        </p:grpSpPr>
        <p:sp>
          <p:nvSpPr>
            <p:cNvPr id="31" name="Shape 361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11200"/>
              </a:pPr>
              <a:endParaRPr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Shape 362"/>
            <p:cNvSpPr/>
            <p:nvPr/>
          </p:nvSpPr>
          <p:spPr>
            <a:xfrm>
              <a:off x="311484" y="179076"/>
              <a:ext cx="227626" cy="49244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20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33" name="Group 366"/>
          <p:cNvGrpSpPr/>
          <p:nvPr/>
        </p:nvGrpSpPr>
        <p:grpSpPr>
          <a:xfrm>
            <a:off x="4396674" y="2423657"/>
            <a:ext cx="318973" cy="318973"/>
            <a:chOff x="0" y="0"/>
            <a:chExt cx="850594" cy="850594"/>
          </a:xfrm>
        </p:grpSpPr>
        <p:sp>
          <p:nvSpPr>
            <p:cNvPr id="34" name="Shape 364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11200"/>
              </a:pPr>
              <a:endPara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Shape 365"/>
            <p:cNvSpPr/>
            <p:nvPr/>
          </p:nvSpPr>
          <p:spPr>
            <a:xfrm>
              <a:off x="311484" y="179076"/>
              <a:ext cx="227626" cy="49244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36" name="Group 369"/>
          <p:cNvGrpSpPr/>
          <p:nvPr/>
        </p:nvGrpSpPr>
        <p:grpSpPr>
          <a:xfrm>
            <a:off x="5854743" y="2423657"/>
            <a:ext cx="318973" cy="318973"/>
            <a:chOff x="0" y="0"/>
            <a:chExt cx="850594" cy="850594"/>
          </a:xfrm>
        </p:grpSpPr>
        <p:sp>
          <p:nvSpPr>
            <p:cNvPr id="37" name="Shape 367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11200"/>
              </a:pPr>
              <a:endParaRPr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Shape 368"/>
            <p:cNvSpPr/>
            <p:nvPr/>
          </p:nvSpPr>
          <p:spPr>
            <a:xfrm>
              <a:off x="243825" y="114147"/>
              <a:ext cx="362944" cy="622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20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</p:grpSp>
      <p:grpSp>
        <p:nvGrpSpPr>
          <p:cNvPr id="39" name="Group 372"/>
          <p:cNvGrpSpPr/>
          <p:nvPr/>
        </p:nvGrpSpPr>
        <p:grpSpPr>
          <a:xfrm>
            <a:off x="7333269" y="2423657"/>
            <a:ext cx="318973" cy="318973"/>
            <a:chOff x="0" y="0"/>
            <a:chExt cx="850594" cy="850594"/>
          </a:xfrm>
        </p:grpSpPr>
        <p:sp>
          <p:nvSpPr>
            <p:cNvPr id="40" name="Shape 370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11200"/>
              </a:pPr>
              <a:endPara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Shape 371"/>
            <p:cNvSpPr/>
            <p:nvPr/>
          </p:nvSpPr>
          <p:spPr>
            <a:xfrm>
              <a:off x="311484" y="179076"/>
              <a:ext cx="227626" cy="49244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</a:p>
          </p:txBody>
        </p:sp>
      </p:grpSp>
      <p:sp>
        <p:nvSpPr>
          <p:cNvPr id="43" name="Shape 373"/>
          <p:cNvSpPr/>
          <p:nvPr/>
        </p:nvSpPr>
        <p:spPr>
          <a:xfrm>
            <a:off x="1043608" y="3003798"/>
            <a:ext cx="1177714" cy="10923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Shape 376"/>
          <p:cNvSpPr/>
          <p:nvPr/>
        </p:nvSpPr>
        <p:spPr>
          <a:xfrm>
            <a:off x="2509354" y="3003798"/>
            <a:ext cx="1177713" cy="10923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Shape 379"/>
          <p:cNvSpPr/>
          <p:nvPr/>
        </p:nvSpPr>
        <p:spPr>
          <a:xfrm>
            <a:off x="3949514" y="3003798"/>
            <a:ext cx="1177713" cy="10923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Shape 382"/>
          <p:cNvSpPr/>
          <p:nvPr/>
        </p:nvSpPr>
        <p:spPr>
          <a:xfrm>
            <a:off x="5436096" y="3003798"/>
            <a:ext cx="1177714" cy="10923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606B83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Shape 385"/>
          <p:cNvSpPr/>
          <p:nvPr/>
        </p:nvSpPr>
        <p:spPr>
          <a:xfrm>
            <a:off x="6901842" y="3003798"/>
            <a:ext cx="1177713" cy="10923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Title 1"/>
          <p:cNvSpPr txBox="1">
            <a:spLocks/>
          </p:cNvSpPr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</a:t>
            </a:r>
            <a:r>
              <a:rPr lang="zh-CN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GB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5515027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1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25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9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3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7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1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6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65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15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65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15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65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dvAuto="0"/>
      <p:bldP spid="7" grpId="0" advAuto="0"/>
      <p:bldP spid="12" grpId="0" advAuto="0"/>
      <p:bldP spid="17" grpId="0" advAuto="0"/>
      <p:bldP spid="22" grpId="0" advAuto="0"/>
      <p:bldP spid="27" grpId="0" advAuto="0"/>
      <p:bldP spid="30" grpId="0" animBg="1" advAuto="0"/>
      <p:bldP spid="33" grpId="0" advAuto="0"/>
      <p:bldP spid="36" grpId="0" animBg="1" advAuto="0"/>
      <p:bldP spid="39" grpId="0" advAuto="0"/>
      <p:bldP spid="43" grpId="0"/>
      <p:bldP spid="46" grpId="0"/>
      <p:bldP spid="49" grpId="0"/>
      <p:bldP spid="52" grpId="0"/>
      <p:bldP spid="55" grpId="0"/>
      <p:bldP spid="5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-1" y="1651830"/>
            <a:ext cx="9144000" cy="1814777"/>
            <a:chOff x="170694" y="177982"/>
            <a:chExt cx="3936003" cy="781165"/>
          </a:xfrm>
        </p:grpSpPr>
        <p:sp>
          <p:nvSpPr>
            <p:cNvPr id="44" name="等腰三角形 43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等腰三角形 44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平行四边形 46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6"/>
            <p:cNvSpPr txBox="1"/>
            <p:nvPr/>
          </p:nvSpPr>
          <p:spPr>
            <a:xfrm>
              <a:off x="650907" y="284178"/>
              <a:ext cx="569115" cy="559734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en-US" altLang="zh-CN" sz="8000" dirty="0" smtClean="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</a:rPr>
                <a:t>04</a:t>
              </a:r>
              <a:endParaRPr lang="zh-CN" altLang="en-US" sz="8000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2977976" y="2046770"/>
            <a:ext cx="5050408" cy="623250"/>
          </a:xfrm>
          <a:prstGeom prst="rect">
            <a:avLst/>
          </a:prstGeom>
          <a:noFill/>
        </p:spPr>
        <p:txBody>
          <a:bodyPr wrap="square" lIns="68584" tIns="34291" rIns="68584" bIns="34291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工作存在不足之处</a:t>
            </a:r>
            <a:endParaRPr lang="en-GB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977976" y="2698179"/>
            <a:ext cx="3075708" cy="315473"/>
          </a:xfrm>
          <a:prstGeom prst="rect">
            <a:avLst/>
          </a:prstGeom>
          <a:noFill/>
        </p:spPr>
        <p:txBody>
          <a:bodyPr wrap="square" lIns="68584" tIns="34291" rIns="68584" bIns="34291" rtlCol="0">
            <a:spAutoFit/>
          </a:bodyPr>
          <a:lstStyle/>
          <a:p>
            <a:pPr eaLnBrk="0" hangingPunct="0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点击此处添加副标题文本内容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5200" b="1"/>
          <a:stretch/>
        </p:blipFill>
        <p:spPr>
          <a:xfrm>
            <a:off x="1354" y="3867894"/>
            <a:ext cx="9141291" cy="1275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376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2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49" grpId="1"/>
      <p:bldP spid="50" grpId="0"/>
      <p:bldP spid="50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012"/>
          <p:cNvSpPr/>
          <p:nvPr/>
        </p:nvSpPr>
        <p:spPr>
          <a:xfrm>
            <a:off x="5291568" y="1431335"/>
            <a:ext cx="2671029" cy="1264960"/>
          </a:xfrm>
          <a:prstGeom prst="roundRect">
            <a:avLst>
              <a:gd name="adj" fmla="val 6918"/>
            </a:avLst>
          </a:prstGeom>
          <a:noFill/>
          <a:ln w="12700">
            <a:solidFill>
              <a:srgbClr val="A6AAA9"/>
            </a:solidFill>
            <a:miter lim="400000"/>
          </a:ln>
        </p:spPr>
        <p:txBody>
          <a:bodyPr lIns="14288" tIns="14288" rIns="14288" bIns="14288" anchor="ctr"/>
          <a:lstStyle/>
          <a:p>
            <a:pPr lvl="0"/>
            <a:endParaRPr sz="1300"/>
          </a:p>
        </p:txBody>
      </p:sp>
      <p:sp>
        <p:nvSpPr>
          <p:cNvPr id="3" name="Shape 2013"/>
          <p:cNvSpPr/>
          <p:nvPr/>
        </p:nvSpPr>
        <p:spPr>
          <a:xfrm>
            <a:off x="5291568" y="2879192"/>
            <a:ext cx="2671029" cy="1263620"/>
          </a:xfrm>
          <a:prstGeom prst="roundRect">
            <a:avLst>
              <a:gd name="adj" fmla="val 6925"/>
            </a:avLst>
          </a:prstGeom>
          <a:noFill/>
          <a:ln w="12700">
            <a:solidFill>
              <a:srgbClr val="A6AAA9"/>
            </a:solidFill>
            <a:miter lim="400000"/>
          </a:ln>
        </p:spPr>
        <p:txBody>
          <a:bodyPr lIns="14288" tIns="14288" rIns="14288" bIns="14288" anchor="ctr"/>
          <a:lstStyle/>
          <a:p>
            <a:pPr lvl="0"/>
            <a:endParaRPr sz="1300"/>
          </a:p>
        </p:txBody>
      </p:sp>
      <p:sp>
        <p:nvSpPr>
          <p:cNvPr id="4" name="Shape 2014"/>
          <p:cNvSpPr/>
          <p:nvPr/>
        </p:nvSpPr>
        <p:spPr>
          <a:xfrm>
            <a:off x="1186463" y="2878522"/>
            <a:ext cx="2671029" cy="1264959"/>
          </a:xfrm>
          <a:prstGeom prst="roundRect">
            <a:avLst>
              <a:gd name="adj" fmla="val 6918"/>
            </a:avLst>
          </a:prstGeom>
          <a:noFill/>
          <a:ln w="12700">
            <a:solidFill>
              <a:srgbClr val="A6AAA9"/>
            </a:solidFill>
            <a:miter lim="400000"/>
          </a:ln>
        </p:spPr>
        <p:txBody>
          <a:bodyPr lIns="14288" tIns="14288" rIns="14288" bIns="14288" anchor="ctr"/>
          <a:lstStyle/>
          <a:p>
            <a:pPr lvl="0"/>
            <a:endParaRPr sz="1300"/>
          </a:p>
        </p:txBody>
      </p:sp>
      <p:sp>
        <p:nvSpPr>
          <p:cNvPr id="5" name="Shape 2015"/>
          <p:cNvSpPr/>
          <p:nvPr/>
        </p:nvSpPr>
        <p:spPr>
          <a:xfrm>
            <a:off x="1186463" y="1431335"/>
            <a:ext cx="2671029" cy="1264960"/>
          </a:xfrm>
          <a:prstGeom prst="roundRect">
            <a:avLst>
              <a:gd name="adj" fmla="val 6918"/>
            </a:avLst>
          </a:prstGeom>
          <a:noFill/>
          <a:ln w="12700">
            <a:solidFill>
              <a:srgbClr val="A6AAA9"/>
            </a:solidFill>
            <a:miter lim="400000"/>
          </a:ln>
        </p:spPr>
        <p:txBody>
          <a:bodyPr lIns="14288" tIns="14288" rIns="14288" bIns="14288" anchor="ctr"/>
          <a:lstStyle/>
          <a:p>
            <a:pPr lvl="0"/>
            <a:endParaRPr sz="1300"/>
          </a:p>
        </p:txBody>
      </p:sp>
      <p:sp>
        <p:nvSpPr>
          <p:cNvPr id="6" name="Shape 2016"/>
          <p:cNvSpPr/>
          <p:nvPr/>
        </p:nvSpPr>
        <p:spPr>
          <a:xfrm>
            <a:off x="3488945" y="1707066"/>
            <a:ext cx="2165927" cy="21659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lvl="0"/>
            <a:endParaRPr sz="1300"/>
          </a:p>
        </p:txBody>
      </p:sp>
      <p:sp>
        <p:nvSpPr>
          <p:cNvPr id="7" name="Shape 2021"/>
          <p:cNvSpPr/>
          <p:nvPr/>
        </p:nvSpPr>
        <p:spPr>
          <a:xfrm>
            <a:off x="1747495" y="1851670"/>
            <a:ext cx="1741450" cy="382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/>
          <a:lstStyle>
            <a:lvl1pPr algn="l">
              <a:lnSpc>
                <a:spcPct val="120000"/>
              </a:lnSpc>
              <a:spcBef>
                <a:spcPts val="2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algn="just"/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Shape 2022"/>
          <p:cNvSpPr/>
          <p:nvPr/>
        </p:nvSpPr>
        <p:spPr>
          <a:xfrm>
            <a:off x="1741649" y="1537860"/>
            <a:ext cx="1401999" cy="3012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algn="l"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</a:p>
        </p:txBody>
      </p:sp>
      <p:sp>
        <p:nvSpPr>
          <p:cNvPr id="9" name="Shape 2023"/>
          <p:cNvSpPr/>
          <p:nvPr/>
        </p:nvSpPr>
        <p:spPr>
          <a:xfrm>
            <a:off x="1747495" y="3304099"/>
            <a:ext cx="1741450" cy="3641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/>
          <a:lstStyle>
            <a:lvl1pPr algn="l">
              <a:lnSpc>
                <a:spcPct val="120000"/>
              </a:lnSpc>
              <a:spcBef>
                <a:spcPts val="2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algn="just"/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Shape 2024"/>
          <p:cNvSpPr/>
          <p:nvPr/>
        </p:nvSpPr>
        <p:spPr>
          <a:xfrm>
            <a:off x="1741649" y="3011260"/>
            <a:ext cx="1401999" cy="3012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algn="l"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</a:p>
        </p:txBody>
      </p:sp>
      <p:sp>
        <p:nvSpPr>
          <p:cNvPr id="11" name="Shape 2025"/>
          <p:cNvSpPr/>
          <p:nvPr/>
        </p:nvSpPr>
        <p:spPr>
          <a:xfrm>
            <a:off x="5654872" y="1851670"/>
            <a:ext cx="1734500" cy="382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/>
          <a:lstStyle>
            <a:lvl1pPr algn="r">
              <a:lnSpc>
                <a:spcPct val="120000"/>
              </a:lnSpc>
              <a:spcBef>
                <a:spcPts val="4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algn="just"/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Shape 2026"/>
          <p:cNvSpPr/>
          <p:nvPr/>
        </p:nvSpPr>
        <p:spPr>
          <a:xfrm>
            <a:off x="5987765" y="1537860"/>
            <a:ext cx="1401999" cy="3012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algn="r">
              <a:defRPr sz="3500">
                <a:solidFill>
                  <a:srgbClr val="53585F"/>
                </a:solidFill>
              </a:defRPr>
            </a:lvl1pPr>
          </a:lstStyle>
          <a:p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</a:p>
        </p:txBody>
      </p:sp>
      <p:sp>
        <p:nvSpPr>
          <p:cNvPr id="13" name="Shape 2027"/>
          <p:cNvSpPr/>
          <p:nvPr/>
        </p:nvSpPr>
        <p:spPr>
          <a:xfrm>
            <a:off x="5654873" y="3304101"/>
            <a:ext cx="1734500" cy="364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/>
          <a:lstStyle>
            <a:lvl1pPr algn="r">
              <a:lnSpc>
                <a:spcPct val="120000"/>
              </a:lnSpc>
              <a:spcBef>
                <a:spcPts val="4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algn="just"/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Shape 2028"/>
          <p:cNvSpPr/>
          <p:nvPr/>
        </p:nvSpPr>
        <p:spPr>
          <a:xfrm>
            <a:off x="5987765" y="3011260"/>
            <a:ext cx="1401999" cy="3012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algn="r">
              <a:defRPr sz="3500">
                <a:solidFill>
                  <a:srgbClr val="53585F"/>
                </a:solidFill>
              </a:defRPr>
            </a:lvl1pPr>
          </a:lstStyle>
          <a:p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</a:p>
        </p:txBody>
      </p:sp>
      <p:grpSp>
        <p:nvGrpSpPr>
          <p:cNvPr id="15" name="Group 2031"/>
          <p:cNvGrpSpPr/>
          <p:nvPr/>
        </p:nvGrpSpPr>
        <p:grpSpPr>
          <a:xfrm>
            <a:off x="830480" y="1705508"/>
            <a:ext cx="716614" cy="716614"/>
            <a:chOff x="0" y="0"/>
            <a:chExt cx="1910968" cy="1910968"/>
          </a:xfrm>
        </p:grpSpPr>
        <p:sp>
          <p:nvSpPr>
            <p:cNvPr id="16" name="Shape 2029"/>
            <p:cNvSpPr/>
            <p:nvPr/>
          </p:nvSpPr>
          <p:spPr>
            <a:xfrm>
              <a:off x="0" y="0"/>
              <a:ext cx="1910969" cy="19109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pPr lvl="0"/>
              <a:endParaRPr sz="1300"/>
            </a:p>
          </p:txBody>
        </p:sp>
        <p:sp>
          <p:nvSpPr>
            <p:cNvPr id="17" name="Shape 2030"/>
            <p:cNvSpPr/>
            <p:nvPr/>
          </p:nvSpPr>
          <p:spPr>
            <a:xfrm>
              <a:off x="553362" y="560070"/>
              <a:ext cx="804244" cy="7069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71" y="8035"/>
                  </a:moveTo>
                  <a:lnTo>
                    <a:pt x="11327" y="9235"/>
                  </a:lnTo>
                  <a:lnTo>
                    <a:pt x="14583" y="4904"/>
                  </a:lnTo>
                  <a:lnTo>
                    <a:pt x="15088" y="4330"/>
                  </a:lnTo>
                  <a:lnTo>
                    <a:pt x="17289" y="6157"/>
                  </a:lnTo>
                  <a:lnTo>
                    <a:pt x="17289" y="3078"/>
                  </a:lnTo>
                  <a:lnTo>
                    <a:pt x="17289" y="0"/>
                  </a:lnTo>
                  <a:lnTo>
                    <a:pt x="14583" y="626"/>
                  </a:lnTo>
                  <a:lnTo>
                    <a:pt x="11878" y="1200"/>
                  </a:lnTo>
                  <a:lnTo>
                    <a:pt x="14033" y="3704"/>
                  </a:lnTo>
                  <a:lnTo>
                    <a:pt x="10777" y="7409"/>
                  </a:lnTo>
                  <a:lnTo>
                    <a:pt x="7567" y="6157"/>
                  </a:lnTo>
                  <a:lnTo>
                    <a:pt x="5411" y="10487"/>
                  </a:lnTo>
                  <a:lnTo>
                    <a:pt x="2155" y="9235"/>
                  </a:lnTo>
                  <a:lnTo>
                    <a:pt x="550" y="14817"/>
                  </a:lnTo>
                  <a:lnTo>
                    <a:pt x="0" y="16017"/>
                  </a:lnTo>
                  <a:lnTo>
                    <a:pt x="1055" y="16643"/>
                  </a:lnTo>
                  <a:lnTo>
                    <a:pt x="2706" y="11113"/>
                  </a:lnTo>
                  <a:lnTo>
                    <a:pt x="5916" y="12313"/>
                  </a:lnTo>
                  <a:lnTo>
                    <a:pt x="8071" y="8035"/>
                  </a:lnTo>
                  <a:lnTo>
                    <a:pt x="8071" y="8035"/>
                  </a:lnTo>
                  <a:close/>
                  <a:moveTo>
                    <a:pt x="6466" y="21600"/>
                  </a:moveTo>
                  <a:lnTo>
                    <a:pt x="6466" y="16643"/>
                  </a:lnTo>
                  <a:lnTo>
                    <a:pt x="3761" y="16643"/>
                  </a:lnTo>
                  <a:lnTo>
                    <a:pt x="3761" y="21600"/>
                  </a:lnTo>
                  <a:lnTo>
                    <a:pt x="6466" y="21600"/>
                  </a:lnTo>
                  <a:lnTo>
                    <a:pt x="6466" y="21600"/>
                  </a:lnTo>
                  <a:close/>
                  <a:moveTo>
                    <a:pt x="10227" y="21600"/>
                  </a:moveTo>
                  <a:lnTo>
                    <a:pt x="7567" y="21600"/>
                  </a:lnTo>
                  <a:lnTo>
                    <a:pt x="7567" y="14817"/>
                  </a:lnTo>
                  <a:lnTo>
                    <a:pt x="10227" y="14817"/>
                  </a:lnTo>
                  <a:lnTo>
                    <a:pt x="10227" y="21600"/>
                  </a:lnTo>
                  <a:lnTo>
                    <a:pt x="10227" y="21600"/>
                  </a:lnTo>
                  <a:close/>
                  <a:moveTo>
                    <a:pt x="14033" y="21600"/>
                  </a:moveTo>
                  <a:lnTo>
                    <a:pt x="11327" y="21600"/>
                  </a:lnTo>
                  <a:lnTo>
                    <a:pt x="11327" y="12313"/>
                  </a:lnTo>
                  <a:lnTo>
                    <a:pt x="14033" y="12313"/>
                  </a:lnTo>
                  <a:lnTo>
                    <a:pt x="14033" y="21600"/>
                  </a:lnTo>
                  <a:lnTo>
                    <a:pt x="14033" y="21600"/>
                  </a:lnTo>
                  <a:close/>
                  <a:moveTo>
                    <a:pt x="17794" y="21600"/>
                  </a:moveTo>
                  <a:lnTo>
                    <a:pt x="15088" y="21600"/>
                  </a:lnTo>
                  <a:lnTo>
                    <a:pt x="15088" y="9861"/>
                  </a:lnTo>
                  <a:lnTo>
                    <a:pt x="17794" y="9861"/>
                  </a:lnTo>
                  <a:lnTo>
                    <a:pt x="17794" y="21600"/>
                  </a:lnTo>
                  <a:lnTo>
                    <a:pt x="17794" y="21600"/>
                  </a:lnTo>
                  <a:close/>
                  <a:moveTo>
                    <a:pt x="18894" y="6783"/>
                  </a:moveTo>
                  <a:lnTo>
                    <a:pt x="18894" y="21600"/>
                  </a:lnTo>
                  <a:lnTo>
                    <a:pt x="21600" y="21600"/>
                  </a:lnTo>
                  <a:lnTo>
                    <a:pt x="21600" y="6783"/>
                  </a:lnTo>
                  <a:lnTo>
                    <a:pt x="18894" y="678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sz="1300"/>
            </a:p>
          </p:txBody>
        </p:sp>
      </p:grpSp>
      <p:grpSp>
        <p:nvGrpSpPr>
          <p:cNvPr id="18" name="Group 2034"/>
          <p:cNvGrpSpPr/>
          <p:nvPr/>
        </p:nvGrpSpPr>
        <p:grpSpPr>
          <a:xfrm>
            <a:off x="832480" y="3154696"/>
            <a:ext cx="712613" cy="712613"/>
            <a:chOff x="0" y="0"/>
            <a:chExt cx="1900299" cy="1900299"/>
          </a:xfrm>
        </p:grpSpPr>
        <p:sp>
          <p:nvSpPr>
            <p:cNvPr id="19" name="Shape 2032"/>
            <p:cNvSpPr/>
            <p:nvPr/>
          </p:nvSpPr>
          <p:spPr>
            <a:xfrm>
              <a:off x="0" y="0"/>
              <a:ext cx="1900300" cy="1900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pPr lvl="0"/>
              <a:endParaRPr sz="1300"/>
            </a:p>
          </p:txBody>
        </p:sp>
        <p:sp>
          <p:nvSpPr>
            <p:cNvPr id="20" name="Shape 2033"/>
            <p:cNvSpPr/>
            <p:nvPr/>
          </p:nvSpPr>
          <p:spPr>
            <a:xfrm rot="10800000" flipH="1">
              <a:off x="548028" y="596692"/>
              <a:ext cx="804244" cy="706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71" y="8035"/>
                  </a:moveTo>
                  <a:lnTo>
                    <a:pt x="11327" y="9235"/>
                  </a:lnTo>
                  <a:lnTo>
                    <a:pt x="14583" y="4904"/>
                  </a:lnTo>
                  <a:lnTo>
                    <a:pt x="15088" y="4330"/>
                  </a:lnTo>
                  <a:lnTo>
                    <a:pt x="17289" y="6157"/>
                  </a:lnTo>
                  <a:lnTo>
                    <a:pt x="17289" y="3078"/>
                  </a:lnTo>
                  <a:lnTo>
                    <a:pt x="17289" y="0"/>
                  </a:lnTo>
                  <a:lnTo>
                    <a:pt x="14583" y="626"/>
                  </a:lnTo>
                  <a:lnTo>
                    <a:pt x="11878" y="1200"/>
                  </a:lnTo>
                  <a:lnTo>
                    <a:pt x="14033" y="3704"/>
                  </a:lnTo>
                  <a:lnTo>
                    <a:pt x="10777" y="7409"/>
                  </a:lnTo>
                  <a:lnTo>
                    <a:pt x="7567" y="6157"/>
                  </a:lnTo>
                  <a:lnTo>
                    <a:pt x="5411" y="10487"/>
                  </a:lnTo>
                  <a:lnTo>
                    <a:pt x="2155" y="9235"/>
                  </a:lnTo>
                  <a:lnTo>
                    <a:pt x="550" y="14817"/>
                  </a:lnTo>
                  <a:lnTo>
                    <a:pt x="0" y="16017"/>
                  </a:lnTo>
                  <a:lnTo>
                    <a:pt x="1055" y="16643"/>
                  </a:lnTo>
                  <a:lnTo>
                    <a:pt x="2706" y="11113"/>
                  </a:lnTo>
                  <a:lnTo>
                    <a:pt x="5916" y="12313"/>
                  </a:lnTo>
                  <a:lnTo>
                    <a:pt x="8071" y="8035"/>
                  </a:lnTo>
                  <a:lnTo>
                    <a:pt x="8071" y="8035"/>
                  </a:lnTo>
                  <a:close/>
                  <a:moveTo>
                    <a:pt x="6466" y="21600"/>
                  </a:moveTo>
                  <a:lnTo>
                    <a:pt x="6466" y="16643"/>
                  </a:lnTo>
                  <a:lnTo>
                    <a:pt x="3761" y="16643"/>
                  </a:lnTo>
                  <a:lnTo>
                    <a:pt x="3761" y="21600"/>
                  </a:lnTo>
                  <a:lnTo>
                    <a:pt x="6466" y="21600"/>
                  </a:lnTo>
                  <a:lnTo>
                    <a:pt x="6466" y="21600"/>
                  </a:lnTo>
                  <a:close/>
                  <a:moveTo>
                    <a:pt x="10227" y="21600"/>
                  </a:moveTo>
                  <a:lnTo>
                    <a:pt x="7567" y="21600"/>
                  </a:lnTo>
                  <a:lnTo>
                    <a:pt x="7567" y="14817"/>
                  </a:lnTo>
                  <a:lnTo>
                    <a:pt x="10227" y="14817"/>
                  </a:lnTo>
                  <a:lnTo>
                    <a:pt x="10227" y="21600"/>
                  </a:lnTo>
                  <a:lnTo>
                    <a:pt x="10227" y="21600"/>
                  </a:lnTo>
                  <a:close/>
                  <a:moveTo>
                    <a:pt x="14033" y="21600"/>
                  </a:moveTo>
                  <a:lnTo>
                    <a:pt x="11327" y="21600"/>
                  </a:lnTo>
                  <a:lnTo>
                    <a:pt x="11327" y="12313"/>
                  </a:lnTo>
                  <a:lnTo>
                    <a:pt x="14033" y="12313"/>
                  </a:lnTo>
                  <a:lnTo>
                    <a:pt x="14033" y="21600"/>
                  </a:lnTo>
                  <a:lnTo>
                    <a:pt x="14033" y="21600"/>
                  </a:lnTo>
                  <a:close/>
                  <a:moveTo>
                    <a:pt x="17794" y="21600"/>
                  </a:moveTo>
                  <a:lnTo>
                    <a:pt x="15088" y="21600"/>
                  </a:lnTo>
                  <a:lnTo>
                    <a:pt x="15088" y="9861"/>
                  </a:lnTo>
                  <a:lnTo>
                    <a:pt x="17794" y="9861"/>
                  </a:lnTo>
                  <a:lnTo>
                    <a:pt x="17794" y="21600"/>
                  </a:lnTo>
                  <a:lnTo>
                    <a:pt x="17794" y="21600"/>
                  </a:lnTo>
                  <a:close/>
                  <a:moveTo>
                    <a:pt x="18894" y="6783"/>
                  </a:moveTo>
                  <a:lnTo>
                    <a:pt x="18894" y="21600"/>
                  </a:lnTo>
                  <a:lnTo>
                    <a:pt x="21600" y="21600"/>
                  </a:lnTo>
                  <a:lnTo>
                    <a:pt x="21600" y="6783"/>
                  </a:lnTo>
                  <a:lnTo>
                    <a:pt x="18894" y="678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sz="1300"/>
            </a:p>
          </p:txBody>
        </p:sp>
      </p:grpSp>
      <p:sp>
        <p:nvSpPr>
          <p:cNvPr id="21" name="Shape 2035"/>
          <p:cNvSpPr/>
          <p:nvPr/>
        </p:nvSpPr>
        <p:spPr>
          <a:xfrm>
            <a:off x="7602706" y="3154695"/>
            <a:ext cx="712614" cy="7126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lvl="0"/>
            <a:endParaRPr sz="1300"/>
          </a:p>
        </p:txBody>
      </p:sp>
      <p:grpSp>
        <p:nvGrpSpPr>
          <p:cNvPr id="22" name="Group 2040"/>
          <p:cNvGrpSpPr/>
          <p:nvPr/>
        </p:nvGrpSpPr>
        <p:grpSpPr>
          <a:xfrm>
            <a:off x="7598725" y="1705508"/>
            <a:ext cx="716614" cy="716614"/>
            <a:chOff x="0" y="0"/>
            <a:chExt cx="1910968" cy="1910968"/>
          </a:xfrm>
        </p:grpSpPr>
        <p:sp>
          <p:nvSpPr>
            <p:cNvPr id="23" name="Shape 2038"/>
            <p:cNvSpPr/>
            <p:nvPr/>
          </p:nvSpPr>
          <p:spPr>
            <a:xfrm>
              <a:off x="0" y="0"/>
              <a:ext cx="1910969" cy="19109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pPr lvl="0"/>
              <a:endParaRPr sz="1300"/>
            </a:p>
          </p:txBody>
        </p:sp>
        <p:sp>
          <p:nvSpPr>
            <p:cNvPr id="24" name="Shape 2039"/>
            <p:cNvSpPr/>
            <p:nvPr/>
          </p:nvSpPr>
          <p:spPr>
            <a:xfrm>
              <a:off x="657404" y="557107"/>
              <a:ext cx="596161" cy="7490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15" h="21072" extrusionOk="0">
                  <a:moveTo>
                    <a:pt x="17468" y="6506"/>
                  </a:moveTo>
                  <a:cubicBezTo>
                    <a:pt x="16410" y="7763"/>
                    <a:pt x="15333" y="6878"/>
                    <a:pt x="13824" y="5996"/>
                  </a:cubicBezTo>
                  <a:cubicBezTo>
                    <a:pt x="12317" y="5116"/>
                    <a:pt x="10950" y="4575"/>
                    <a:pt x="12006" y="3318"/>
                  </a:cubicBezTo>
                  <a:cubicBezTo>
                    <a:pt x="13062" y="2059"/>
                    <a:pt x="15140" y="1754"/>
                    <a:pt x="16648" y="2634"/>
                  </a:cubicBezTo>
                  <a:cubicBezTo>
                    <a:pt x="18155" y="3515"/>
                    <a:pt x="18522" y="5248"/>
                    <a:pt x="17468" y="6506"/>
                  </a:cubicBezTo>
                  <a:close/>
                  <a:moveTo>
                    <a:pt x="20868" y="4865"/>
                  </a:moveTo>
                  <a:cubicBezTo>
                    <a:pt x="20191" y="1663"/>
                    <a:pt x="16530" y="-474"/>
                    <a:pt x="12691" y="90"/>
                  </a:cubicBezTo>
                  <a:cubicBezTo>
                    <a:pt x="8853" y="655"/>
                    <a:pt x="5613" y="3118"/>
                    <a:pt x="6290" y="6320"/>
                  </a:cubicBezTo>
                  <a:cubicBezTo>
                    <a:pt x="6436" y="7009"/>
                    <a:pt x="6840" y="8088"/>
                    <a:pt x="7318" y="8862"/>
                  </a:cubicBezTo>
                  <a:lnTo>
                    <a:pt x="346" y="17166"/>
                  </a:lnTo>
                  <a:cubicBezTo>
                    <a:pt x="90" y="17473"/>
                    <a:pt x="-56" y="18024"/>
                    <a:pt x="20" y="18392"/>
                  </a:cubicBezTo>
                  <a:lnTo>
                    <a:pt x="470" y="20511"/>
                  </a:lnTo>
                  <a:cubicBezTo>
                    <a:pt x="547" y="20879"/>
                    <a:pt x="971" y="21126"/>
                    <a:pt x="1412" y="21061"/>
                  </a:cubicBezTo>
                  <a:lnTo>
                    <a:pt x="3454" y="20761"/>
                  </a:lnTo>
                  <a:cubicBezTo>
                    <a:pt x="3895" y="20696"/>
                    <a:pt x="4457" y="20387"/>
                    <a:pt x="4700" y="20072"/>
                  </a:cubicBezTo>
                  <a:lnTo>
                    <a:pt x="7456" y="16513"/>
                  </a:lnTo>
                  <a:lnTo>
                    <a:pt x="7480" y="16490"/>
                  </a:lnTo>
                  <a:lnTo>
                    <a:pt x="9346" y="16216"/>
                  </a:lnTo>
                  <a:lnTo>
                    <a:pt x="12566" y="12046"/>
                  </a:lnTo>
                  <a:cubicBezTo>
                    <a:pt x="13623" y="12195"/>
                    <a:pt x="15142" y="12146"/>
                    <a:pt x="16039" y="12013"/>
                  </a:cubicBezTo>
                  <a:cubicBezTo>
                    <a:pt x="19878" y="11449"/>
                    <a:pt x="21544" y="8068"/>
                    <a:pt x="20868" y="486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/>
              <a:endParaRPr sz="1300"/>
            </a:p>
          </p:txBody>
        </p:sp>
      </p:grpSp>
      <p:sp>
        <p:nvSpPr>
          <p:cNvPr id="26" name="Text Placeholder 5"/>
          <p:cNvSpPr txBox="1">
            <a:spLocks/>
          </p:cNvSpPr>
          <p:nvPr/>
        </p:nvSpPr>
        <p:spPr>
          <a:xfrm>
            <a:off x="3995936" y="2535971"/>
            <a:ext cx="1151616" cy="475289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Shape 2036"/>
          <p:cNvSpPr/>
          <p:nvPr/>
        </p:nvSpPr>
        <p:spPr>
          <a:xfrm>
            <a:off x="7808217" y="3350150"/>
            <a:ext cx="301592" cy="3217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53" h="21260" extrusionOk="0">
                <a:moveTo>
                  <a:pt x="11752" y="11733"/>
                </a:moveTo>
                <a:lnTo>
                  <a:pt x="9401" y="11733"/>
                </a:lnTo>
                <a:lnTo>
                  <a:pt x="9401" y="5975"/>
                </a:lnTo>
                <a:lnTo>
                  <a:pt x="11752" y="5975"/>
                </a:lnTo>
                <a:cubicBezTo>
                  <a:pt x="11752" y="5975"/>
                  <a:pt x="11752" y="11733"/>
                  <a:pt x="11752" y="11733"/>
                </a:cubicBezTo>
                <a:close/>
                <a:moveTo>
                  <a:pt x="11752" y="15276"/>
                </a:moveTo>
                <a:lnTo>
                  <a:pt x="9401" y="15276"/>
                </a:lnTo>
                <a:lnTo>
                  <a:pt x="9401" y="12951"/>
                </a:lnTo>
                <a:lnTo>
                  <a:pt x="11752" y="12951"/>
                </a:lnTo>
                <a:cubicBezTo>
                  <a:pt x="11752" y="12951"/>
                  <a:pt x="11752" y="15276"/>
                  <a:pt x="11752" y="15276"/>
                </a:cubicBezTo>
                <a:close/>
                <a:moveTo>
                  <a:pt x="20789" y="13227"/>
                </a:moveTo>
                <a:lnTo>
                  <a:pt x="18761" y="11523"/>
                </a:lnTo>
                <a:cubicBezTo>
                  <a:pt x="18172" y="11029"/>
                  <a:pt x="18172" y="10223"/>
                  <a:pt x="18761" y="9729"/>
                </a:cubicBezTo>
                <a:lnTo>
                  <a:pt x="20789" y="8025"/>
                </a:lnTo>
                <a:cubicBezTo>
                  <a:pt x="21376" y="7532"/>
                  <a:pt x="21220" y="7072"/>
                  <a:pt x="20441" y="7001"/>
                </a:cubicBezTo>
                <a:lnTo>
                  <a:pt x="17751" y="6761"/>
                </a:lnTo>
                <a:cubicBezTo>
                  <a:pt x="16971" y="6692"/>
                  <a:pt x="16552" y="6061"/>
                  <a:pt x="16819" y="5360"/>
                </a:cubicBezTo>
                <a:lnTo>
                  <a:pt x="18247" y="1615"/>
                </a:lnTo>
                <a:cubicBezTo>
                  <a:pt x="18515" y="912"/>
                  <a:pt x="18188" y="656"/>
                  <a:pt x="17520" y="1047"/>
                </a:cubicBezTo>
                <a:lnTo>
                  <a:pt x="14346" y="2896"/>
                </a:lnTo>
                <a:cubicBezTo>
                  <a:pt x="13678" y="3285"/>
                  <a:pt x="12815" y="3072"/>
                  <a:pt x="12430" y="2423"/>
                </a:cubicBezTo>
                <a:lnTo>
                  <a:pt x="11279" y="489"/>
                </a:lnTo>
                <a:cubicBezTo>
                  <a:pt x="10893" y="-160"/>
                  <a:pt x="10255" y="-164"/>
                  <a:pt x="9860" y="481"/>
                </a:cubicBezTo>
                <a:lnTo>
                  <a:pt x="8793" y="2232"/>
                </a:lnTo>
                <a:cubicBezTo>
                  <a:pt x="8398" y="2877"/>
                  <a:pt x="7493" y="3153"/>
                  <a:pt x="6781" y="2844"/>
                </a:cubicBezTo>
                <a:lnTo>
                  <a:pt x="4900" y="2031"/>
                </a:lnTo>
                <a:cubicBezTo>
                  <a:pt x="4188" y="1723"/>
                  <a:pt x="3639" y="2080"/>
                  <a:pt x="3682" y="2825"/>
                </a:cubicBezTo>
                <a:lnTo>
                  <a:pt x="3784" y="4615"/>
                </a:lnTo>
                <a:cubicBezTo>
                  <a:pt x="3826" y="5360"/>
                  <a:pt x="3242" y="6128"/>
                  <a:pt x="2486" y="6320"/>
                </a:cubicBezTo>
                <a:lnTo>
                  <a:pt x="670" y="6780"/>
                </a:lnTo>
                <a:cubicBezTo>
                  <a:pt x="-85" y="6972"/>
                  <a:pt x="-224" y="7532"/>
                  <a:pt x="365" y="8025"/>
                </a:cubicBezTo>
                <a:lnTo>
                  <a:pt x="2394" y="9729"/>
                </a:lnTo>
                <a:cubicBezTo>
                  <a:pt x="2981" y="10223"/>
                  <a:pt x="2981" y="11029"/>
                  <a:pt x="2394" y="11523"/>
                </a:cubicBezTo>
                <a:lnTo>
                  <a:pt x="365" y="13225"/>
                </a:lnTo>
                <a:cubicBezTo>
                  <a:pt x="-224" y="13720"/>
                  <a:pt x="-68" y="14196"/>
                  <a:pt x="709" y="14285"/>
                </a:cubicBezTo>
                <a:lnTo>
                  <a:pt x="3171" y="14567"/>
                </a:lnTo>
                <a:cubicBezTo>
                  <a:pt x="3948" y="14656"/>
                  <a:pt x="4381" y="15309"/>
                  <a:pt x="4133" y="16017"/>
                </a:cubicBezTo>
                <a:lnTo>
                  <a:pt x="2869" y="19625"/>
                </a:lnTo>
                <a:cubicBezTo>
                  <a:pt x="2622" y="20333"/>
                  <a:pt x="2976" y="20609"/>
                  <a:pt x="3655" y="20240"/>
                </a:cubicBezTo>
                <a:lnTo>
                  <a:pt x="6549" y="18661"/>
                </a:lnTo>
                <a:cubicBezTo>
                  <a:pt x="7229" y="18291"/>
                  <a:pt x="8143" y="18495"/>
                  <a:pt x="8581" y="19113"/>
                </a:cubicBezTo>
                <a:lnTo>
                  <a:pt x="9782" y="20816"/>
                </a:lnTo>
                <a:cubicBezTo>
                  <a:pt x="10219" y="21436"/>
                  <a:pt x="10875" y="21403"/>
                  <a:pt x="11240" y="20741"/>
                </a:cubicBezTo>
                <a:lnTo>
                  <a:pt x="12297" y="18823"/>
                </a:lnTo>
                <a:cubicBezTo>
                  <a:pt x="12660" y="18160"/>
                  <a:pt x="13532" y="17891"/>
                  <a:pt x="14234" y="18221"/>
                </a:cubicBezTo>
                <a:lnTo>
                  <a:pt x="16272" y="19181"/>
                </a:lnTo>
                <a:cubicBezTo>
                  <a:pt x="16974" y="19511"/>
                  <a:pt x="17514" y="19172"/>
                  <a:pt x="17472" y="18427"/>
                </a:cubicBezTo>
                <a:lnTo>
                  <a:pt x="17370" y="16637"/>
                </a:lnTo>
                <a:cubicBezTo>
                  <a:pt x="17327" y="15891"/>
                  <a:pt x="17912" y="15124"/>
                  <a:pt x="18668" y="14932"/>
                </a:cubicBezTo>
                <a:lnTo>
                  <a:pt x="20482" y="14472"/>
                </a:lnTo>
                <a:cubicBezTo>
                  <a:pt x="21239" y="14280"/>
                  <a:pt x="21376" y="13720"/>
                  <a:pt x="20789" y="13227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/>
            <a:endParaRPr sz="1300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</a:t>
            </a:r>
            <a:r>
              <a:rPr lang="zh-CN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GB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500059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5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5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5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5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35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85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35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85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35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85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35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85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35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85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1" grpId="0" animBg="1"/>
      <p:bldP spid="26" grpId="0"/>
      <p:bldP spid="30" grpId="0" animBg="1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4"/>
          <p:cNvSpPr txBox="1">
            <a:spLocks/>
          </p:cNvSpPr>
          <p:nvPr/>
        </p:nvSpPr>
        <p:spPr>
          <a:xfrm>
            <a:off x="867224" y="908294"/>
            <a:ext cx="2256285" cy="504056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前言</a:t>
            </a:r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8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PREFACE</a:t>
            </a:r>
            <a:endParaRPr lang="en-GB" sz="1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9592" y="1807967"/>
            <a:ext cx="5832648" cy="2008244"/>
          </a:xfrm>
          <a:prstGeom prst="rect">
            <a:avLst/>
          </a:prstGeom>
          <a:noFill/>
        </p:spPr>
        <p:txBody>
          <a:bodyPr wrap="square" lIns="68584" tIns="34291" rIns="68584" bIns="34291" rtlCol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请添加您的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文字，请添加您的文字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，请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添加您的文字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，请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添加您的文字，</a:t>
            </a:r>
          </a:p>
          <a:p>
            <a:pPr algn="just" eaLnBrk="0" hangingPunct="0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请添加您的文字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，请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添加您的文字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，请添加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您的文字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，请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添加您的文字，</a:t>
            </a:r>
          </a:p>
          <a:p>
            <a:pPr algn="just" eaLnBrk="0" hangingPunct="0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请添加您的文字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，请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添加您的文字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，请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添加您的文字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，请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添加您的文字，</a:t>
            </a:r>
          </a:p>
          <a:p>
            <a:pPr algn="just" eaLnBrk="0" hangingPunct="0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请添加您的文字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请添加您的文字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，请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添加您的文字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，请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添加您的文字，</a:t>
            </a:r>
          </a:p>
          <a:p>
            <a:pPr algn="just" eaLnBrk="0" hangingPunct="0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请添加您的文字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，请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添加您的文字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请添加您的文字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，请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添加您的文字，</a:t>
            </a:r>
          </a:p>
          <a:p>
            <a:pPr algn="just" eaLnBrk="0" hangingPunct="0"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just" eaLnBrk="0" hangingPunct="0"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" name="Parallelogram 21"/>
          <p:cNvSpPr/>
          <p:nvPr/>
        </p:nvSpPr>
        <p:spPr>
          <a:xfrm>
            <a:off x="7136070" y="-2866"/>
            <a:ext cx="1658880" cy="3606733"/>
          </a:xfrm>
          <a:prstGeom prst="parallelogram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arallelogram 22"/>
          <p:cNvSpPr/>
          <p:nvPr/>
        </p:nvSpPr>
        <p:spPr>
          <a:xfrm>
            <a:off x="7596336" y="1536767"/>
            <a:ext cx="1658880" cy="3606733"/>
          </a:xfrm>
          <a:prstGeom prst="parallelogram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978872" y="1536767"/>
            <a:ext cx="54726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5200" b="1"/>
          <a:stretch/>
        </p:blipFill>
        <p:spPr>
          <a:xfrm>
            <a:off x="1354" y="3867894"/>
            <a:ext cx="9141291" cy="1275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26411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  <p:bldP spid="5" grpId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>
            <a:spLocks/>
          </p:cNvSpPr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</a:t>
            </a:r>
            <a:r>
              <a:rPr lang="zh-CN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GB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Freeform 7"/>
          <p:cNvSpPr>
            <a:spLocks noChangeArrowheads="1"/>
          </p:cNvSpPr>
          <p:nvPr/>
        </p:nvSpPr>
        <p:spPr bwMode="auto">
          <a:xfrm>
            <a:off x="3965575" y="1411437"/>
            <a:ext cx="1038225" cy="915987"/>
          </a:xfrm>
          <a:custGeom>
            <a:avLst/>
            <a:gdLst>
              <a:gd name="T0" fmla="*/ 2684 w 2684"/>
              <a:gd name="T1" fmla="*/ 2365 h 2365"/>
              <a:gd name="T2" fmla="*/ 1342 w 2684"/>
              <a:gd name="T3" fmla="*/ 0 h 2365"/>
              <a:gd name="T4" fmla="*/ 0 w 2684"/>
              <a:gd name="T5" fmla="*/ 2365 h 2365"/>
              <a:gd name="T6" fmla="*/ 2684 w 2684"/>
              <a:gd name="T7" fmla="*/ 2365 h 2365"/>
              <a:gd name="T8" fmla="*/ 0 60000 65536"/>
              <a:gd name="T9" fmla="*/ 0 60000 65536"/>
              <a:gd name="T10" fmla="*/ 0 60000 65536"/>
              <a:gd name="T11" fmla="*/ 0 60000 65536"/>
              <a:gd name="T12" fmla="*/ 0 w 2684"/>
              <a:gd name="T13" fmla="*/ 0 h 2365"/>
              <a:gd name="T14" fmla="*/ 2684 w 2684"/>
              <a:gd name="T15" fmla="*/ 2365 h 236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84" h="2365">
                <a:moveTo>
                  <a:pt x="2684" y="2365"/>
                </a:moveTo>
                <a:lnTo>
                  <a:pt x="1342" y="0"/>
                </a:lnTo>
                <a:lnTo>
                  <a:pt x="0" y="2365"/>
                </a:lnTo>
                <a:lnTo>
                  <a:pt x="2684" y="23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3" name="Freeform 8"/>
          <p:cNvSpPr>
            <a:spLocks noChangeArrowheads="1"/>
          </p:cNvSpPr>
          <p:nvPr/>
        </p:nvSpPr>
        <p:spPr bwMode="auto">
          <a:xfrm>
            <a:off x="2936875" y="2327424"/>
            <a:ext cx="1028700" cy="990600"/>
          </a:xfrm>
          <a:custGeom>
            <a:avLst/>
            <a:gdLst>
              <a:gd name="T0" fmla="*/ 2664 w 2664"/>
              <a:gd name="T1" fmla="*/ 0 h 2553"/>
              <a:gd name="T2" fmla="*/ 0 w 2664"/>
              <a:gd name="T3" fmla="*/ 546 h 2553"/>
              <a:gd name="T4" fmla="*/ 1835 w 2664"/>
              <a:gd name="T5" fmla="*/ 2553 h 2553"/>
              <a:gd name="T6" fmla="*/ 2664 w 2664"/>
              <a:gd name="T7" fmla="*/ 0 h 2553"/>
              <a:gd name="T8" fmla="*/ 0 60000 65536"/>
              <a:gd name="T9" fmla="*/ 0 60000 65536"/>
              <a:gd name="T10" fmla="*/ 0 60000 65536"/>
              <a:gd name="T11" fmla="*/ 0 60000 65536"/>
              <a:gd name="T12" fmla="*/ 0 w 2664"/>
              <a:gd name="T13" fmla="*/ 0 h 2553"/>
              <a:gd name="T14" fmla="*/ 2664 w 2664"/>
              <a:gd name="T15" fmla="*/ 2553 h 255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64" h="2553">
                <a:moveTo>
                  <a:pt x="2664" y="0"/>
                </a:moveTo>
                <a:lnTo>
                  <a:pt x="0" y="546"/>
                </a:lnTo>
                <a:lnTo>
                  <a:pt x="1835" y="2553"/>
                </a:lnTo>
                <a:lnTo>
                  <a:pt x="266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4" name="Freeform 9"/>
          <p:cNvSpPr>
            <a:spLocks noChangeArrowheads="1"/>
          </p:cNvSpPr>
          <p:nvPr/>
        </p:nvSpPr>
        <p:spPr bwMode="auto">
          <a:xfrm>
            <a:off x="3527425" y="3318024"/>
            <a:ext cx="955675" cy="1044575"/>
          </a:xfrm>
          <a:custGeom>
            <a:avLst/>
            <a:gdLst>
              <a:gd name="T0" fmla="*/ 305 w 2476"/>
              <a:gd name="T1" fmla="*/ 0 h 2702"/>
              <a:gd name="T2" fmla="*/ 0 w 2476"/>
              <a:gd name="T3" fmla="*/ 2702 h 2702"/>
              <a:gd name="T4" fmla="*/ 2476 w 2476"/>
              <a:gd name="T5" fmla="*/ 1578 h 2702"/>
              <a:gd name="T6" fmla="*/ 305 w 2476"/>
              <a:gd name="T7" fmla="*/ 0 h 2702"/>
              <a:gd name="T8" fmla="*/ 0 60000 65536"/>
              <a:gd name="T9" fmla="*/ 0 60000 65536"/>
              <a:gd name="T10" fmla="*/ 0 60000 65536"/>
              <a:gd name="T11" fmla="*/ 0 60000 65536"/>
              <a:gd name="T12" fmla="*/ 0 w 2476"/>
              <a:gd name="T13" fmla="*/ 0 h 2702"/>
              <a:gd name="T14" fmla="*/ 2476 w 2476"/>
              <a:gd name="T15" fmla="*/ 2702 h 270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76" h="2702">
                <a:moveTo>
                  <a:pt x="305" y="0"/>
                </a:moveTo>
                <a:lnTo>
                  <a:pt x="0" y="2702"/>
                </a:lnTo>
                <a:lnTo>
                  <a:pt x="2476" y="1578"/>
                </a:lnTo>
                <a:lnTo>
                  <a:pt x="30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5" name="Freeform 10"/>
          <p:cNvSpPr>
            <a:spLocks noChangeArrowheads="1"/>
          </p:cNvSpPr>
          <p:nvPr/>
        </p:nvSpPr>
        <p:spPr bwMode="auto">
          <a:xfrm>
            <a:off x="4483100" y="3318024"/>
            <a:ext cx="958850" cy="1044575"/>
          </a:xfrm>
          <a:custGeom>
            <a:avLst/>
            <a:gdLst>
              <a:gd name="T0" fmla="*/ 0 w 2476"/>
              <a:gd name="T1" fmla="*/ 1578 h 2702"/>
              <a:gd name="T2" fmla="*/ 2476 w 2476"/>
              <a:gd name="T3" fmla="*/ 2702 h 2702"/>
              <a:gd name="T4" fmla="*/ 2172 w 2476"/>
              <a:gd name="T5" fmla="*/ 0 h 2702"/>
              <a:gd name="T6" fmla="*/ 0 w 2476"/>
              <a:gd name="T7" fmla="*/ 1578 h 2702"/>
              <a:gd name="T8" fmla="*/ 0 60000 65536"/>
              <a:gd name="T9" fmla="*/ 0 60000 65536"/>
              <a:gd name="T10" fmla="*/ 0 60000 65536"/>
              <a:gd name="T11" fmla="*/ 0 60000 65536"/>
              <a:gd name="T12" fmla="*/ 0 w 2476"/>
              <a:gd name="T13" fmla="*/ 0 h 2702"/>
              <a:gd name="T14" fmla="*/ 2476 w 2476"/>
              <a:gd name="T15" fmla="*/ 2702 h 270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76" h="2702">
                <a:moveTo>
                  <a:pt x="0" y="1578"/>
                </a:moveTo>
                <a:lnTo>
                  <a:pt x="2476" y="2702"/>
                </a:lnTo>
                <a:lnTo>
                  <a:pt x="2172" y="0"/>
                </a:lnTo>
                <a:lnTo>
                  <a:pt x="0" y="15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6" name="Freeform 11"/>
          <p:cNvSpPr>
            <a:spLocks noChangeArrowheads="1"/>
          </p:cNvSpPr>
          <p:nvPr/>
        </p:nvSpPr>
        <p:spPr bwMode="auto">
          <a:xfrm>
            <a:off x="5003800" y="2327424"/>
            <a:ext cx="1028700" cy="990600"/>
          </a:xfrm>
          <a:custGeom>
            <a:avLst/>
            <a:gdLst>
              <a:gd name="T0" fmla="*/ 830 w 2664"/>
              <a:gd name="T1" fmla="*/ 2553 h 2553"/>
              <a:gd name="T2" fmla="*/ 2664 w 2664"/>
              <a:gd name="T3" fmla="*/ 546 h 2553"/>
              <a:gd name="T4" fmla="*/ 0 w 2664"/>
              <a:gd name="T5" fmla="*/ 0 h 2553"/>
              <a:gd name="T6" fmla="*/ 830 w 2664"/>
              <a:gd name="T7" fmla="*/ 2553 h 2553"/>
              <a:gd name="T8" fmla="*/ 0 60000 65536"/>
              <a:gd name="T9" fmla="*/ 0 60000 65536"/>
              <a:gd name="T10" fmla="*/ 0 60000 65536"/>
              <a:gd name="T11" fmla="*/ 0 60000 65536"/>
              <a:gd name="T12" fmla="*/ 0 w 2664"/>
              <a:gd name="T13" fmla="*/ 0 h 2553"/>
              <a:gd name="T14" fmla="*/ 2664 w 2664"/>
              <a:gd name="T15" fmla="*/ 2553 h 255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64" h="2553">
                <a:moveTo>
                  <a:pt x="830" y="2553"/>
                </a:moveTo>
                <a:lnTo>
                  <a:pt x="2664" y="546"/>
                </a:lnTo>
                <a:lnTo>
                  <a:pt x="0" y="0"/>
                </a:lnTo>
                <a:lnTo>
                  <a:pt x="830" y="255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7" name="矩形 7"/>
          <p:cNvSpPr>
            <a:spLocks noChangeArrowheads="1"/>
          </p:cNvSpPr>
          <p:nvPr/>
        </p:nvSpPr>
        <p:spPr bwMode="auto">
          <a:xfrm>
            <a:off x="4303713" y="1830537"/>
            <a:ext cx="35718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Swiss911 UCm BT" pitchFamily="2" charset="0"/>
                <a:sym typeface="Swiss911 UCm BT" pitchFamily="2" charset="0"/>
              </a:rPr>
              <a:t>01</a:t>
            </a:r>
            <a:endParaRPr lang="zh-CN" altLang="en-US" sz="2800">
              <a:solidFill>
                <a:schemeClr val="bg1"/>
              </a:solidFill>
              <a:latin typeface="Swiss911 UCm BT" pitchFamily="2" charset="0"/>
              <a:sym typeface="Swiss911 UCm BT" pitchFamily="2" charset="0"/>
            </a:endParaRPr>
          </a:p>
        </p:txBody>
      </p:sp>
      <p:sp>
        <p:nvSpPr>
          <p:cNvPr id="38" name="矩形 8"/>
          <p:cNvSpPr>
            <a:spLocks noChangeArrowheads="1"/>
          </p:cNvSpPr>
          <p:nvPr/>
        </p:nvSpPr>
        <p:spPr bwMode="auto">
          <a:xfrm>
            <a:off x="5264150" y="2514749"/>
            <a:ext cx="35718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Swiss911 UCm BT" pitchFamily="2" charset="0"/>
                <a:sym typeface="Swiss911 UCm BT" pitchFamily="2" charset="0"/>
              </a:rPr>
              <a:t>02</a:t>
            </a:r>
            <a:endParaRPr lang="zh-CN" altLang="en-US" sz="2800">
              <a:solidFill>
                <a:schemeClr val="bg1"/>
              </a:solidFill>
              <a:latin typeface="Swiss911 UCm BT" pitchFamily="2" charset="0"/>
              <a:sym typeface="Swiss911 UCm BT" pitchFamily="2" charset="0"/>
            </a:endParaRPr>
          </a:p>
        </p:txBody>
      </p:sp>
      <p:sp>
        <p:nvSpPr>
          <p:cNvPr id="39" name="矩形 9"/>
          <p:cNvSpPr>
            <a:spLocks noChangeArrowheads="1"/>
          </p:cNvSpPr>
          <p:nvPr/>
        </p:nvSpPr>
        <p:spPr bwMode="auto">
          <a:xfrm>
            <a:off x="4905375" y="3654574"/>
            <a:ext cx="35718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Swiss911 UCm BT" pitchFamily="2" charset="0"/>
                <a:sym typeface="Swiss911 UCm BT" pitchFamily="2" charset="0"/>
              </a:rPr>
              <a:t>03</a:t>
            </a:r>
            <a:endParaRPr lang="zh-CN" altLang="en-US" sz="2800">
              <a:solidFill>
                <a:schemeClr val="bg1"/>
              </a:solidFill>
              <a:latin typeface="Swiss911 UCm BT" pitchFamily="2" charset="0"/>
              <a:sym typeface="Swiss911 UCm BT" pitchFamily="2" charset="0"/>
            </a:endParaRPr>
          </a:p>
        </p:txBody>
      </p:sp>
      <p:sp>
        <p:nvSpPr>
          <p:cNvPr id="40" name="矩形 10"/>
          <p:cNvSpPr>
            <a:spLocks noChangeArrowheads="1"/>
          </p:cNvSpPr>
          <p:nvPr/>
        </p:nvSpPr>
        <p:spPr bwMode="auto">
          <a:xfrm>
            <a:off x="3646488" y="3668862"/>
            <a:ext cx="35718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Swiss911 UCm BT" pitchFamily="2" charset="0"/>
                <a:sym typeface="Swiss911 UCm BT" pitchFamily="2" charset="0"/>
              </a:rPr>
              <a:t>04</a:t>
            </a:r>
            <a:endParaRPr lang="zh-CN" altLang="en-US" sz="2800">
              <a:solidFill>
                <a:schemeClr val="bg1"/>
              </a:solidFill>
              <a:latin typeface="Swiss911 UCm BT" pitchFamily="2" charset="0"/>
              <a:sym typeface="Swiss911 UCm BT" pitchFamily="2" charset="0"/>
            </a:endParaRPr>
          </a:p>
        </p:txBody>
      </p:sp>
      <p:sp>
        <p:nvSpPr>
          <p:cNvPr id="41" name="矩形 11"/>
          <p:cNvSpPr>
            <a:spLocks noChangeArrowheads="1"/>
          </p:cNvSpPr>
          <p:nvPr/>
        </p:nvSpPr>
        <p:spPr bwMode="auto">
          <a:xfrm>
            <a:off x="3348038" y="2524274"/>
            <a:ext cx="35718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Swiss911 UCm BT" pitchFamily="2" charset="0"/>
                <a:sym typeface="Swiss911 UCm BT" pitchFamily="2" charset="0"/>
              </a:rPr>
              <a:t>05</a:t>
            </a:r>
            <a:endParaRPr lang="zh-CN" altLang="en-US" sz="2800">
              <a:solidFill>
                <a:schemeClr val="bg1"/>
              </a:solidFill>
              <a:latin typeface="Swiss911 UCm BT" pitchFamily="2" charset="0"/>
              <a:sym typeface="Swiss911 UCm BT" pitchFamily="2" charset="0"/>
            </a:endParaRPr>
          </a:p>
        </p:txBody>
      </p:sp>
      <p:sp>
        <p:nvSpPr>
          <p:cNvPr id="42" name="TextBox 12"/>
          <p:cNvSpPr>
            <a:spLocks noChangeArrowheads="1"/>
          </p:cNvSpPr>
          <p:nvPr/>
        </p:nvSpPr>
        <p:spPr bwMode="auto">
          <a:xfrm>
            <a:off x="4879975" y="1260624"/>
            <a:ext cx="25717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0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0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00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13"/>
          <p:cNvSpPr>
            <a:spLocks noChangeArrowheads="1"/>
          </p:cNvSpPr>
          <p:nvPr/>
        </p:nvSpPr>
        <p:spPr bwMode="auto">
          <a:xfrm>
            <a:off x="6138863" y="2484587"/>
            <a:ext cx="2109787" cy="61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0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0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00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14"/>
          <p:cNvSpPr>
            <a:spLocks noChangeArrowheads="1"/>
          </p:cNvSpPr>
          <p:nvPr/>
        </p:nvSpPr>
        <p:spPr bwMode="auto">
          <a:xfrm>
            <a:off x="5622925" y="3930799"/>
            <a:ext cx="2109788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0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0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00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15"/>
          <p:cNvSpPr>
            <a:spLocks noChangeArrowheads="1"/>
          </p:cNvSpPr>
          <p:nvPr/>
        </p:nvSpPr>
        <p:spPr bwMode="auto">
          <a:xfrm>
            <a:off x="1136650" y="3629174"/>
            <a:ext cx="210820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0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0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000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16"/>
          <p:cNvSpPr>
            <a:spLocks noChangeArrowheads="1"/>
          </p:cNvSpPr>
          <p:nvPr/>
        </p:nvSpPr>
        <p:spPr bwMode="auto">
          <a:xfrm>
            <a:off x="1136650" y="1881337"/>
            <a:ext cx="210820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0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0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000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TextBox 17"/>
          <p:cNvSpPr>
            <a:spLocks noChangeArrowheads="1"/>
          </p:cNvSpPr>
          <p:nvPr/>
        </p:nvSpPr>
        <p:spPr bwMode="auto">
          <a:xfrm>
            <a:off x="4879975" y="1059133"/>
            <a:ext cx="126206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48" name="TextBox 18"/>
          <p:cNvSpPr>
            <a:spLocks noChangeArrowheads="1"/>
          </p:cNvSpPr>
          <p:nvPr/>
        </p:nvSpPr>
        <p:spPr bwMode="auto">
          <a:xfrm>
            <a:off x="6138863" y="2260871"/>
            <a:ext cx="126206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49" name="TextBox 19"/>
          <p:cNvSpPr>
            <a:spLocks noChangeArrowheads="1"/>
          </p:cNvSpPr>
          <p:nvPr/>
        </p:nvSpPr>
        <p:spPr bwMode="auto">
          <a:xfrm>
            <a:off x="5622925" y="3708671"/>
            <a:ext cx="126206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50" name="TextBox 20"/>
          <p:cNvSpPr>
            <a:spLocks noChangeArrowheads="1"/>
          </p:cNvSpPr>
          <p:nvPr/>
        </p:nvSpPr>
        <p:spPr bwMode="auto">
          <a:xfrm>
            <a:off x="1136650" y="3403871"/>
            <a:ext cx="120310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51" name="TextBox 21"/>
          <p:cNvSpPr>
            <a:spLocks noChangeArrowheads="1"/>
          </p:cNvSpPr>
          <p:nvPr/>
        </p:nvSpPr>
        <p:spPr bwMode="auto">
          <a:xfrm>
            <a:off x="1136650" y="1649683"/>
            <a:ext cx="108108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22"/>
          <p:cNvSpPr>
            <a:spLocks noChangeArrowheads="1"/>
          </p:cNvSpPr>
          <p:nvPr/>
        </p:nvSpPr>
        <p:spPr bwMode="auto">
          <a:xfrm>
            <a:off x="3995936" y="2737832"/>
            <a:ext cx="99139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点击添加标题内容</a:t>
            </a:r>
            <a:endParaRPr lang="zh-CN" altLang="en-US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9367976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35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85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350"/>
                            </p:stCondLst>
                            <p:childTnLst>
                              <p:par>
                                <p:cTn id="8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35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850"/>
                            </p:stCondLst>
                            <p:childTnLst>
                              <p:par>
                                <p:cTn id="9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85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350"/>
                            </p:stCondLst>
                            <p:childTnLst>
                              <p:par>
                                <p:cTn id="10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35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6850"/>
                            </p:stCondLst>
                            <p:childTnLst>
                              <p:par>
                                <p:cTn id="1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785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8350"/>
                            </p:stCondLst>
                            <p:childTnLst>
                              <p:par>
                                <p:cTn id="1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 bldLvl="0" animBg="1" autoUpdateAnimBg="0"/>
      <p:bldP spid="33" grpId="0" bldLvl="0" animBg="1" autoUpdateAnimBg="0"/>
      <p:bldP spid="34" grpId="0" bldLvl="0" animBg="1" autoUpdateAnimBg="0"/>
      <p:bldP spid="35" grpId="0" bldLvl="0" animBg="1" autoUpdateAnimBg="0"/>
      <p:bldP spid="36" grpId="0" bldLvl="0" animBg="1" autoUpdateAnimBg="0"/>
      <p:bldP spid="37" grpId="0" bldLvl="0" autoUpdateAnimBg="0"/>
      <p:bldP spid="38" grpId="0" bldLvl="0" autoUpdateAnimBg="0"/>
      <p:bldP spid="39" grpId="0" bldLvl="0" autoUpdateAnimBg="0"/>
      <p:bldP spid="40" grpId="0" bldLvl="0" autoUpdateAnimBg="0"/>
      <p:bldP spid="41" grpId="0" bldLvl="0" autoUpdateAnimBg="0"/>
      <p:bldP spid="42" grpId="0" bldLvl="0" autoUpdateAnimBg="0"/>
      <p:bldP spid="43" grpId="0" bldLvl="0" autoUpdateAnimBg="0"/>
      <p:bldP spid="44" grpId="0" bldLvl="0" autoUpdateAnimBg="0"/>
      <p:bldP spid="45" grpId="0" bldLvl="0" autoUpdateAnimBg="0"/>
      <p:bldP spid="46" grpId="0" bldLvl="0" autoUpdateAnimBg="0"/>
      <p:bldP spid="47" grpId="0" bldLvl="0" autoUpdateAnimBg="0"/>
      <p:bldP spid="48" grpId="0" bldLvl="0" autoUpdateAnimBg="0"/>
      <p:bldP spid="49" grpId="0" bldLvl="0" autoUpdateAnimBg="0"/>
      <p:bldP spid="50" grpId="0" bldLvl="0" autoUpdateAnimBg="0"/>
      <p:bldP spid="51" grpId="0" bldLvl="0" autoUpdateAnimBg="0"/>
      <p:bldP spid="52" grpId="0" bldLvl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4559213" y="1525796"/>
            <a:ext cx="657143" cy="850359"/>
            <a:chOff x="6078950" y="2211813"/>
            <a:chExt cx="876190" cy="1133812"/>
          </a:xfrm>
        </p:grpSpPr>
        <p:sp>
          <p:nvSpPr>
            <p:cNvPr id="3" name="Shape 1585"/>
            <p:cNvSpPr/>
            <p:nvPr/>
          </p:nvSpPr>
          <p:spPr>
            <a:xfrm>
              <a:off x="6227601" y="2211813"/>
              <a:ext cx="617337" cy="10619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9118"/>
                  </a:moveTo>
                  <a:lnTo>
                    <a:pt x="9697" y="5751"/>
                  </a:lnTo>
                  <a:lnTo>
                    <a:pt x="7758" y="5277"/>
                  </a:lnTo>
                  <a:lnTo>
                    <a:pt x="19720" y="0"/>
                  </a:lnTo>
                  <a:lnTo>
                    <a:pt x="21600" y="8660"/>
                  </a:lnTo>
                  <a:lnTo>
                    <a:pt x="19824" y="8226"/>
                  </a:lnTo>
                  <a:lnTo>
                    <a:pt x="10122" y="21600"/>
                  </a:lnTo>
                  <a:cubicBezTo>
                    <a:pt x="10122" y="21600"/>
                    <a:pt x="0" y="19118"/>
                    <a:pt x="0" y="19118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Shape 1593"/>
            <p:cNvSpPr/>
            <p:nvPr/>
          </p:nvSpPr>
          <p:spPr>
            <a:xfrm>
              <a:off x="6078950" y="2588395"/>
              <a:ext cx="876190" cy="7572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880" y="21600"/>
                  </a:moveTo>
                  <a:lnTo>
                    <a:pt x="21600" y="10353"/>
                  </a:lnTo>
                  <a:cubicBezTo>
                    <a:pt x="16072" y="3956"/>
                    <a:pt x="8435" y="0"/>
                    <a:pt x="0" y="0"/>
                  </a:cubicBezTo>
                  <a:lnTo>
                    <a:pt x="0" y="15906"/>
                  </a:lnTo>
                  <a:cubicBezTo>
                    <a:pt x="4639" y="15906"/>
                    <a:pt x="8839" y="18082"/>
                    <a:pt x="11880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8100" cap="flat">
              <a:solidFill>
                <a:schemeClr val="accent1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4923407" y="2083236"/>
            <a:ext cx="886571" cy="657146"/>
            <a:chOff x="6564542" y="2955067"/>
            <a:chExt cx="1182094" cy="876194"/>
          </a:xfrm>
        </p:grpSpPr>
        <p:sp>
          <p:nvSpPr>
            <p:cNvPr id="6" name="Shape 1588"/>
            <p:cNvSpPr/>
            <p:nvPr/>
          </p:nvSpPr>
          <p:spPr>
            <a:xfrm>
              <a:off x="6683463" y="3123538"/>
              <a:ext cx="1063173" cy="6152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1389"/>
                  </a:moveTo>
                  <a:lnTo>
                    <a:pt x="13424" y="1954"/>
                  </a:lnTo>
                  <a:lnTo>
                    <a:pt x="12962" y="0"/>
                  </a:lnTo>
                  <a:lnTo>
                    <a:pt x="21600" y="2047"/>
                  </a:lnTo>
                  <a:lnTo>
                    <a:pt x="16255" y="13950"/>
                  </a:lnTo>
                  <a:lnTo>
                    <a:pt x="15833" y="12161"/>
                  </a:lnTo>
                  <a:lnTo>
                    <a:pt x="2403" y="21600"/>
                  </a:lnTo>
                  <a:cubicBezTo>
                    <a:pt x="2403" y="21600"/>
                    <a:pt x="0" y="11389"/>
                    <a:pt x="0" y="11389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Shape 1596"/>
            <p:cNvSpPr/>
            <p:nvPr/>
          </p:nvSpPr>
          <p:spPr>
            <a:xfrm>
              <a:off x="6564542" y="2955067"/>
              <a:ext cx="757230" cy="8761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94" y="21600"/>
                  </a:moveTo>
                  <a:lnTo>
                    <a:pt x="21600" y="21600"/>
                  </a:lnTo>
                  <a:cubicBezTo>
                    <a:pt x="21600" y="13165"/>
                    <a:pt x="17644" y="5528"/>
                    <a:pt x="11247" y="0"/>
                  </a:cubicBezTo>
                  <a:lnTo>
                    <a:pt x="0" y="9720"/>
                  </a:lnTo>
                  <a:cubicBezTo>
                    <a:pt x="3518" y="12760"/>
                    <a:pt x="5694" y="16960"/>
                    <a:pt x="5694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8100" cap="flat">
              <a:solidFill>
                <a:schemeClr val="accent1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Group 6"/>
          <p:cNvGrpSpPr/>
          <p:nvPr/>
        </p:nvGrpSpPr>
        <p:grpSpPr>
          <a:xfrm>
            <a:off x="4923408" y="2737300"/>
            <a:ext cx="863367" cy="657146"/>
            <a:chOff x="6564542" y="3827152"/>
            <a:chExt cx="1151156" cy="876194"/>
          </a:xfrm>
        </p:grpSpPr>
        <p:sp>
          <p:nvSpPr>
            <p:cNvPr id="9" name="Shape 1586"/>
            <p:cNvSpPr/>
            <p:nvPr/>
          </p:nvSpPr>
          <p:spPr>
            <a:xfrm>
              <a:off x="6653734" y="3985712"/>
              <a:ext cx="1061964" cy="617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481" y="0"/>
                  </a:moveTo>
                  <a:lnTo>
                    <a:pt x="15849" y="9698"/>
                  </a:lnTo>
                  <a:lnTo>
                    <a:pt x="16323" y="7759"/>
                  </a:lnTo>
                  <a:lnTo>
                    <a:pt x="21600" y="19720"/>
                  </a:lnTo>
                  <a:lnTo>
                    <a:pt x="12940" y="21600"/>
                  </a:lnTo>
                  <a:lnTo>
                    <a:pt x="13374" y="19824"/>
                  </a:lnTo>
                  <a:lnTo>
                    <a:pt x="0" y="10123"/>
                  </a:lnTo>
                  <a:cubicBezTo>
                    <a:pt x="0" y="10123"/>
                    <a:pt x="2481" y="0"/>
                    <a:pt x="2481" y="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Shape 1599"/>
            <p:cNvSpPr/>
            <p:nvPr/>
          </p:nvSpPr>
          <p:spPr>
            <a:xfrm>
              <a:off x="6564542" y="3827152"/>
              <a:ext cx="757230" cy="8761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94" y="0"/>
                  </a:moveTo>
                  <a:cubicBezTo>
                    <a:pt x="5694" y="4640"/>
                    <a:pt x="3518" y="8840"/>
                    <a:pt x="0" y="11880"/>
                  </a:cubicBezTo>
                  <a:lnTo>
                    <a:pt x="11247" y="21600"/>
                  </a:lnTo>
                  <a:cubicBezTo>
                    <a:pt x="17644" y="16072"/>
                    <a:pt x="21600" y="8435"/>
                    <a:pt x="21600" y="0"/>
                  </a:cubicBezTo>
                  <a:cubicBezTo>
                    <a:pt x="21600" y="0"/>
                    <a:pt x="5694" y="0"/>
                    <a:pt x="5694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8100" cap="flat">
              <a:solidFill>
                <a:schemeClr val="accent1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Group 7"/>
          <p:cNvGrpSpPr/>
          <p:nvPr/>
        </p:nvGrpSpPr>
        <p:grpSpPr>
          <a:xfrm>
            <a:off x="4559213" y="3101494"/>
            <a:ext cx="657143" cy="886571"/>
            <a:chOff x="6078950" y="4312744"/>
            <a:chExt cx="876190" cy="1182094"/>
          </a:xfrm>
        </p:grpSpPr>
        <p:sp>
          <p:nvSpPr>
            <p:cNvPr id="12" name="Shape 1587"/>
            <p:cNvSpPr/>
            <p:nvPr/>
          </p:nvSpPr>
          <p:spPr>
            <a:xfrm>
              <a:off x="6168141" y="4431665"/>
              <a:ext cx="615228" cy="10631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211" y="0"/>
                  </a:moveTo>
                  <a:lnTo>
                    <a:pt x="19646" y="13424"/>
                  </a:lnTo>
                  <a:lnTo>
                    <a:pt x="21600" y="12962"/>
                  </a:lnTo>
                  <a:lnTo>
                    <a:pt x="19554" y="21600"/>
                  </a:lnTo>
                  <a:lnTo>
                    <a:pt x="7650" y="16255"/>
                  </a:lnTo>
                  <a:lnTo>
                    <a:pt x="9439" y="15833"/>
                  </a:lnTo>
                  <a:lnTo>
                    <a:pt x="0" y="2403"/>
                  </a:lnTo>
                  <a:cubicBezTo>
                    <a:pt x="0" y="2403"/>
                    <a:pt x="10211" y="0"/>
                    <a:pt x="10211" y="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Shape 1602"/>
            <p:cNvSpPr/>
            <p:nvPr/>
          </p:nvSpPr>
          <p:spPr>
            <a:xfrm>
              <a:off x="6078950" y="4312744"/>
              <a:ext cx="876190" cy="7572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694"/>
                  </a:moveTo>
                  <a:lnTo>
                    <a:pt x="0" y="21600"/>
                  </a:lnTo>
                  <a:cubicBezTo>
                    <a:pt x="8435" y="21600"/>
                    <a:pt x="16072" y="17643"/>
                    <a:pt x="21600" y="11247"/>
                  </a:cubicBezTo>
                  <a:lnTo>
                    <a:pt x="11880" y="0"/>
                  </a:lnTo>
                  <a:cubicBezTo>
                    <a:pt x="8839" y="3518"/>
                    <a:pt x="4639" y="5694"/>
                    <a:pt x="0" y="569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8100" cap="flat">
              <a:solidFill>
                <a:schemeClr val="accent1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Group 8"/>
          <p:cNvGrpSpPr/>
          <p:nvPr/>
        </p:nvGrpSpPr>
        <p:grpSpPr>
          <a:xfrm>
            <a:off x="3905150" y="3101494"/>
            <a:ext cx="657146" cy="886571"/>
            <a:chOff x="5206865" y="4312744"/>
            <a:chExt cx="876194" cy="1182094"/>
          </a:xfrm>
        </p:grpSpPr>
        <p:sp>
          <p:nvSpPr>
            <p:cNvPr id="15" name="Shape 1591"/>
            <p:cNvSpPr/>
            <p:nvPr/>
          </p:nvSpPr>
          <p:spPr>
            <a:xfrm>
              <a:off x="5375337" y="4431665"/>
              <a:ext cx="615241" cy="10631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389" y="0"/>
                  </a:moveTo>
                  <a:lnTo>
                    <a:pt x="1954" y="13424"/>
                  </a:lnTo>
                  <a:lnTo>
                    <a:pt x="0" y="12962"/>
                  </a:lnTo>
                  <a:lnTo>
                    <a:pt x="2046" y="21600"/>
                  </a:lnTo>
                  <a:lnTo>
                    <a:pt x="13950" y="16255"/>
                  </a:lnTo>
                  <a:lnTo>
                    <a:pt x="12161" y="15833"/>
                  </a:lnTo>
                  <a:lnTo>
                    <a:pt x="21600" y="2403"/>
                  </a:lnTo>
                  <a:cubicBezTo>
                    <a:pt x="21600" y="2403"/>
                    <a:pt x="11389" y="0"/>
                    <a:pt x="11389" y="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Shape 1605"/>
            <p:cNvSpPr/>
            <p:nvPr/>
          </p:nvSpPr>
          <p:spPr>
            <a:xfrm>
              <a:off x="5206865" y="4312744"/>
              <a:ext cx="876194" cy="7572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720" y="0"/>
                  </a:moveTo>
                  <a:lnTo>
                    <a:pt x="0" y="11247"/>
                  </a:lnTo>
                  <a:cubicBezTo>
                    <a:pt x="5528" y="17643"/>
                    <a:pt x="13165" y="21600"/>
                    <a:pt x="21600" y="21600"/>
                  </a:cubicBezTo>
                  <a:lnTo>
                    <a:pt x="21600" y="5694"/>
                  </a:lnTo>
                  <a:cubicBezTo>
                    <a:pt x="16960" y="5694"/>
                    <a:pt x="12760" y="3518"/>
                    <a:pt x="9720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8100" cap="flat">
              <a:solidFill>
                <a:schemeClr val="accent1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Group 9"/>
          <p:cNvGrpSpPr/>
          <p:nvPr/>
        </p:nvGrpSpPr>
        <p:grpSpPr>
          <a:xfrm>
            <a:off x="3332845" y="2737300"/>
            <a:ext cx="865225" cy="657146"/>
            <a:chOff x="4443791" y="3827152"/>
            <a:chExt cx="1153633" cy="876194"/>
          </a:xfrm>
        </p:grpSpPr>
        <p:sp>
          <p:nvSpPr>
            <p:cNvPr id="18" name="Shape 1590"/>
            <p:cNvSpPr/>
            <p:nvPr/>
          </p:nvSpPr>
          <p:spPr>
            <a:xfrm>
              <a:off x="4443791" y="3985712"/>
              <a:ext cx="1061959" cy="617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118" y="0"/>
                  </a:moveTo>
                  <a:lnTo>
                    <a:pt x="5751" y="9698"/>
                  </a:lnTo>
                  <a:lnTo>
                    <a:pt x="5277" y="7759"/>
                  </a:lnTo>
                  <a:lnTo>
                    <a:pt x="0" y="19720"/>
                  </a:lnTo>
                  <a:lnTo>
                    <a:pt x="8660" y="21600"/>
                  </a:lnTo>
                  <a:lnTo>
                    <a:pt x="8226" y="19824"/>
                  </a:lnTo>
                  <a:lnTo>
                    <a:pt x="21600" y="10123"/>
                  </a:lnTo>
                  <a:cubicBezTo>
                    <a:pt x="21600" y="10123"/>
                    <a:pt x="19118" y="0"/>
                    <a:pt x="19118" y="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Shape 1608"/>
            <p:cNvSpPr/>
            <p:nvPr/>
          </p:nvSpPr>
          <p:spPr>
            <a:xfrm>
              <a:off x="4840194" y="3827152"/>
              <a:ext cx="757230" cy="8761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906" y="0"/>
                  </a:moveTo>
                  <a:lnTo>
                    <a:pt x="0" y="0"/>
                  </a:lnTo>
                  <a:cubicBezTo>
                    <a:pt x="0" y="8436"/>
                    <a:pt x="3956" y="16072"/>
                    <a:pt x="10353" y="21600"/>
                  </a:cubicBezTo>
                  <a:lnTo>
                    <a:pt x="21600" y="11880"/>
                  </a:lnTo>
                  <a:cubicBezTo>
                    <a:pt x="18082" y="8840"/>
                    <a:pt x="15906" y="4640"/>
                    <a:pt x="15906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8100" cap="flat">
              <a:solidFill>
                <a:schemeClr val="accent1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Group 10"/>
          <p:cNvGrpSpPr/>
          <p:nvPr/>
        </p:nvGrpSpPr>
        <p:grpSpPr>
          <a:xfrm>
            <a:off x="3303115" y="2083236"/>
            <a:ext cx="894947" cy="657146"/>
            <a:chOff x="4404151" y="2955067"/>
            <a:chExt cx="1193263" cy="876194"/>
          </a:xfrm>
        </p:grpSpPr>
        <p:sp>
          <p:nvSpPr>
            <p:cNvPr id="21" name="Shape 1592"/>
            <p:cNvSpPr/>
            <p:nvPr/>
          </p:nvSpPr>
          <p:spPr>
            <a:xfrm>
              <a:off x="4404151" y="3123538"/>
              <a:ext cx="1063183" cy="6152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1389"/>
                  </a:moveTo>
                  <a:lnTo>
                    <a:pt x="8177" y="1954"/>
                  </a:lnTo>
                  <a:lnTo>
                    <a:pt x="8638" y="0"/>
                  </a:lnTo>
                  <a:lnTo>
                    <a:pt x="0" y="2047"/>
                  </a:lnTo>
                  <a:lnTo>
                    <a:pt x="5345" y="13950"/>
                  </a:lnTo>
                  <a:lnTo>
                    <a:pt x="5767" y="12161"/>
                  </a:lnTo>
                  <a:lnTo>
                    <a:pt x="19197" y="21600"/>
                  </a:lnTo>
                  <a:cubicBezTo>
                    <a:pt x="19197" y="21600"/>
                    <a:pt x="21600" y="11389"/>
                    <a:pt x="21600" y="11389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Shape 1611"/>
            <p:cNvSpPr/>
            <p:nvPr/>
          </p:nvSpPr>
          <p:spPr>
            <a:xfrm>
              <a:off x="4840194" y="2955067"/>
              <a:ext cx="757220" cy="8761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9720"/>
                  </a:moveTo>
                  <a:lnTo>
                    <a:pt x="10353" y="0"/>
                  </a:lnTo>
                  <a:cubicBezTo>
                    <a:pt x="3956" y="5528"/>
                    <a:pt x="0" y="13165"/>
                    <a:pt x="0" y="21600"/>
                  </a:cubicBezTo>
                  <a:lnTo>
                    <a:pt x="15906" y="21600"/>
                  </a:lnTo>
                  <a:cubicBezTo>
                    <a:pt x="15906" y="16960"/>
                    <a:pt x="18082" y="12760"/>
                    <a:pt x="21600" y="972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8100" cap="flat">
              <a:solidFill>
                <a:schemeClr val="accent1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Group 2"/>
          <p:cNvGrpSpPr/>
          <p:nvPr/>
        </p:nvGrpSpPr>
        <p:grpSpPr>
          <a:xfrm>
            <a:off x="3905149" y="1525796"/>
            <a:ext cx="657146" cy="850357"/>
            <a:chOff x="5206865" y="2211813"/>
            <a:chExt cx="876194" cy="1133810"/>
          </a:xfrm>
        </p:grpSpPr>
        <p:sp>
          <p:nvSpPr>
            <p:cNvPr id="24" name="Shape 1589"/>
            <p:cNvSpPr/>
            <p:nvPr/>
          </p:nvSpPr>
          <p:spPr>
            <a:xfrm>
              <a:off x="5315876" y="2211813"/>
              <a:ext cx="617346" cy="10619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9118"/>
                  </a:moveTo>
                  <a:lnTo>
                    <a:pt x="11902" y="5751"/>
                  </a:lnTo>
                  <a:lnTo>
                    <a:pt x="13841" y="5277"/>
                  </a:lnTo>
                  <a:lnTo>
                    <a:pt x="1880" y="0"/>
                  </a:lnTo>
                  <a:lnTo>
                    <a:pt x="0" y="8660"/>
                  </a:lnTo>
                  <a:lnTo>
                    <a:pt x="1775" y="8226"/>
                  </a:lnTo>
                  <a:lnTo>
                    <a:pt x="11478" y="21600"/>
                  </a:lnTo>
                  <a:cubicBezTo>
                    <a:pt x="11478" y="21600"/>
                    <a:pt x="21600" y="19118"/>
                    <a:pt x="21600" y="19118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Shape 1614"/>
            <p:cNvSpPr/>
            <p:nvPr/>
          </p:nvSpPr>
          <p:spPr>
            <a:xfrm>
              <a:off x="5206865" y="2588396"/>
              <a:ext cx="876194" cy="757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5906"/>
                  </a:moveTo>
                  <a:lnTo>
                    <a:pt x="21600" y="0"/>
                  </a:lnTo>
                  <a:cubicBezTo>
                    <a:pt x="13165" y="0"/>
                    <a:pt x="5528" y="3956"/>
                    <a:pt x="0" y="10353"/>
                  </a:cubicBezTo>
                  <a:lnTo>
                    <a:pt x="9720" y="21600"/>
                  </a:lnTo>
                  <a:cubicBezTo>
                    <a:pt x="12760" y="18082"/>
                    <a:pt x="16960" y="15906"/>
                    <a:pt x="21600" y="1590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8100" cap="flat">
              <a:solidFill>
                <a:schemeClr val="accent1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Group 11"/>
          <p:cNvGrpSpPr/>
          <p:nvPr/>
        </p:nvGrpSpPr>
        <p:grpSpPr>
          <a:xfrm>
            <a:off x="4369491" y="2476347"/>
            <a:ext cx="374112" cy="561168"/>
            <a:chOff x="5825986" y="3479214"/>
            <a:chExt cx="498816" cy="748224"/>
          </a:xfrm>
        </p:grpSpPr>
        <p:sp>
          <p:nvSpPr>
            <p:cNvPr id="27" name="Shape 1621"/>
            <p:cNvSpPr/>
            <p:nvPr/>
          </p:nvSpPr>
          <p:spPr>
            <a:xfrm>
              <a:off x="5825986" y="3479214"/>
              <a:ext cx="498816" cy="7482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66" y="8831"/>
                  </a:moveTo>
                  <a:cubicBezTo>
                    <a:pt x="17325" y="8934"/>
                    <a:pt x="17111" y="9089"/>
                    <a:pt x="16823" y="9295"/>
                  </a:cubicBezTo>
                  <a:cubicBezTo>
                    <a:pt x="16534" y="9502"/>
                    <a:pt x="16319" y="9656"/>
                    <a:pt x="16179" y="9759"/>
                  </a:cubicBezTo>
                  <a:cubicBezTo>
                    <a:pt x="14379" y="11193"/>
                    <a:pt x="13388" y="12591"/>
                    <a:pt x="13204" y="13950"/>
                  </a:cubicBezTo>
                  <a:lnTo>
                    <a:pt x="8396" y="13950"/>
                  </a:lnTo>
                  <a:cubicBezTo>
                    <a:pt x="8212" y="12591"/>
                    <a:pt x="7221" y="11193"/>
                    <a:pt x="5421" y="9759"/>
                  </a:cubicBezTo>
                  <a:cubicBezTo>
                    <a:pt x="5281" y="9656"/>
                    <a:pt x="5066" y="9502"/>
                    <a:pt x="4777" y="9295"/>
                  </a:cubicBezTo>
                  <a:cubicBezTo>
                    <a:pt x="4489" y="9089"/>
                    <a:pt x="4274" y="8934"/>
                    <a:pt x="4134" y="8831"/>
                  </a:cubicBezTo>
                  <a:cubicBezTo>
                    <a:pt x="3178" y="8091"/>
                    <a:pt x="2700" y="7246"/>
                    <a:pt x="2700" y="6300"/>
                  </a:cubicBezTo>
                  <a:cubicBezTo>
                    <a:pt x="2700" y="5625"/>
                    <a:pt x="2943" y="4997"/>
                    <a:pt x="3427" y="4415"/>
                  </a:cubicBezTo>
                  <a:cubicBezTo>
                    <a:pt x="3913" y="3834"/>
                    <a:pt x="4546" y="3359"/>
                    <a:pt x="5326" y="2988"/>
                  </a:cubicBezTo>
                  <a:cubicBezTo>
                    <a:pt x="6106" y="2618"/>
                    <a:pt x="6971" y="2327"/>
                    <a:pt x="7920" y="2116"/>
                  </a:cubicBezTo>
                  <a:cubicBezTo>
                    <a:pt x="8870" y="1905"/>
                    <a:pt x="9829" y="1799"/>
                    <a:pt x="10800" y="1799"/>
                  </a:cubicBezTo>
                  <a:cubicBezTo>
                    <a:pt x="11771" y="1799"/>
                    <a:pt x="12730" y="1905"/>
                    <a:pt x="13680" y="2116"/>
                  </a:cubicBezTo>
                  <a:cubicBezTo>
                    <a:pt x="14628" y="2327"/>
                    <a:pt x="15493" y="2618"/>
                    <a:pt x="16274" y="2988"/>
                  </a:cubicBezTo>
                  <a:cubicBezTo>
                    <a:pt x="17054" y="3359"/>
                    <a:pt x="17687" y="3834"/>
                    <a:pt x="18173" y="4415"/>
                  </a:cubicBezTo>
                  <a:cubicBezTo>
                    <a:pt x="18657" y="4997"/>
                    <a:pt x="18900" y="5625"/>
                    <a:pt x="18900" y="6300"/>
                  </a:cubicBezTo>
                  <a:cubicBezTo>
                    <a:pt x="18900" y="7246"/>
                    <a:pt x="18422" y="8091"/>
                    <a:pt x="17466" y="8831"/>
                  </a:cubicBezTo>
                  <a:cubicBezTo>
                    <a:pt x="17466" y="8831"/>
                    <a:pt x="17466" y="8831"/>
                    <a:pt x="17466" y="8831"/>
                  </a:cubicBezTo>
                  <a:close/>
                  <a:moveTo>
                    <a:pt x="20661" y="3705"/>
                  </a:moveTo>
                  <a:cubicBezTo>
                    <a:pt x="20035" y="2904"/>
                    <a:pt x="19213" y="2238"/>
                    <a:pt x="18194" y="1708"/>
                  </a:cubicBezTo>
                  <a:cubicBezTo>
                    <a:pt x="17174" y="1179"/>
                    <a:pt x="16021" y="762"/>
                    <a:pt x="14734" y="457"/>
                  </a:cubicBezTo>
                  <a:cubicBezTo>
                    <a:pt x="13447" y="153"/>
                    <a:pt x="12136" y="0"/>
                    <a:pt x="10800" y="0"/>
                  </a:cubicBezTo>
                  <a:cubicBezTo>
                    <a:pt x="9464" y="0"/>
                    <a:pt x="8153" y="153"/>
                    <a:pt x="6866" y="457"/>
                  </a:cubicBezTo>
                  <a:cubicBezTo>
                    <a:pt x="5579" y="762"/>
                    <a:pt x="4426" y="1179"/>
                    <a:pt x="3407" y="1708"/>
                  </a:cubicBezTo>
                  <a:cubicBezTo>
                    <a:pt x="2387" y="2238"/>
                    <a:pt x="1564" y="2903"/>
                    <a:pt x="938" y="3705"/>
                  </a:cubicBezTo>
                  <a:cubicBezTo>
                    <a:pt x="312" y="4507"/>
                    <a:pt x="0" y="5372"/>
                    <a:pt x="0" y="6300"/>
                  </a:cubicBezTo>
                  <a:cubicBezTo>
                    <a:pt x="0" y="7753"/>
                    <a:pt x="724" y="9009"/>
                    <a:pt x="2173" y="10069"/>
                  </a:cubicBezTo>
                  <a:cubicBezTo>
                    <a:pt x="2805" y="10528"/>
                    <a:pt x="3330" y="10936"/>
                    <a:pt x="3745" y="11292"/>
                  </a:cubicBezTo>
                  <a:cubicBezTo>
                    <a:pt x="4159" y="11648"/>
                    <a:pt x="4578" y="12096"/>
                    <a:pt x="5000" y="12635"/>
                  </a:cubicBezTo>
                  <a:cubicBezTo>
                    <a:pt x="5421" y="13174"/>
                    <a:pt x="5661" y="13678"/>
                    <a:pt x="5717" y="14147"/>
                  </a:cubicBezTo>
                  <a:cubicBezTo>
                    <a:pt x="5056" y="14409"/>
                    <a:pt x="4726" y="14794"/>
                    <a:pt x="4726" y="15300"/>
                  </a:cubicBezTo>
                  <a:cubicBezTo>
                    <a:pt x="4726" y="15647"/>
                    <a:pt x="4901" y="15947"/>
                    <a:pt x="5253" y="16200"/>
                  </a:cubicBezTo>
                  <a:cubicBezTo>
                    <a:pt x="4901" y="16453"/>
                    <a:pt x="4726" y="16753"/>
                    <a:pt x="4726" y="17100"/>
                  </a:cubicBezTo>
                  <a:cubicBezTo>
                    <a:pt x="4726" y="17588"/>
                    <a:pt x="5042" y="17968"/>
                    <a:pt x="5675" y="18240"/>
                  </a:cubicBezTo>
                  <a:cubicBezTo>
                    <a:pt x="5492" y="18455"/>
                    <a:pt x="5401" y="18675"/>
                    <a:pt x="5401" y="18901"/>
                  </a:cubicBezTo>
                  <a:cubicBezTo>
                    <a:pt x="5401" y="19331"/>
                    <a:pt x="5622" y="19665"/>
                    <a:pt x="6064" y="19898"/>
                  </a:cubicBezTo>
                  <a:cubicBezTo>
                    <a:pt x="6507" y="20133"/>
                    <a:pt x="7053" y="20251"/>
                    <a:pt x="7699" y="20251"/>
                  </a:cubicBezTo>
                  <a:cubicBezTo>
                    <a:pt x="7981" y="20663"/>
                    <a:pt x="8403" y="20991"/>
                    <a:pt x="8964" y="21235"/>
                  </a:cubicBezTo>
                  <a:cubicBezTo>
                    <a:pt x="9527" y="21478"/>
                    <a:pt x="10139" y="21600"/>
                    <a:pt x="10800" y="21600"/>
                  </a:cubicBezTo>
                  <a:cubicBezTo>
                    <a:pt x="11461" y="21600"/>
                    <a:pt x="12073" y="21478"/>
                    <a:pt x="12636" y="21235"/>
                  </a:cubicBezTo>
                  <a:cubicBezTo>
                    <a:pt x="13198" y="20991"/>
                    <a:pt x="13620" y="20663"/>
                    <a:pt x="13901" y="20251"/>
                  </a:cubicBezTo>
                  <a:cubicBezTo>
                    <a:pt x="14548" y="20251"/>
                    <a:pt x="15093" y="20133"/>
                    <a:pt x="15536" y="19898"/>
                  </a:cubicBezTo>
                  <a:cubicBezTo>
                    <a:pt x="15978" y="19665"/>
                    <a:pt x="16201" y="19331"/>
                    <a:pt x="16201" y="18901"/>
                  </a:cubicBezTo>
                  <a:cubicBezTo>
                    <a:pt x="16201" y="18675"/>
                    <a:pt x="16108" y="18455"/>
                    <a:pt x="15925" y="18240"/>
                  </a:cubicBezTo>
                  <a:cubicBezTo>
                    <a:pt x="16558" y="17968"/>
                    <a:pt x="16874" y="17588"/>
                    <a:pt x="16874" y="17100"/>
                  </a:cubicBezTo>
                  <a:cubicBezTo>
                    <a:pt x="16874" y="16753"/>
                    <a:pt x="16699" y="16453"/>
                    <a:pt x="16347" y="16200"/>
                  </a:cubicBezTo>
                  <a:cubicBezTo>
                    <a:pt x="16699" y="15947"/>
                    <a:pt x="16874" y="15647"/>
                    <a:pt x="16874" y="15300"/>
                  </a:cubicBezTo>
                  <a:cubicBezTo>
                    <a:pt x="16874" y="14794"/>
                    <a:pt x="16544" y="14409"/>
                    <a:pt x="15883" y="14147"/>
                  </a:cubicBezTo>
                  <a:cubicBezTo>
                    <a:pt x="15940" y="13678"/>
                    <a:pt x="16179" y="13174"/>
                    <a:pt x="16600" y="12635"/>
                  </a:cubicBezTo>
                  <a:cubicBezTo>
                    <a:pt x="17022" y="12096"/>
                    <a:pt x="17441" y="11648"/>
                    <a:pt x="17855" y="11292"/>
                  </a:cubicBezTo>
                  <a:cubicBezTo>
                    <a:pt x="18271" y="10936"/>
                    <a:pt x="18795" y="10528"/>
                    <a:pt x="19427" y="10069"/>
                  </a:cubicBezTo>
                  <a:cubicBezTo>
                    <a:pt x="20876" y="9009"/>
                    <a:pt x="21600" y="7753"/>
                    <a:pt x="21600" y="6300"/>
                  </a:cubicBezTo>
                  <a:cubicBezTo>
                    <a:pt x="21600" y="5372"/>
                    <a:pt x="21288" y="4507"/>
                    <a:pt x="20661" y="3705"/>
                  </a:cubicBezTo>
                  <a:cubicBezTo>
                    <a:pt x="20661" y="3705"/>
                    <a:pt x="20661" y="3705"/>
                    <a:pt x="20661" y="3705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Shape 1622"/>
            <p:cNvSpPr/>
            <p:nvPr/>
          </p:nvSpPr>
          <p:spPr>
            <a:xfrm>
              <a:off x="6057672" y="3613741"/>
              <a:ext cx="124690" cy="935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96" y="1800"/>
                  </a:moveTo>
                  <a:cubicBezTo>
                    <a:pt x="8314" y="607"/>
                    <a:pt x="5513" y="0"/>
                    <a:pt x="2701" y="0"/>
                  </a:cubicBezTo>
                  <a:cubicBezTo>
                    <a:pt x="1972" y="0"/>
                    <a:pt x="1340" y="357"/>
                    <a:pt x="804" y="1072"/>
                  </a:cubicBezTo>
                  <a:cubicBezTo>
                    <a:pt x="268" y="1787"/>
                    <a:pt x="0" y="2629"/>
                    <a:pt x="0" y="3600"/>
                  </a:cubicBezTo>
                  <a:cubicBezTo>
                    <a:pt x="0" y="4578"/>
                    <a:pt x="268" y="5420"/>
                    <a:pt x="804" y="6135"/>
                  </a:cubicBezTo>
                  <a:cubicBezTo>
                    <a:pt x="1340" y="6843"/>
                    <a:pt x="1972" y="7200"/>
                    <a:pt x="2701" y="7200"/>
                  </a:cubicBezTo>
                  <a:cubicBezTo>
                    <a:pt x="5629" y="7200"/>
                    <a:pt x="8608" y="8137"/>
                    <a:pt x="11647" y="10011"/>
                  </a:cubicBezTo>
                  <a:cubicBezTo>
                    <a:pt x="14687" y="11885"/>
                    <a:pt x="16204" y="14548"/>
                    <a:pt x="16204" y="18000"/>
                  </a:cubicBezTo>
                  <a:cubicBezTo>
                    <a:pt x="16204" y="18978"/>
                    <a:pt x="16467" y="19820"/>
                    <a:pt x="17003" y="20528"/>
                  </a:cubicBezTo>
                  <a:cubicBezTo>
                    <a:pt x="17539" y="21243"/>
                    <a:pt x="18171" y="21600"/>
                    <a:pt x="18904" y="21600"/>
                  </a:cubicBezTo>
                  <a:cubicBezTo>
                    <a:pt x="19633" y="21600"/>
                    <a:pt x="20265" y="21243"/>
                    <a:pt x="20801" y="20528"/>
                  </a:cubicBezTo>
                  <a:cubicBezTo>
                    <a:pt x="21337" y="19820"/>
                    <a:pt x="21600" y="18978"/>
                    <a:pt x="21600" y="18000"/>
                  </a:cubicBezTo>
                  <a:cubicBezTo>
                    <a:pt x="21600" y="14097"/>
                    <a:pt x="20548" y="10726"/>
                    <a:pt x="18439" y="7874"/>
                  </a:cubicBezTo>
                  <a:cubicBezTo>
                    <a:pt x="16330" y="5029"/>
                    <a:pt x="13882" y="3000"/>
                    <a:pt x="11096" y="1800"/>
                  </a:cubicBezTo>
                  <a:cubicBezTo>
                    <a:pt x="11096" y="1800"/>
                    <a:pt x="11096" y="1800"/>
                    <a:pt x="11096" y="180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Text Placeholder 4"/>
          <p:cNvSpPr txBox="1">
            <a:spLocks/>
          </p:cNvSpPr>
          <p:nvPr/>
        </p:nvSpPr>
        <p:spPr>
          <a:xfrm>
            <a:off x="5508104" y="1131590"/>
            <a:ext cx="2375039" cy="632872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输入本栏的具体文字，简明扼要的说明分项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 Placeholder 4"/>
          <p:cNvSpPr txBox="1">
            <a:spLocks/>
          </p:cNvSpPr>
          <p:nvPr/>
        </p:nvSpPr>
        <p:spPr>
          <a:xfrm>
            <a:off x="6164971" y="1954214"/>
            <a:ext cx="2439477" cy="632872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  <a:endParaRPr lang="en-US" altLang="zh-CN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 Placeholder 4"/>
          <p:cNvSpPr txBox="1">
            <a:spLocks/>
          </p:cNvSpPr>
          <p:nvPr/>
        </p:nvSpPr>
        <p:spPr>
          <a:xfrm>
            <a:off x="6084168" y="2931790"/>
            <a:ext cx="2007429" cy="632872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  <a:endParaRPr lang="en-US" altLang="zh-CN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 Placeholder 4"/>
          <p:cNvSpPr txBox="1">
            <a:spLocks/>
          </p:cNvSpPr>
          <p:nvPr/>
        </p:nvSpPr>
        <p:spPr>
          <a:xfrm>
            <a:off x="5364088" y="3739078"/>
            <a:ext cx="2177015" cy="632872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  <a:endParaRPr lang="en-US" altLang="zh-CN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 Placeholder 4"/>
          <p:cNvSpPr txBox="1">
            <a:spLocks/>
          </p:cNvSpPr>
          <p:nvPr/>
        </p:nvSpPr>
        <p:spPr>
          <a:xfrm>
            <a:off x="1586477" y="1131590"/>
            <a:ext cx="1977411" cy="632872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  <a:endParaRPr lang="en-US" altLang="zh-CN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r">
              <a:buNone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 Placeholder 4"/>
          <p:cNvSpPr txBox="1">
            <a:spLocks/>
          </p:cNvSpPr>
          <p:nvPr/>
        </p:nvSpPr>
        <p:spPr>
          <a:xfrm>
            <a:off x="927391" y="1954214"/>
            <a:ext cx="1977411" cy="632872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  <a:endParaRPr lang="en-US" altLang="zh-CN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r">
              <a:buNone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 Placeholder 4"/>
          <p:cNvSpPr txBox="1">
            <a:spLocks/>
          </p:cNvSpPr>
          <p:nvPr/>
        </p:nvSpPr>
        <p:spPr>
          <a:xfrm>
            <a:off x="1010414" y="2933290"/>
            <a:ext cx="1977410" cy="632872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  <a:endParaRPr lang="en-US" altLang="zh-CN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r">
              <a:buNone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 Placeholder 4"/>
          <p:cNvSpPr txBox="1">
            <a:spLocks/>
          </p:cNvSpPr>
          <p:nvPr/>
        </p:nvSpPr>
        <p:spPr>
          <a:xfrm>
            <a:off x="1610533" y="3739078"/>
            <a:ext cx="2025363" cy="632872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  <a:endParaRPr lang="en-US" altLang="zh-CN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r">
              <a:buNone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 Placeholder 4"/>
          <p:cNvSpPr txBox="1">
            <a:spLocks/>
          </p:cNvSpPr>
          <p:nvPr/>
        </p:nvSpPr>
        <p:spPr>
          <a:xfrm>
            <a:off x="4654460" y="1988830"/>
            <a:ext cx="364417" cy="200824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5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GB" sz="15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 Placeholder 4"/>
          <p:cNvSpPr txBox="1">
            <a:spLocks/>
          </p:cNvSpPr>
          <p:nvPr/>
        </p:nvSpPr>
        <p:spPr>
          <a:xfrm>
            <a:off x="5058953" y="2354379"/>
            <a:ext cx="364417" cy="200824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5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GB" sz="15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 Placeholder 4"/>
          <p:cNvSpPr txBox="1">
            <a:spLocks/>
          </p:cNvSpPr>
          <p:nvPr/>
        </p:nvSpPr>
        <p:spPr>
          <a:xfrm>
            <a:off x="5044666" y="2932676"/>
            <a:ext cx="364417" cy="200824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5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GB" sz="15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 Placeholder 4"/>
          <p:cNvSpPr txBox="1">
            <a:spLocks/>
          </p:cNvSpPr>
          <p:nvPr/>
        </p:nvSpPr>
        <p:spPr>
          <a:xfrm>
            <a:off x="4636082" y="3312608"/>
            <a:ext cx="364417" cy="200824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5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GB" sz="15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 Placeholder 4"/>
          <p:cNvSpPr txBox="1">
            <a:spLocks/>
          </p:cNvSpPr>
          <p:nvPr/>
        </p:nvSpPr>
        <p:spPr>
          <a:xfrm>
            <a:off x="4093446" y="3306471"/>
            <a:ext cx="364417" cy="200824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5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en-GB" sz="15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 Placeholder 4"/>
          <p:cNvSpPr txBox="1">
            <a:spLocks/>
          </p:cNvSpPr>
          <p:nvPr/>
        </p:nvSpPr>
        <p:spPr>
          <a:xfrm>
            <a:off x="3699976" y="2913629"/>
            <a:ext cx="364417" cy="200824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5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en-GB" sz="15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 Placeholder 4"/>
          <p:cNvSpPr txBox="1">
            <a:spLocks/>
          </p:cNvSpPr>
          <p:nvPr/>
        </p:nvSpPr>
        <p:spPr>
          <a:xfrm>
            <a:off x="3691333" y="2363563"/>
            <a:ext cx="364417" cy="200824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5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en-GB" sz="15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 Placeholder 4"/>
          <p:cNvSpPr txBox="1">
            <a:spLocks/>
          </p:cNvSpPr>
          <p:nvPr/>
        </p:nvSpPr>
        <p:spPr>
          <a:xfrm>
            <a:off x="4091488" y="1985884"/>
            <a:ext cx="364417" cy="200824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5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en-GB" sz="15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Title 1"/>
          <p:cNvSpPr txBox="1">
            <a:spLocks/>
          </p:cNvSpPr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</a:t>
            </a:r>
            <a:r>
              <a:rPr lang="zh-CN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GB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3753449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5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850"/>
                            </p:stCondLst>
                            <p:childTnLst>
                              <p:par>
                                <p:cTn id="3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35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8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350"/>
                            </p:stCondLst>
                            <p:childTnLst>
                              <p:par>
                                <p:cTn id="4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85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35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850"/>
                            </p:stCondLst>
                            <p:childTnLst>
                              <p:par>
                                <p:cTn id="6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35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85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350"/>
                            </p:stCondLst>
                            <p:childTnLst>
                              <p:par>
                                <p:cTn id="7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85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35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850"/>
                            </p:stCondLst>
                            <p:childTnLst>
                              <p:par>
                                <p:cTn id="9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35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85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350"/>
                            </p:stCondLst>
                            <p:childTnLst>
                              <p:par>
                                <p:cTn id="10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850"/>
                            </p:stCondLst>
                            <p:childTnLst>
                              <p:par>
                                <p:cTn id="1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135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1850"/>
                            </p:stCondLst>
                            <p:childTnLst>
                              <p:par>
                                <p:cTn id="1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235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285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uiExpand="1" build="p"/>
      <p:bldP spid="30" grpId="0" build="p"/>
      <p:bldP spid="31" grpId="0" build="p"/>
      <p:bldP spid="32" grpId="0" build="p"/>
      <p:bldP spid="33" grpId="0" build="p"/>
      <p:bldP spid="34" grpId="0" build="p"/>
      <p:bldP spid="35" grpId="0" build="p"/>
      <p:bldP spid="36" grpId="0" build="p"/>
      <p:bldP spid="37" grpId="0" build="p"/>
      <p:bldP spid="38" grpId="0" build="p"/>
      <p:bldP spid="39" grpId="0" build="p"/>
      <p:bldP spid="40" grpId="0" build="p"/>
      <p:bldP spid="41" grpId="0" build="p"/>
      <p:bldP spid="42" grpId="0" build="p"/>
      <p:bldP spid="43" grpId="0" build="p"/>
      <p:bldP spid="44" grpId="0" build="p"/>
      <p:bldP spid="4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-1" y="1651830"/>
            <a:ext cx="9144000" cy="1814777"/>
            <a:chOff x="170694" y="177982"/>
            <a:chExt cx="3936003" cy="781165"/>
          </a:xfrm>
        </p:grpSpPr>
        <p:sp>
          <p:nvSpPr>
            <p:cNvPr id="44" name="等腰三角形 43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45" name="等腰三角形 44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46" name="矩形 45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47" name="平行四边形 46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48" name="文本框 6"/>
            <p:cNvSpPr txBox="1"/>
            <p:nvPr/>
          </p:nvSpPr>
          <p:spPr>
            <a:xfrm>
              <a:off x="650907" y="284178"/>
              <a:ext cx="569115" cy="559734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en-US" altLang="zh-CN" sz="8000" b="1" dirty="0" smtClean="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</a:rPr>
                <a:t>05</a:t>
              </a:r>
              <a:endParaRPr lang="zh-CN" altLang="en-US" sz="8000" b="1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2977976" y="2046770"/>
            <a:ext cx="5050408" cy="623250"/>
          </a:xfrm>
          <a:prstGeom prst="rect">
            <a:avLst/>
          </a:prstGeom>
          <a:noFill/>
        </p:spPr>
        <p:txBody>
          <a:bodyPr wrap="square" lIns="68584" tIns="34291" rIns="68584" bIns="34291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明年工作目标计划</a:t>
            </a:r>
            <a:endParaRPr lang="en-GB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977976" y="2698179"/>
            <a:ext cx="3075708" cy="315473"/>
          </a:xfrm>
          <a:prstGeom prst="rect">
            <a:avLst/>
          </a:prstGeom>
          <a:noFill/>
        </p:spPr>
        <p:txBody>
          <a:bodyPr wrap="square" lIns="68584" tIns="34291" rIns="68584" bIns="34291" rtlCol="0">
            <a:spAutoFit/>
          </a:bodyPr>
          <a:lstStyle/>
          <a:p>
            <a:pPr eaLnBrk="0" hangingPunct="0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点击此处添加副标题文本内容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5200" b="1"/>
          <a:stretch/>
        </p:blipFill>
        <p:spPr>
          <a:xfrm>
            <a:off x="1354" y="3867894"/>
            <a:ext cx="9141291" cy="1275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755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2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49" grpId="1"/>
      <p:bldP spid="50" grpId="0"/>
      <p:bldP spid="50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5136360" y="1299207"/>
            <a:ext cx="3142800" cy="3142800"/>
            <a:chOff x="5136360" y="1299207"/>
            <a:chExt cx="3142800" cy="3142800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5" name="Oval 18"/>
            <p:cNvSpPr/>
            <p:nvPr/>
          </p:nvSpPr>
          <p:spPr>
            <a:xfrm>
              <a:off x="5136360" y="1299207"/>
              <a:ext cx="3142800" cy="3142800"/>
            </a:xfrm>
            <a:prstGeom prst="ellipse">
              <a:avLst/>
            </a:prstGeom>
            <a:grpFill/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4" tIns="45712" rIns="91424" bIns="45712" rtlCol="0" anchor="ctr"/>
            <a:lstStyle/>
            <a:p>
              <a:pPr algn="ctr"/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cs typeface="Helvetica Light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5734936" y="3170672"/>
              <a:ext cx="1938908" cy="609398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点击输入本栏的具体文字，简明扼要的说明分项内容，请根据您的具体内容酌情修改。</a:t>
              </a:r>
              <a:endPara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6084819" y="2039519"/>
              <a:ext cx="1269578" cy="738664"/>
            </a:xfrm>
            <a:prstGeom prst="rect">
              <a:avLst/>
            </a:prstGeom>
            <a:grp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4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Regular"/>
                </a:rPr>
                <a:t>86%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987182" y="2810631"/>
              <a:ext cx="1384995" cy="276999"/>
            </a:xfrm>
            <a:prstGeom prst="rect">
              <a:avLst/>
            </a:prstGeom>
            <a:grp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</a:t>
              </a:r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09267" y="1241284"/>
            <a:ext cx="2506980" cy="2506980"/>
            <a:chOff x="909267" y="1241284"/>
            <a:chExt cx="2506980" cy="2506980"/>
          </a:xfrm>
        </p:grpSpPr>
        <p:sp>
          <p:nvSpPr>
            <p:cNvPr id="3" name="Oval 16"/>
            <p:cNvSpPr/>
            <p:nvPr/>
          </p:nvSpPr>
          <p:spPr>
            <a:xfrm>
              <a:off x="909267" y="1241284"/>
              <a:ext cx="2506980" cy="2506980"/>
            </a:xfrm>
            <a:prstGeom prst="ellipse">
              <a:avLst/>
            </a:prstGeom>
            <a:solidFill>
              <a:schemeClr val="accent1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4" tIns="45712" rIns="91424" bIns="45712" rtlCol="0" anchor="ctr"/>
            <a:lstStyle/>
            <a:p>
              <a:pPr algn="ctr"/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cs typeface="Helvetica Light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261338" y="2666615"/>
              <a:ext cx="1798494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点击输入本栏的具体文字，简明扼要的说明分项内容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，请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根据您的具体内容酌情修改。</a:t>
              </a:r>
              <a:endPara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539213" y="1617358"/>
              <a:ext cx="1269578" cy="7386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4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Regular"/>
                </a:rPr>
                <a:t>76%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475656" y="2306575"/>
              <a:ext cx="1384995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Title 1"/>
          <p:cNvSpPr txBox="1">
            <a:spLocks/>
          </p:cNvSpPr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</a:t>
            </a:r>
            <a:r>
              <a:rPr lang="zh-CN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GB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923938" y="2625442"/>
            <a:ext cx="2034540" cy="2034540"/>
            <a:chOff x="2923938" y="2625442"/>
            <a:chExt cx="2034540" cy="2034540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2" name="Oval 14"/>
            <p:cNvSpPr/>
            <p:nvPr/>
          </p:nvSpPr>
          <p:spPr>
            <a:xfrm>
              <a:off x="2923938" y="2625442"/>
              <a:ext cx="2034540" cy="2034540"/>
            </a:xfrm>
            <a:prstGeom prst="ellipse">
              <a:avLst/>
            </a:prstGeom>
            <a:grpFill/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4" tIns="45712" rIns="91424" bIns="45712" rtlCol="0" anchor="ctr"/>
            <a:lstStyle/>
            <a:p>
              <a:pPr algn="ctr"/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cs typeface="Helvetica Light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256432" y="3700222"/>
              <a:ext cx="1400331" cy="443198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点击输入本栏的具体文字，简明扼要的说明分项内容，请根据您的具体内容酌情修改。</a:t>
              </a:r>
              <a:endPara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529234" y="2957625"/>
              <a:ext cx="846386" cy="492443"/>
            </a:xfrm>
            <a:prstGeom prst="rect">
              <a:avLst/>
            </a:prstGeom>
            <a:grp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Regular"/>
                </a:rPr>
                <a:t>53%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563888" y="3499899"/>
              <a:ext cx="769441" cy="153888"/>
            </a:xfrm>
            <a:prstGeom prst="rect">
              <a:avLst/>
            </a:prstGeom>
            <a:grp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</a:t>
              </a:r>
              <a:r>
                <a:rPr lang="zh-CN" altLang="en-US" sz="1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743074" y="1151562"/>
            <a:ext cx="1663582" cy="1663582"/>
            <a:chOff x="3743074" y="1151562"/>
            <a:chExt cx="1663582" cy="1663582"/>
          </a:xfrm>
        </p:grpSpPr>
        <p:sp>
          <p:nvSpPr>
            <p:cNvPr id="4" name="Oval 17"/>
            <p:cNvSpPr/>
            <p:nvPr/>
          </p:nvSpPr>
          <p:spPr>
            <a:xfrm>
              <a:off x="3743074" y="1151562"/>
              <a:ext cx="1663582" cy="1663582"/>
            </a:xfrm>
            <a:prstGeom prst="ellipse">
              <a:avLst/>
            </a:prstGeom>
            <a:solidFill>
              <a:schemeClr val="accent1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4" tIns="45712" rIns="91424" bIns="45712" rtlCol="0" anchor="ctr"/>
            <a:lstStyle/>
            <a:p>
              <a:pPr algn="ctr"/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cs typeface="Helvetica Light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889740" y="2007393"/>
              <a:ext cx="1330331" cy="4431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点击输入本栏的具体文字，简明扼要的说明分项内容，请根据您的具体内容酌情修改。</a:t>
              </a:r>
              <a:endPara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162542" y="1314546"/>
              <a:ext cx="846386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Regular"/>
                </a:rPr>
                <a:t>38%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203355" y="1802519"/>
              <a:ext cx="769441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1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</a:t>
              </a:r>
              <a:r>
                <a:rPr lang="zh-CN" altLang="en-US" sz="1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8349579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5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5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5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/>
          <p:cNvSpPr>
            <a:spLocks/>
          </p:cNvSpPr>
          <p:nvPr userDrawn="1"/>
        </p:nvSpPr>
        <p:spPr bwMode="auto">
          <a:xfrm>
            <a:off x="7276948" y="2441024"/>
            <a:ext cx="374764" cy="779979"/>
          </a:xfrm>
          <a:custGeom>
            <a:avLst/>
            <a:gdLst>
              <a:gd name="T0" fmla="*/ 280 w 280"/>
              <a:gd name="T1" fmla="*/ 278 h 862"/>
              <a:gd name="T2" fmla="*/ 280 w 280"/>
              <a:gd name="T3" fmla="*/ 862 h 862"/>
              <a:gd name="T4" fmla="*/ 0 w 280"/>
              <a:gd name="T5" fmla="*/ 582 h 862"/>
              <a:gd name="T6" fmla="*/ 0 w 280"/>
              <a:gd name="T7" fmla="*/ 0 h 862"/>
              <a:gd name="T8" fmla="*/ 3 w 280"/>
              <a:gd name="T9" fmla="*/ 0 h 862"/>
              <a:gd name="T10" fmla="*/ 280 w 280"/>
              <a:gd name="T11" fmla="*/ 278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862">
                <a:moveTo>
                  <a:pt x="280" y="278"/>
                </a:moveTo>
                <a:lnTo>
                  <a:pt x="280" y="862"/>
                </a:lnTo>
                <a:lnTo>
                  <a:pt x="0" y="582"/>
                </a:lnTo>
                <a:lnTo>
                  <a:pt x="0" y="0"/>
                </a:lnTo>
                <a:lnTo>
                  <a:pt x="3" y="0"/>
                </a:lnTo>
                <a:lnTo>
                  <a:pt x="280" y="27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6" name="Freeform 8"/>
          <p:cNvSpPr>
            <a:spLocks/>
          </p:cNvSpPr>
          <p:nvPr userDrawn="1"/>
        </p:nvSpPr>
        <p:spPr bwMode="auto">
          <a:xfrm>
            <a:off x="6128563" y="2441024"/>
            <a:ext cx="376103" cy="1016144"/>
          </a:xfrm>
          <a:custGeom>
            <a:avLst/>
            <a:gdLst>
              <a:gd name="T0" fmla="*/ 281 w 281"/>
              <a:gd name="T1" fmla="*/ 278 h 1123"/>
              <a:gd name="T2" fmla="*/ 281 w 281"/>
              <a:gd name="T3" fmla="*/ 1123 h 1123"/>
              <a:gd name="T4" fmla="*/ 0 w 281"/>
              <a:gd name="T5" fmla="*/ 842 h 1123"/>
              <a:gd name="T6" fmla="*/ 0 w 281"/>
              <a:gd name="T7" fmla="*/ 0 h 1123"/>
              <a:gd name="T8" fmla="*/ 279 w 281"/>
              <a:gd name="T9" fmla="*/ 278 h 1123"/>
              <a:gd name="T10" fmla="*/ 281 w 281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1" h="1123">
                <a:moveTo>
                  <a:pt x="281" y="278"/>
                </a:moveTo>
                <a:lnTo>
                  <a:pt x="281" y="1123"/>
                </a:lnTo>
                <a:lnTo>
                  <a:pt x="0" y="842"/>
                </a:lnTo>
                <a:lnTo>
                  <a:pt x="0" y="0"/>
                </a:lnTo>
                <a:lnTo>
                  <a:pt x="279" y="278"/>
                </a:lnTo>
                <a:lnTo>
                  <a:pt x="281" y="27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8" name="Freeform 10"/>
          <p:cNvSpPr>
            <a:spLocks/>
          </p:cNvSpPr>
          <p:nvPr userDrawn="1"/>
        </p:nvSpPr>
        <p:spPr bwMode="auto">
          <a:xfrm>
            <a:off x="4981516" y="2441024"/>
            <a:ext cx="376103" cy="1016144"/>
          </a:xfrm>
          <a:custGeom>
            <a:avLst/>
            <a:gdLst>
              <a:gd name="T0" fmla="*/ 281 w 281"/>
              <a:gd name="T1" fmla="*/ 278 h 1123"/>
              <a:gd name="T2" fmla="*/ 281 w 281"/>
              <a:gd name="T3" fmla="*/ 1123 h 1123"/>
              <a:gd name="T4" fmla="*/ 0 w 281"/>
              <a:gd name="T5" fmla="*/ 842 h 1123"/>
              <a:gd name="T6" fmla="*/ 0 w 281"/>
              <a:gd name="T7" fmla="*/ 0 h 1123"/>
              <a:gd name="T8" fmla="*/ 278 w 281"/>
              <a:gd name="T9" fmla="*/ 278 h 1123"/>
              <a:gd name="T10" fmla="*/ 281 w 281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1" h="1123">
                <a:moveTo>
                  <a:pt x="281" y="278"/>
                </a:moveTo>
                <a:lnTo>
                  <a:pt x="281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1" y="27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0" name="Freeform 12"/>
          <p:cNvSpPr>
            <a:spLocks/>
          </p:cNvSpPr>
          <p:nvPr userDrawn="1"/>
        </p:nvSpPr>
        <p:spPr bwMode="auto">
          <a:xfrm>
            <a:off x="3834469" y="2441024"/>
            <a:ext cx="374764" cy="1016144"/>
          </a:xfrm>
          <a:custGeom>
            <a:avLst/>
            <a:gdLst>
              <a:gd name="T0" fmla="*/ 280 w 280"/>
              <a:gd name="T1" fmla="*/ 278 h 1123"/>
              <a:gd name="T2" fmla="*/ 280 w 280"/>
              <a:gd name="T3" fmla="*/ 1123 h 1123"/>
              <a:gd name="T4" fmla="*/ 0 w 280"/>
              <a:gd name="T5" fmla="*/ 842 h 1123"/>
              <a:gd name="T6" fmla="*/ 0 w 280"/>
              <a:gd name="T7" fmla="*/ 0 h 1123"/>
              <a:gd name="T8" fmla="*/ 278 w 280"/>
              <a:gd name="T9" fmla="*/ 278 h 1123"/>
              <a:gd name="T10" fmla="*/ 280 w 280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1123">
                <a:moveTo>
                  <a:pt x="280" y="278"/>
                </a:moveTo>
                <a:lnTo>
                  <a:pt x="280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0" y="27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2" name="Freeform 14"/>
          <p:cNvSpPr>
            <a:spLocks/>
          </p:cNvSpPr>
          <p:nvPr userDrawn="1"/>
        </p:nvSpPr>
        <p:spPr bwMode="auto">
          <a:xfrm>
            <a:off x="2687422" y="2441024"/>
            <a:ext cx="374764" cy="1016144"/>
          </a:xfrm>
          <a:custGeom>
            <a:avLst/>
            <a:gdLst>
              <a:gd name="T0" fmla="*/ 280 w 280"/>
              <a:gd name="T1" fmla="*/ 278 h 1123"/>
              <a:gd name="T2" fmla="*/ 280 w 280"/>
              <a:gd name="T3" fmla="*/ 1123 h 1123"/>
              <a:gd name="T4" fmla="*/ 0 w 280"/>
              <a:gd name="T5" fmla="*/ 842 h 1123"/>
              <a:gd name="T6" fmla="*/ 0 w 280"/>
              <a:gd name="T7" fmla="*/ 0 h 1123"/>
              <a:gd name="T8" fmla="*/ 278 w 280"/>
              <a:gd name="T9" fmla="*/ 278 h 1123"/>
              <a:gd name="T10" fmla="*/ 280 w 280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1123">
                <a:moveTo>
                  <a:pt x="280" y="278"/>
                </a:moveTo>
                <a:lnTo>
                  <a:pt x="280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0" y="27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4" name="Freeform 16"/>
          <p:cNvSpPr>
            <a:spLocks/>
          </p:cNvSpPr>
          <p:nvPr userDrawn="1"/>
        </p:nvSpPr>
        <p:spPr bwMode="auto">
          <a:xfrm>
            <a:off x="1540375" y="2441024"/>
            <a:ext cx="374764" cy="1016144"/>
          </a:xfrm>
          <a:custGeom>
            <a:avLst/>
            <a:gdLst>
              <a:gd name="T0" fmla="*/ 280 w 280"/>
              <a:gd name="T1" fmla="*/ 278 h 1123"/>
              <a:gd name="T2" fmla="*/ 280 w 280"/>
              <a:gd name="T3" fmla="*/ 1123 h 1123"/>
              <a:gd name="T4" fmla="*/ 0 w 280"/>
              <a:gd name="T5" fmla="*/ 842 h 1123"/>
              <a:gd name="T6" fmla="*/ 0 w 280"/>
              <a:gd name="T7" fmla="*/ 0 h 1123"/>
              <a:gd name="T8" fmla="*/ 278 w 280"/>
              <a:gd name="T9" fmla="*/ 278 h 1123"/>
              <a:gd name="T10" fmla="*/ 280 w 280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1123">
                <a:moveTo>
                  <a:pt x="280" y="278"/>
                </a:moveTo>
                <a:lnTo>
                  <a:pt x="280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0" y="27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5" name="Freeform 17"/>
          <p:cNvSpPr>
            <a:spLocks/>
          </p:cNvSpPr>
          <p:nvPr userDrawn="1"/>
        </p:nvSpPr>
        <p:spPr bwMode="auto">
          <a:xfrm>
            <a:off x="7651713" y="2572227"/>
            <a:ext cx="825820" cy="768216"/>
          </a:xfrm>
          <a:custGeom>
            <a:avLst/>
            <a:gdLst>
              <a:gd name="T0" fmla="*/ 210 w 617"/>
              <a:gd name="T1" fmla="*/ 849 h 849"/>
              <a:gd name="T2" fmla="*/ 210 w 617"/>
              <a:gd name="T3" fmla="*/ 717 h 849"/>
              <a:gd name="T4" fmla="*/ 0 w 617"/>
              <a:gd name="T5" fmla="*/ 717 h 849"/>
              <a:gd name="T6" fmla="*/ 0 w 617"/>
              <a:gd name="T7" fmla="*/ 133 h 849"/>
              <a:gd name="T8" fmla="*/ 210 w 617"/>
              <a:gd name="T9" fmla="*/ 133 h 849"/>
              <a:gd name="T10" fmla="*/ 210 w 617"/>
              <a:gd name="T11" fmla="*/ 0 h 849"/>
              <a:gd name="T12" fmla="*/ 617 w 617"/>
              <a:gd name="T13" fmla="*/ 424 h 849"/>
              <a:gd name="T14" fmla="*/ 210 w 617"/>
              <a:gd name="T15" fmla="*/ 849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17" h="849">
                <a:moveTo>
                  <a:pt x="210" y="849"/>
                </a:moveTo>
                <a:lnTo>
                  <a:pt x="210" y="717"/>
                </a:lnTo>
                <a:lnTo>
                  <a:pt x="0" y="717"/>
                </a:lnTo>
                <a:lnTo>
                  <a:pt x="0" y="133"/>
                </a:lnTo>
                <a:lnTo>
                  <a:pt x="210" y="133"/>
                </a:lnTo>
                <a:lnTo>
                  <a:pt x="210" y="0"/>
                </a:lnTo>
                <a:lnTo>
                  <a:pt x="617" y="424"/>
                </a:lnTo>
                <a:lnTo>
                  <a:pt x="210" y="84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683568" y="2441024"/>
            <a:ext cx="959665" cy="1012525"/>
            <a:chOff x="882491" y="2261909"/>
            <a:chExt cx="959665" cy="1012525"/>
          </a:xfrm>
        </p:grpSpPr>
        <p:sp>
          <p:nvSpPr>
            <p:cNvPr id="13" name="Freeform 15"/>
            <p:cNvSpPr>
              <a:spLocks/>
            </p:cNvSpPr>
            <p:nvPr userDrawn="1"/>
          </p:nvSpPr>
          <p:spPr bwMode="auto">
            <a:xfrm>
              <a:off x="967016" y="2261909"/>
              <a:ext cx="772282" cy="1012525"/>
            </a:xfrm>
            <a:custGeom>
              <a:avLst/>
              <a:gdLst>
                <a:gd name="T0" fmla="*/ 577 w 577"/>
                <a:gd name="T1" fmla="*/ 0 h 1119"/>
                <a:gd name="T2" fmla="*/ 577 w 577"/>
                <a:gd name="T3" fmla="*/ 1119 h 1119"/>
                <a:gd name="T4" fmla="*/ 288 w 577"/>
                <a:gd name="T5" fmla="*/ 840 h 1119"/>
                <a:gd name="T6" fmla="*/ 0 w 577"/>
                <a:gd name="T7" fmla="*/ 1118 h 1119"/>
                <a:gd name="T8" fmla="*/ 0 w 577"/>
                <a:gd name="T9" fmla="*/ 0 h 1119"/>
                <a:gd name="T10" fmla="*/ 577 w 577"/>
                <a:gd name="T1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7" h="1119">
                  <a:moveTo>
                    <a:pt x="577" y="0"/>
                  </a:moveTo>
                  <a:lnTo>
                    <a:pt x="577" y="1119"/>
                  </a:lnTo>
                  <a:lnTo>
                    <a:pt x="288" y="840"/>
                  </a:lnTo>
                  <a:lnTo>
                    <a:pt x="0" y="1118"/>
                  </a:lnTo>
                  <a:lnTo>
                    <a:pt x="0" y="0"/>
                  </a:lnTo>
                  <a:lnTo>
                    <a:pt x="5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Roboto Light" panose="02000000000000000000" pitchFamily="2" charset="0"/>
                <a:ea typeface="Roboto Light" panose="02000000000000000000" pitchFamily="2" charset="0"/>
              </a:endParaRPr>
            </a:p>
          </p:txBody>
        </p:sp>
        <p:sp>
          <p:nvSpPr>
            <p:cNvPr id="16" name="Text Placeholder 59"/>
            <p:cNvSpPr txBox="1">
              <a:spLocks/>
            </p:cNvSpPr>
            <p:nvPr/>
          </p:nvSpPr>
          <p:spPr>
            <a:xfrm>
              <a:off x="882491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2015</a:t>
              </a: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830615" y="2441024"/>
            <a:ext cx="959665" cy="1016144"/>
            <a:chOff x="2029538" y="2261909"/>
            <a:chExt cx="959665" cy="1016144"/>
          </a:xfrm>
        </p:grpSpPr>
        <p:sp>
          <p:nvSpPr>
            <p:cNvPr id="11" name="Rectangle 13"/>
            <p:cNvSpPr>
              <a:spLocks noChangeArrowheads="1"/>
            </p:cNvSpPr>
            <p:nvPr userDrawn="1"/>
          </p:nvSpPr>
          <p:spPr bwMode="auto">
            <a:xfrm>
              <a:off x="2114063" y="2261909"/>
              <a:ext cx="772282" cy="10161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Roboto Light" panose="02000000000000000000" pitchFamily="2" charset="0"/>
                <a:ea typeface="Roboto Light" panose="02000000000000000000" pitchFamily="2" charset="0"/>
              </a:endParaRPr>
            </a:p>
          </p:txBody>
        </p:sp>
        <p:sp>
          <p:nvSpPr>
            <p:cNvPr id="17" name="Text Placeholder 59"/>
            <p:cNvSpPr txBox="1">
              <a:spLocks/>
            </p:cNvSpPr>
            <p:nvPr/>
          </p:nvSpPr>
          <p:spPr>
            <a:xfrm>
              <a:off x="2029538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2016</a:t>
              </a: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977662" y="2441024"/>
            <a:ext cx="959665" cy="1016144"/>
            <a:chOff x="3176585" y="2261909"/>
            <a:chExt cx="959665" cy="1016144"/>
          </a:xfrm>
        </p:grpSpPr>
        <p:sp>
          <p:nvSpPr>
            <p:cNvPr id="9" name="Rectangle 11"/>
            <p:cNvSpPr>
              <a:spLocks noChangeArrowheads="1"/>
            </p:cNvSpPr>
            <p:nvPr userDrawn="1"/>
          </p:nvSpPr>
          <p:spPr bwMode="auto">
            <a:xfrm>
              <a:off x="3261110" y="2261909"/>
              <a:ext cx="772282" cy="10161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Roboto Light" panose="02000000000000000000" pitchFamily="2" charset="0"/>
                <a:ea typeface="Roboto Light" panose="02000000000000000000" pitchFamily="2" charset="0"/>
              </a:endParaRPr>
            </a:p>
          </p:txBody>
        </p:sp>
        <p:sp>
          <p:nvSpPr>
            <p:cNvPr id="18" name="Text Placeholder 59"/>
            <p:cNvSpPr txBox="1">
              <a:spLocks/>
            </p:cNvSpPr>
            <p:nvPr/>
          </p:nvSpPr>
          <p:spPr>
            <a:xfrm>
              <a:off x="3176585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2017</a:t>
              </a: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124709" y="2441024"/>
            <a:ext cx="959665" cy="1016144"/>
            <a:chOff x="4323632" y="2261909"/>
            <a:chExt cx="959665" cy="1016144"/>
          </a:xfrm>
        </p:grpSpPr>
        <p:sp>
          <p:nvSpPr>
            <p:cNvPr id="7" name="Rectangle 9"/>
            <p:cNvSpPr>
              <a:spLocks noChangeArrowheads="1"/>
            </p:cNvSpPr>
            <p:nvPr userDrawn="1"/>
          </p:nvSpPr>
          <p:spPr bwMode="auto">
            <a:xfrm>
              <a:off x="4408157" y="2261909"/>
              <a:ext cx="772282" cy="10161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Roboto Light" panose="02000000000000000000" pitchFamily="2" charset="0"/>
                <a:ea typeface="Roboto Light" panose="02000000000000000000" pitchFamily="2" charset="0"/>
              </a:endParaRPr>
            </a:p>
          </p:txBody>
        </p:sp>
        <p:sp>
          <p:nvSpPr>
            <p:cNvPr id="19" name="Text Placeholder 59"/>
            <p:cNvSpPr txBox="1">
              <a:spLocks/>
            </p:cNvSpPr>
            <p:nvPr/>
          </p:nvSpPr>
          <p:spPr>
            <a:xfrm>
              <a:off x="4323632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b="0" kern="1200">
                  <a:solidFill>
                    <a:schemeClr val="accent5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2018</a:t>
              </a:r>
              <a:endParaRPr 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269234" y="2441024"/>
            <a:ext cx="959665" cy="1016144"/>
            <a:chOff x="5468157" y="2261909"/>
            <a:chExt cx="959665" cy="1016144"/>
          </a:xfrm>
        </p:grpSpPr>
        <p:sp>
          <p:nvSpPr>
            <p:cNvPr id="5" name="Rectangle 7"/>
            <p:cNvSpPr>
              <a:spLocks noChangeArrowheads="1"/>
            </p:cNvSpPr>
            <p:nvPr userDrawn="1"/>
          </p:nvSpPr>
          <p:spPr bwMode="auto">
            <a:xfrm>
              <a:off x="5556542" y="2261909"/>
              <a:ext cx="770944" cy="10161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Roboto Light" panose="02000000000000000000" pitchFamily="2" charset="0"/>
                <a:ea typeface="Roboto Light" panose="02000000000000000000" pitchFamily="2" charset="0"/>
              </a:endParaRPr>
            </a:p>
          </p:txBody>
        </p:sp>
        <p:sp>
          <p:nvSpPr>
            <p:cNvPr id="20" name="Text Placeholder 59"/>
            <p:cNvSpPr txBox="1">
              <a:spLocks/>
            </p:cNvSpPr>
            <p:nvPr/>
          </p:nvSpPr>
          <p:spPr>
            <a:xfrm>
              <a:off x="5468157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2019</a:t>
              </a: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420141" y="2441024"/>
            <a:ext cx="959665" cy="1016144"/>
            <a:chOff x="6619064" y="2261909"/>
            <a:chExt cx="959665" cy="1016144"/>
          </a:xfrm>
        </p:grpSpPr>
        <p:sp>
          <p:nvSpPr>
            <p:cNvPr id="4" name="Rectangle 6"/>
            <p:cNvSpPr>
              <a:spLocks noChangeArrowheads="1"/>
            </p:cNvSpPr>
            <p:nvPr userDrawn="1"/>
          </p:nvSpPr>
          <p:spPr bwMode="auto">
            <a:xfrm>
              <a:off x="6703589" y="2261909"/>
              <a:ext cx="772282" cy="10161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Roboto Light" panose="02000000000000000000" pitchFamily="2" charset="0"/>
                <a:ea typeface="Roboto Light" panose="02000000000000000000" pitchFamily="2" charset="0"/>
              </a:endParaRPr>
            </a:p>
          </p:txBody>
        </p:sp>
        <p:sp>
          <p:nvSpPr>
            <p:cNvPr id="21" name="Text Placeholder 59"/>
            <p:cNvSpPr txBox="1">
              <a:spLocks/>
            </p:cNvSpPr>
            <p:nvPr/>
          </p:nvSpPr>
          <p:spPr>
            <a:xfrm>
              <a:off x="6619064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2020</a:t>
              </a: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Text Placeholder 59"/>
          <p:cNvSpPr txBox="1">
            <a:spLocks/>
          </p:cNvSpPr>
          <p:nvPr/>
        </p:nvSpPr>
        <p:spPr>
          <a:xfrm>
            <a:off x="1915139" y="3707976"/>
            <a:ext cx="1919329" cy="936104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添加标题内容</a:t>
            </a:r>
          </a:p>
          <a:p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写内容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sz="1000" dirty="0"/>
          </a:p>
        </p:txBody>
      </p:sp>
      <p:cxnSp>
        <p:nvCxnSpPr>
          <p:cNvPr id="23" name="Straight Connector 54"/>
          <p:cNvCxnSpPr/>
          <p:nvPr/>
        </p:nvCxnSpPr>
        <p:spPr>
          <a:xfrm>
            <a:off x="1915140" y="3451814"/>
            <a:ext cx="0" cy="109925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Placeholder 59"/>
          <p:cNvSpPr txBox="1">
            <a:spLocks/>
          </p:cNvSpPr>
          <p:nvPr/>
        </p:nvSpPr>
        <p:spPr>
          <a:xfrm>
            <a:off x="4208665" y="3707976"/>
            <a:ext cx="1919329" cy="936104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添加标题内容</a:t>
            </a:r>
          </a:p>
          <a:p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写内容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sz="1000" dirty="0"/>
          </a:p>
        </p:txBody>
      </p:sp>
      <p:cxnSp>
        <p:nvCxnSpPr>
          <p:cNvPr id="25" name="Straight Connector 56"/>
          <p:cNvCxnSpPr/>
          <p:nvPr/>
        </p:nvCxnSpPr>
        <p:spPr>
          <a:xfrm>
            <a:off x="4208666" y="3451814"/>
            <a:ext cx="0" cy="109925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59"/>
          <p:cNvSpPr txBox="1">
            <a:spLocks/>
          </p:cNvSpPr>
          <p:nvPr/>
        </p:nvSpPr>
        <p:spPr>
          <a:xfrm>
            <a:off x="6504665" y="3707976"/>
            <a:ext cx="1919329" cy="936104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添加标题内容</a:t>
            </a:r>
          </a:p>
          <a:p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写内容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sz="1000" dirty="0"/>
          </a:p>
        </p:txBody>
      </p:sp>
      <p:cxnSp>
        <p:nvCxnSpPr>
          <p:cNvPr id="27" name="Straight Connector 58"/>
          <p:cNvCxnSpPr/>
          <p:nvPr/>
        </p:nvCxnSpPr>
        <p:spPr>
          <a:xfrm>
            <a:off x="6504666" y="3451814"/>
            <a:ext cx="0" cy="109925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 Placeholder 59"/>
          <p:cNvSpPr txBox="1">
            <a:spLocks/>
          </p:cNvSpPr>
          <p:nvPr/>
        </p:nvSpPr>
        <p:spPr>
          <a:xfrm>
            <a:off x="768092" y="1275606"/>
            <a:ext cx="1919329" cy="936104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添加标题内容</a:t>
            </a:r>
          </a:p>
          <a:p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写内容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sz="1000" dirty="0"/>
          </a:p>
        </p:txBody>
      </p:sp>
      <p:sp>
        <p:nvSpPr>
          <p:cNvPr id="29" name="Text Placeholder 59"/>
          <p:cNvSpPr txBox="1">
            <a:spLocks/>
          </p:cNvSpPr>
          <p:nvPr/>
        </p:nvSpPr>
        <p:spPr>
          <a:xfrm>
            <a:off x="3061618" y="1275606"/>
            <a:ext cx="1919329" cy="936104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添加标题内容</a:t>
            </a:r>
          </a:p>
          <a:p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写内容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sz="1000" dirty="0"/>
          </a:p>
        </p:txBody>
      </p:sp>
      <p:sp>
        <p:nvSpPr>
          <p:cNvPr id="30" name="Text Placeholder 59"/>
          <p:cNvSpPr txBox="1">
            <a:spLocks/>
          </p:cNvSpPr>
          <p:nvPr/>
        </p:nvSpPr>
        <p:spPr>
          <a:xfrm>
            <a:off x="5357618" y="1275606"/>
            <a:ext cx="1919329" cy="936104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添加标题内容</a:t>
            </a:r>
          </a:p>
          <a:p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写内容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sz="1000" dirty="0"/>
          </a:p>
        </p:txBody>
      </p:sp>
      <p:cxnSp>
        <p:nvCxnSpPr>
          <p:cNvPr id="31" name="Straight Connector 62"/>
          <p:cNvCxnSpPr/>
          <p:nvPr/>
        </p:nvCxnSpPr>
        <p:spPr>
          <a:xfrm>
            <a:off x="776001" y="1347614"/>
            <a:ext cx="0" cy="109925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63"/>
          <p:cNvCxnSpPr/>
          <p:nvPr/>
        </p:nvCxnSpPr>
        <p:spPr>
          <a:xfrm>
            <a:off x="3069201" y="1347614"/>
            <a:ext cx="0" cy="109925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64"/>
          <p:cNvCxnSpPr/>
          <p:nvPr/>
        </p:nvCxnSpPr>
        <p:spPr>
          <a:xfrm>
            <a:off x="5360925" y="1347614"/>
            <a:ext cx="0" cy="109925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itle 1"/>
          <p:cNvSpPr txBox="1">
            <a:spLocks/>
          </p:cNvSpPr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</a:t>
            </a:r>
            <a:r>
              <a:rPr lang="zh-CN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GB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1593550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5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5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3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65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9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25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85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1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4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75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25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750"/>
                            </p:stCondLst>
                            <p:childTnLst>
                              <p:par>
                                <p:cTn id="7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25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75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25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750"/>
                            </p:stCondLst>
                            <p:childTnLst>
                              <p:par>
                                <p:cTn id="8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25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750"/>
                            </p:stCondLst>
                            <p:childTnLst>
                              <p:par>
                                <p:cTn id="9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25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25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0" grpId="0" animBg="1"/>
      <p:bldP spid="12" grpId="0" animBg="1"/>
      <p:bldP spid="14" grpId="0" animBg="1"/>
      <p:bldP spid="15" grpId="0" animBg="1"/>
      <p:bldP spid="22" grpId="0"/>
      <p:bldP spid="24" grpId="0"/>
      <p:bldP spid="26" grpId="0"/>
      <p:bldP spid="28" grpId="0"/>
      <p:bldP spid="29" grpId="0"/>
      <p:bldP spid="30" grpId="0"/>
      <p:bldP spid="3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</a:t>
            </a:r>
            <a:r>
              <a:rPr lang="zh-CN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GB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2"/>
          <p:cNvGrpSpPr>
            <a:grpSpLocks/>
          </p:cNvGrpSpPr>
          <p:nvPr/>
        </p:nvGrpSpPr>
        <p:grpSpPr bwMode="auto">
          <a:xfrm>
            <a:off x="-108519" y="2506191"/>
            <a:ext cx="2967608" cy="506412"/>
            <a:chOff x="-1032447" y="0"/>
            <a:chExt cx="2967616" cy="506624"/>
          </a:xfrm>
          <a:solidFill>
            <a:schemeClr val="accent1"/>
          </a:solidFill>
        </p:grpSpPr>
        <p:sp>
          <p:nvSpPr>
            <p:cNvPr id="5" name="圆角矩形 33"/>
            <p:cNvSpPr>
              <a:spLocks noChangeArrowheads="1"/>
            </p:cNvSpPr>
            <p:nvPr/>
          </p:nvSpPr>
          <p:spPr bwMode="auto">
            <a:xfrm>
              <a:off x="-1032447" y="73989"/>
              <a:ext cx="2967616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6" name="等腰三角形 34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7" name="椭圆 35"/>
          <p:cNvSpPr>
            <a:spLocks noChangeArrowheads="1"/>
          </p:cNvSpPr>
          <p:nvPr/>
        </p:nvSpPr>
        <p:spPr bwMode="auto">
          <a:xfrm>
            <a:off x="1360488" y="1191741"/>
            <a:ext cx="1060450" cy="10604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8" name="组合 36"/>
          <p:cNvGrpSpPr>
            <a:grpSpLocks/>
          </p:cNvGrpSpPr>
          <p:nvPr/>
        </p:nvGrpSpPr>
        <p:grpSpPr bwMode="auto">
          <a:xfrm flipV="1">
            <a:off x="2743200" y="2580803"/>
            <a:ext cx="1935163" cy="506413"/>
            <a:chOff x="0" y="0"/>
            <a:chExt cx="1935168" cy="506624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9" name="圆角矩形 37"/>
            <p:cNvSpPr>
              <a:spLocks noChangeArrowheads="1"/>
            </p:cNvSpPr>
            <p:nvPr/>
          </p:nvSpPr>
          <p:spPr bwMode="auto">
            <a:xfrm>
              <a:off x="0" y="73989"/>
              <a:ext cx="1935168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0" name="等腰三角形 38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1" name="椭圆 39"/>
          <p:cNvSpPr>
            <a:spLocks noChangeArrowheads="1"/>
          </p:cNvSpPr>
          <p:nvPr/>
        </p:nvSpPr>
        <p:spPr bwMode="auto">
          <a:xfrm>
            <a:off x="3244850" y="3260253"/>
            <a:ext cx="1060450" cy="106045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12" name="组合 40"/>
          <p:cNvGrpSpPr>
            <a:grpSpLocks/>
          </p:cNvGrpSpPr>
          <p:nvPr/>
        </p:nvGrpSpPr>
        <p:grpSpPr bwMode="auto">
          <a:xfrm>
            <a:off x="4565650" y="2506191"/>
            <a:ext cx="1936750" cy="506412"/>
            <a:chOff x="0" y="0"/>
            <a:chExt cx="1935168" cy="506624"/>
          </a:xfrm>
          <a:solidFill>
            <a:schemeClr val="accent1"/>
          </a:solidFill>
        </p:grpSpPr>
        <p:sp>
          <p:nvSpPr>
            <p:cNvPr id="13" name="圆角矩形 41"/>
            <p:cNvSpPr>
              <a:spLocks noChangeArrowheads="1"/>
            </p:cNvSpPr>
            <p:nvPr/>
          </p:nvSpPr>
          <p:spPr bwMode="auto">
            <a:xfrm>
              <a:off x="0" y="73989"/>
              <a:ext cx="1935168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等腰三角形 42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5" name="椭圆 43"/>
          <p:cNvSpPr>
            <a:spLocks noChangeArrowheads="1"/>
          </p:cNvSpPr>
          <p:nvPr/>
        </p:nvSpPr>
        <p:spPr bwMode="auto">
          <a:xfrm>
            <a:off x="5003800" y="1191741"/>
            <a:ext cx="1060450" cy="10604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" name="椭圆 45"/>
          <p:cNvSpPr>
            <a:spLocks noChangeArrowheads="1"/>
          </p:cNvSpPr>
          <p:nvPr/>
        </p:nvSpPr>
        <p:spPr bwMode="auto">
          <a:xfrm>
            <a:off x="6823075" y="3260253"/>
            <a:ext cx="1060450" cy="106045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" name="TextBox 46"/>
          <p:cNvSpPr>
            <a:spLocks noChangeArrowheads="1"/>
          </p:cNvSpPr>
          <p:nvPr/>
        </p:nvSpPr>
        <p:spPr bwMode="auto">
          <a:xfrm>
            <a:off x="1192213" y="3606328"/>
            <a:ext cx="1397000" cy="89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详写内容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……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8" name="TextBox 47"/>
          <p:cNvSpPr>
            <a:spLocks noChangeArrowheads="1"/>
          </p:cNvSpPr>
          <p:nvPr/>
        </p:nvSpPr>
        <p:spPr bwMode="auto">
          <a:xfrm>
            <a:off x="1293813" y="3314228"/>
            <a:ext cx="11953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添加标题内容</a:t>
            </a:r>
          </a:p>
        </p:txBody>
      </p:sp>
      <p:sp>
        <p:nvSpPr>
          <p:cNvPr id="19" name="TextBox 50"/>
          <p:cNvSpPr>
            <a:spLocks noChangeArrowheads="1"/>
          </p:cNvSpPr>
          <p:nvPr/>
        </p:nvSpPr>
        <p:spPr bwMode="auto">
          <a:xfrm>
            <a:off x="1293813" y="2704628"/>
            <a:ext cx="11953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输入文本内容</a:t>
            </a:r>
            <a:endParaRPr lang="zh-CN" altLang="en-US" sz="1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0" name="TextBox 51"/>
          <p:cNvSpPr>
            <a:spLocks noChangeArrowheads="1"/>
          </p:cNvSpPr>
          <p:nvPr/>
        </p:nvSpPr>
        <p:spPr bwMode="auto">
          <a:xfrm>
            <a:off x="3113088" y="2704628"/>
            <a:ext cx="11953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输入文本内容</a:t>
            </a:r>
          </a:p>
        </p:txBody>
      </p:sp>
      <p:sp>
        <p:nvSpPr>
          <p:cNvPr id="21" name="TextBox 52"/>
          <p:cNvSpPr>
            <a:spLocks noChangeArrowheads="1"/>
          </p:cNvSpPr>
          <p:nvPr/>
        </p:nvSpPr>
        <p:spPr bwMode="auto">
          <a:xfrm>
            <a:off x="5016500" y="2704628"/>
            <a:ext cx="11938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输入文本内容</a:t>
            </a:r>
          </a:p>
        </p:txBody>
      </p:sp>
      <p:grpSp>
        <p:nvGrpSpPr>
          <p:cNvPr id="22" name="组合 53"/>
          <p:cNvGrpSpPr>
            <a:grpSpLocks/>
          </p:cNvGrpSpPr>
          <p:nvPr/>
        </p:nvGrpSpPr>
        <p:grpSpPr bwMode="auto">
          <a:xfrm flipV="1">
            <a:off x="6384924" y="2580802"/>
            <a:ext cx="2867595" cy="506414"/>
            <a:chOff x="-1" y="0"/>
            <a:chExt cx="2865253" cy="506625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23" name="圆角矩形 54"/>
            <p:cNvSpPr>
              <a:spLocks noChangeArrowheads="1"/>
            </p:cNvSpPr>
            <p:nvPr/>
          </p:nvSpPr>
          <p:spPr bwMode="auto">
            <a:xfrm>
              <a:off x="-1" y="73990"/>
              <a:ext cx="2865253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4" name="等腰三角形 55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5" name="TextBox 56"/>
          <p:cNvSpPr>
            <a:spLocks noChangeArrowheads="1"/>
          </p:cNvSpPr>
          <p:nvPr/>
        </p:nvSpPr>
        <p:spPr bwMode="auto">
          <a:xfrm>
            <a:off x="6689725" y="2704628"/>
            <a:ext cx="11953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输入文本内容</a:t>
            </a:r>
          </a:p>
        </p:txBody>
      </p:sp>
      <p:sp>
        <p:nvSpPr>
          <p:cNvPr id="26" name="TextBox 57"/>
          <p:cNvSpPr>
            <a:spLocks noChangeArrowheads="1"/>
          </p:cNvSpPr>
          <p:nvPr/>
        </p:nvSpPr>
        <p:spPr bwMode="auto">
          <a:xfrm>
            <a:off x="3076575" y="1382241"/>
            <a:ext cx="1397000" cy="896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详写内容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……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7" name="TextBox 58"/>
          <p:cNvSpPr>
            <a:spLocks noChangeArrowheads="1"/>
          </p:cNvSpPr>
          <p:nvPr/>
        </p:nvSpPr>
        <p:spPr bwMode="auto">
          <a:xfrm>
            <a:off x="3178175" y="1088553"/>
            <a:ext cx="1193800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添加标题内容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8" name="TextBox 59"/>
          <p:cNvSpPr>
            <a:spLocks noChangeArrowheads="1"/>
          </p:cNvSpPr>
          <p:nvPr/>
        </p:nvSpPr>
        <p:spPr bwMode="auto">
          <a:xfrm>
            <a:off x="4835525" y="3619028"/>
            <a:ext cx="1397000" cy="89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详写内容</a:t>
            </a:r>
            <a:r>
              <a:rPr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……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0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9" name="TextBox 62"/>
          <p:cNvSpPr>
            <a:spLocks noChangeArrowheads="1"/>
          </p:cNvSpPr>
          <p:nvPr/>
        </p:nvSpPr>
        <p:spPr bwMode="auto">
          <a:xfrm>
            <a:off x="4935538" y="3325341"/>
            <a:ext cx="1195387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添加标题内容</a:t>
            </a:r>
          </a:p>
        </p:txBody>
      </p:sp>
      <p:sp>
        <p:nvSpPr>
          <p:cNvPr id="30" name="TextBox 63"/>
          <p:cNvSpPr>
            <a:spLocks noChangeArrowheads="1"/>
          </p:cNvSpPr>
          <p:nvPr/>
        </p:nvSpPr>
        <p:spPr bwMode="auto">
          <a:xfrm>
            <a:off x="6589713" y="1382241"/>
            <a:ext cx="1397000" cy="896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详写内容</a:t>
            </a:r>
            <a:r>
              <a:rPr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……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0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1" name="TextBox 66"/>
          <p:cNvSpPr>
            <a:spLocks noChangeArrowheads="1"/>
          </p:cNvSpPr>
          <p:nvPr/>
        </p:nvSpPr>
        <p:spPr bwMode="auto">
          <a:xfrm>
            <a:off x="6689725" y="1088553"/>
            <a:ext cx="1195388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添加标题内容</a:t>
            </a:r>
          </a:p>
        </p:txBody>
      </p:sp>
      <p:sp>
        <p:nvSpPr>
          <p:cNvPr id="32" name="TextBox 67"/>
          <p:cNvSpPr>
            <a:spLocks noChangeArrowheads="1"/>
          </p:cNvSpPr>
          <p:nvPr/>
        </p:nvSpPr>
        <p:spPr bwMode="auto">
          <a:xfrm>
            <a:off x="1609725" y="1475903"/>
            <a:ext cx="56197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3" name="TextBox 68"/>
          <p:cNvSpPr>
            <a:spLocks noChangeArrowheads="1"/>
          </p:cNvSpPr>
          <p:nvPr/>
        </p:nvSpPr>
        <p:spPr bwMode="auto">
          <a:xfrm>
            <a:off x="5253038" y="1475903"/>
            <a:ext cx="560387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34" name="TextBox 70"/>
          <p:cNvSpPr>
            <a:spLocks noChangeArrowheads="1"/>
          </p:cNvSpPr>
          <p:nvPr/>
        </p:nvSpPr>
        <p:spPr bwMode="auto">
          <a:xfrm>
            <a:off x="3494088" y="3544416"/>
            <a:ext cx="56197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35" name="TextBox 72"/>
          <p:cNvSpPr>
            <a:spLocks noChangeArrowheads="1"/>
          </p:cNvSpPr>
          <p:nvPr/>
        </p:nvSpPr>
        <p:spPr bwMode="auto">
          <a:xfrm>
            <a:off x="7072313" y="3544416"/>
            <a:ext cx="56197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4053781030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7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2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15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6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6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6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6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6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6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7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9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4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50"/>
                            </p:stCondLst>
                            <p:childTnLst>
                              <p:par>
                                <p:cTn id="5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8" dur="6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6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8" dur="6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3" dur="6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6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65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1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6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950"/>
                            </p:stCondLst>
                            <p:childTnLst>
                              <p:par>
                                <p:cTn id="8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0" dur="6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5" dur="6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6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0" dur="6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5" dur="6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55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3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8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3850"/>
                            </p:stCondLst>
                            <p:childTnLst>
                              <p:par>
                                <p:cTn id="1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2" dur="6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6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7" dur="6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2" dur="6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7" dur="6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6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6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bldLvl="0" animBg="1" autoUpdateAnimBg="0"/>
      <p:bldP spid="11" grpId="0" bldLvl="0" animBg="1" autoUpdateAnimBg="0"/>
      <p:bldP spid="15" grpId="0" bldLvl="0" animBg="1" autoUpdateAnimBg="0"/>
      <p:bldP spid="16" grpId="0" bldLvl="0" animBg="1" autoUpdateAnimBg="0"/>
      <p:bldP spid="17" grpId="0" bldLvl="0" autoUpdateAnimBg="0"/>
      <p:bldP spid="18" grpId="0" bldLvl="0" autoUpdateAnimBg="0"/>
      <p:bldP spid="19" grpId="0" bldLvl="0" autoUpdateAnimBg="0"/>
      <p:bldP spid="20" grpId="0" bldLvl="0" autoUpdateAnimBg="0"/>
      <p:bldP spid="21" grpId="0" bldLvl="0" autoUpdateAnimBg="0"/>
      <p:bldP spid="25" grpId="0" bldLvl="0" autoUpdateAnimBg="0"/>
      <p:bldP spid="26" grpId="0" bldLvl="0" autoUpdateAnimBg="0"/>
      <p:bldP spid="27" grpId="0" bldLvl="0" autoUpdateAnimBg="0"/>
      <p:bldP spid="28" grpId="0" bldLvl="0" autoUpdateAnimBg="0"/>
      <p:bldP spid="29" grpId="0" bldLvl="0" autoUpdateAnimBg="0"/>
      <p:bldP spid="30" grpId="0" bldLvl="0" autoUpdateAnimBg="0"/>
      <p:bldP spid="31" grpId="0" bldLvl="0" autoUpdateAnimBg="0"/>
      <p:bldP spid="32" grpId="0" bldLvl="0" autoUpdateAnimBg="0"/>
      <p:bldP spid="33" grpId="0" bldLvl="0" autoUpdateAnimBg="0"/>
      <p:bldP spid="34" grpId="0" bldLvl="0" autoUpdateAnimBg="0"/>
      <p:bldP spid="35" grpId="0" bldLvl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</a:t>
            </a:r>
            <a:r>
              <a:rPr lang="zh-CN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GB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14"/>
          <p:cNvSpPr/>
          <p:nvPr/>
        </p:nvSpPr>
        <p:spPr>
          <a:xfrm flipV="1">
            <a:off x="976" y="2734541"/>
            <a:ext cx="3171816" cy="189637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242218"/>
                </a:moveTo>
                <a:lnTo>
                  <a:pt x="4571707" y="242218"/>
                </a:lnTo>
                <a:lnTo>
                  <a:pt x="457170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0564" tIns="35282" rIns="70564" bIns="35282"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490250" y="2735643"/>
            <a:ext cx="1339514" cy="1338488"/>
            <a:chOff x="3225639" y="4543565"/>
            <a:chExt cx="1735762" cy="1734334"/>
          </a:xfrm>
        </p:grpSpPr>
        <p:sp>
          <p:nvSpPr>
            <p:cNvPr id="6" name="椭圆 5"/>
            <p:cNvSpPr/>
            <p:nvPr/>
          </p:nvSpPr>
          <p:spPr>
            <a:xfrm flipV="1">
              <a:off x="3225639" y="4543565"/>
              <a:ext cx="1735762" cy="17343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0800000" flipV="1">
              <a:off x="3450403" y="4786205"/>
              <a:ext cx="1284515" cy="128451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tIns="36000" anchor="ctr" anchorCtr="1"/>
            <a:lstStyle/>
            <a:p>
              <a:pPr lvl="0" algn="ctr">
                <a:defRPr/>
              </a:pPr>
              <a:r>
                <a:rPr lang="en-US" altLang="zh-CN" sz="3100" b="1" kern="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100" b="1" kern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矩形 14"/>
          <p:cNvSpPr/>
          <p:nvPr/>
        </p:nvSpPr>
        <p:spPr>
          <a:xfrm>
            <a:off x="976" y="2326775"/>
            <a:ext cx="5401154" cy="189637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0"/>
                </a:moveTo>
                <a:lnTo>
                  <a:pt x="4571707" y="0"/>
                </a:lnTo>
                <a:lnTo>
                  <a:pt x="4571707" y="242218"/>
                </a:lnTo>
                <a:lnTo>
                  <a:pt x="0" y="24221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70564" tIns="35282" rIns="70564" bIns="35282"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732373" y="1180020"/>
            <a:ext cx="1339514" cy="1339591"/>
            <a:chOff x="6131016" y="674750"/>
            <a:chExt cx="1735762" cy="1735763"/>
          </a:xfrm>
        </p:grpSpPr>
        <p:sp>
          <p:nvSpPr>
            <p:cNvPr id="10" name="椭圆 9"/>
            <p:cNvSpPr/>
            <p:nvPr/>
          </p:nvSpPr>
          <p:spPr>
            <a:xfrm>
              <a:off x="6131016" y="674750"/>
              <a:ext cx="1735762" cy="173576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355778" y="899818"/>
              <a:ext cx="1284515" cy="128451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tIns="36000" anchor="ctr"/>
            <a:lstStyle/>
            <a:p>
              <a:pPr lvl="0" algn="ctr">
                <a:defRPr/>
              </a:pPr>
              <a:r>
                <a:rPr lang="en-US" altLang="zh-CN" sz="3100" b="1" ker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100" b="1" ker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矩形 14"/>
          <p:cNvSpPr/>
          <p:nvPr/>
        </p:nvSpPr>
        <p:spPr>
          <a:xfrm flipV="1">
            <a:off x="4704739" y="2734540"/>
            <a:ext cx="4439261" cy="189637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242218"/>
                </a:moveTo>
                <a:lnTo>
                  <a:pt x="4571707" y="242218"/>
                </a:lnTo>
                <a:lnTo>
                  <a:pt x="457170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70564" tIns="35282" rIns="70564" bIns="35282"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034981" y="2735643"/>
            <a:ext cx="1339514" cy="1338488"/>
            <a:chOff x="5227325" y="4543565"/>
            <a:chExt cx="1735762" cy="1734334"/>
          </a:xfrm>
        </p:grpSpPr>
        <p:sp>
          <p:nvSpPr>
            <p:cNvPr id="14" name="椭圆 13"/>
            <p:cNvSpPr/>
            <p:nvPr/>
          </p:nvSpPr>
          <p:spPr>
            <a:xfrm flipV="1">
              <a:off x="5227325" y="4543565"/>
              <a:ext cx="1735762" cy="17343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10800000" flipV="1">
              <a:off x="5460802" y="4768780"/>
              <a:ext cx="1284515" cy="128451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tIns="36000" anchor="ctr"/>
            <a:lstStyle/>
            <a:p>
              <a:pPr lvl="0" algn="ctr">
                <a:defRPr/>
              </a:pPr>
              <a:r>
                <a:rPr lang="en-US" altLang="zh-CN" sz="3100" b="1" ker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3100" b="1" ker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475935" y="1573308"/>
            <a:ext cx="2604477" cy="471363"/>
          </a:xfrm>
          <a:prstGeom prst="rect">
            <a:avLst/>
          </a:prstGeom>
          <a:noFill/>
        </p:spPr>
        <p:txBody>
          <a:bodyPr wrap="square" lIns="70564" tIns="35282" rIns="70564" bIns="3528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481698" y="1345207"/>
            <a:ext cx="1373612" cy="255919"/>
          </a:xfrm>
          <a:prstGeom prst="rect">
            <a:avLst/>
          </a:prstGeom>
          <a:noFill/>
        </p:spPr>
        <p:txBody>
          <a:bodyPr wrap="none" lIns="70564" tIns="35282" rIns="70564" bIns="35282" rtlCol="0">
            <a:spAutoFit/>
          </a:bodyPr>
          <a:lstStyle/>
          <a:p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点击添加标题内容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03058" y="4260627"/>
            <a:ext cx="2645798" cy="471363"/>
          </a:xfrm>
          <a:prstGeom prst="rect">
            <a:avLst/>
          </a:prstGeom>
          <a:noFill/>
        </p:spPr>
        <p:txBody>
          <a:bodyPr wrap="square" lIns="70564" tIns="35282" rIns="70564" bIns="3528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选择粘贴，并选择只保留文字。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08820" y="4032525"/>
            <a:ext cx="1373612" cy="255919"/>
          </a:xfrm>
          <a:prstGeom prst="rect">
            <a:avLst/>
          </a:prstGeom>
          <a:noFill/>
        </p:spPr>
        <p:txBody>
          <a:bodyPr wrap="none" lIns="70564" tIns="35282" rIns="70564" bIns="35282" rtlCol="0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点击添加标题内容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567923" y="3746403"/>
            <a:ext cx="2604477" cy="471363"/>
          </a:xfrm>
          <a:prstGeom prst="rect">
            <a:avLst/>
          </a:prstGeom>
          <a:noFill/>
        </p:spPr>
        <p:txBody>
          <a:bodyPr wrap="square" lIns="70564" tIns="35282" rIns="70564" bIns="3528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573686" y="3518302"/>
            <a:ext cx="1373612" cy="255919"/>
          </a:xfrm>
          <a:prstGeom prst="rect">
            <a:avLst/>
          </a:prstGeom>
          <a:noFill/>
        </p:spPr>
        <p:txBody>
          <a:bodyPr wrap="none" lIns="70564" tIns="35282" rIns="70564" bIns="35282" rtlCol="0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点击添加标题内容</a:t>
            </a:r>
          </a:p>
        </p:txBody>
      </p:sp>
    </p:spTree>
    <p:extLst>
      <p:ext uri="{BB962C8B-B14F-4D97-AF65-F5344CB8AC3E}">
        <p14:creationId xmlns:p14="http://schemas.microsoft.com/office/powerpoint/2010/main" val="348312961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50"/>
                            </p:stCondLst>
                            <p:childTnLst>
                              <p:par>
                                <p:cTn id="2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8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3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8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300"/>
                            </p:stCondLst>
                            <p:childTnLst>
                              <p:par>
                                <p:cTn id="4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25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750"/>
                            </p:stCondLst>
                            <p:childTnLst>
                              <p:par>
                                <p:cTn id="5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25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750"/>
                            </p:stCondLst>
                            <p:childTnLst>
                              <p:par>
                                <p:cTn id="5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7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8" grpId="0" animBg="1"/>
      <p:bldP spid="12" grpId="0" animBg="1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UpDiag">
          <a:fgClr>
            <a:schemeClr val="tx2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 Placeholder 12"/>
          <p:cNvSpPr txBox="1">
            <a:spLocks/>
          </p:cNvSpPr>
          <p:nvPr/>
        </p:nvSpPr>
        <p:spPr>
          <a:xfrm>
            <a:off x="2393156" y="2842060"/>
            <a:ext cx="4357688" cy="177533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800" b="0" kern="1200" baseline="0">
                <a:solidFill>
                  <a:schemeClr val="tx1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适用于年终总结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新年计划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述职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报告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项目策划等</a:t>
            </a:r>
            <a:endParaRPr lang="en-GB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594798" y="2691921"/>
            <a:ext cx="592953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六边形 11"/>
          <p:cNvSpPr/>
          <p:nvPr/>
        </p:nvSpPr>
        <p:spPr>
          <a:xfrm flipH="1">
            <a:off x="1283199" y="1779662"/>
            <a:ext cx="6552728" cy="822546"/>
          </a:xfrm>
          <a:prstGeom prst="hexagon">
            <a:avLst/>
          </a:prstGeom>
          <a:solidFill>
            <a:schemeClr val="accent1"/>
          </a:solidFill>
          <a:ln w="19050">
            <a:gradFill>
              <a:gsLst>
                <a:gs pos="0">
                  <a:schemeClr val="bg1"/>
                </a:gs>
                <a:gs pos="100000">
                  <a:srgbClr val="CBCBCB"/>
                </a:gs>
              </a:gsLst>
              <a:lin ang="5400000" scaled="0"/>
            </a:gradFill>
          </a:ln>
          <a:effectLst>
            <a:outerShdw blurRad="1905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 Placeholder 12"/>
          <p:cNvSpPr txBox="1">
            <a:spLocks/>
          </p:cNvSpPr>
          <p:nvPr/>
        </p:nvSpPr>
        <p:spPr>
          <a:xfrm>
            <a:off x="1157100" y="1971362"/>
            <a:ext cx="6829799" cy="387741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zh-CN"/>
            </a:defPPr>
            <a:lvl1pPr marL="0" indent="0" algn="ctr" defTabSz="914400" rtl="0" eaLnBrk="1" latinLnBrk="0" hangingPunct="1">
              <a:buNone/>
              <a:defRPr sz="30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汇报完毕  谢谢观看</a:t>
            </a:r>
            <a:endParaRPr lang="en-GB" sz="4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5200" b="1"/>
          <a:stretch/>
        </p:blipFill>
        <p:spPr>
          <a:xfrm>
            <a:off x="1354" y="3867894"/>
            <a:ext cx="9141291" cy="1275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295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/>
      </p:transition>
    </mc:Choice>
    <mc:Fallback xmlns=""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00" tmFilter="0,0; .5, 1; 1, 1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9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19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8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12" grpId="0" animBg="1"/>
      <p:bldP spid="29" grpId="0" build="allAtOnce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63688" y="1923678"/>
            <a:ext cx="36879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www.51pptmoban.com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整理发布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60771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>
            <a:spLocks/>
          </p:cNvSpPr>
          <p:nvPr/>
        </p:nvSpPr>
        <p:spPr>
          <a:xfrm>
            <a:off x="611560" y="429469"/>
            <a:ext cx="2256285" cy="496784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8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en-GB" sz="1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738572" y="1059582"/>
            <a:ext cx="76498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组合 44"/>
          <p:cNvGrpSpPr/>
          <p:nvPr/>
        </p:nvGrpSpPr>
        <p:grpSpPr>
          <a:xfrm>
            <a:off x="2339753" y="1419622"/>
            <a:ext cx="894259" cy="489631"/>
            <a:chOff x="2215144" y="927951"/>
            <a:chExt cx="1244730" cy="897673"/>
          </a:xfrm>
        </p:grpSpPr>
        <p:sp>
          <p:nvSpPr>
            <p:cNvPr id="46" name="平行四边形 45"/>
            <p:cNvSpPr/>
            <p:nvPr/>
          </p:nvSpPr>
          <p:spPr>
            <a:xfrm>
              <a:off x="2215144" y="982844"/>
              <a:ext cx="1120898" cy="842780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Impact" panose="020B0806030902050204" pitchFamily="34" charset="0"/>
              </a:endParaRPr>
            </a:p>
          </p:txBody>
        </p:sp>
        <p:sp>
          <p:nvSpPr>
            <p:cNvPr id="47" name="文本框 9"/>
            <p:cNvSpPr txBox="1"/>
            <p:nvPr/>
          </p:nvSpPr>
          <p:spPr>
            <a:xfrm>
              <a:off x="2393075" y="927951"/>
              <a:ext cx="1066799" cy="8165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339753" y="2099236"/>
            <a:ext cx="894259" cy="504163"/>
            <a:chOff x="2215144" y="1952311"/>
            <a:chExt cx="1244730" cy="924318"/>
          </a:xfrm>
        </p:grpSpPr>
        <p:sp>
          <p:nvSpPr>
            <p:cNvPr id="49" name="平行四边形 48"/>
            <p:cNvSpPr/>
            <p:nvPr/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Impact" panose="020B0806030902050204" pitchFamily="34" charset="0"/>
              </a:endParaRPr>
            </a:p>
          </p:txBody>
        </p:sp>
        <p:sp>
          <p:nvSpPr>
            <p:cNvPr id="50" name="文本框 10"/>
            <p:cNvSpPr txBox="1"/>
            <p:nvPr/>
          </p:nvSpPr>
          <p:spPr>
            <a:xfrm>
              <a:off x="2393075" y="1952311"/>
              <a:ext cx="1066799" cy="8165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339753" y="2801084"/>
            <a:ext cx="894259" cy="496081"/>
            <a:chOff x="2215144" y="3018134"/>
            <a:chExt cx="1244730" cy="909499"/>
          </a:xfrm>
        </p:grpSpPr>
        <p:sp>
          <p:nvSpPr>
            <p:cNvPr id="52" name="平行四边形 51"/>
            <p:cNvSpPr/>
            <p:nvPr/>
          </p:nvSpPr>
          <p:spPr>
            <a:xfrm>
              <a:off x="2215144" y="3084852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Impact" panose="020B0806030902050204" pitchFamily="34" charset="0"/>
              </a:endParaRPr>
            </a:p>
          </p:txBody>
        </p:sp>
        <p:sp>
          <p:nvSpPr>
            <p:cNvPr id="53" name="文本框 11"/>
            <p:cNvSpPr txBox="1"/>
            <p:nvPr/>
          </p:nvSpPr>
          <p:spPr>
            <a:xfrm>
              <a:off x="2393075" y="3018134"/>
              <a:ext cx="1066799" cy="81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2339753" y="3483574"/>
            <a:ext cx="894259" cy="508134"/>
            <a:chOff x="2215144" y="4047039"/>
            <a:chExt cx="1244730" cy="931598"/>
          </a:xfrm>
        </p:grpSpPr>
        <p:sp>
          <p:nvSpPr>
            <p:cNvPr id="55" name="平行四边形 54"/>
            <p:cNvSpPr/>
            <p:nvPr/>
          </p:nvSpPr>
          <p:spPr>
            <a:xfrm>
              <a:off x="2215144" y="4135856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Impact" panose="020B0806030902050204" pitchFamily="34" charset="0"/>
              </a:endParaRPr>
            </a:p>
          </p:txBody>
        </p:sp>
        <p:sp>
          <p:nvSpPr>
            <p:cNvPr id="56" name="文本框 12"/>
            <p:cNvSpPr txBox="1"/>
            <p:nvPr/>
          </p:nvSpPr>
          <p:spPr>
            <a:xfrm>
              <a:off x="2393075" y="4047039"/>
              <a:ext cx="1066799" cy="8165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2339752" y="4183115"/>
            <a:ext cx="884486" cy="502735"/>
            <a:chOff x="2215144" y="5107938"/>
            <a:chExt cx="1231128" cy="921702"/>
          </a:xfrm>
        </p:grpSpPr>
        <p:sp>
          <p:nvSpPr>
            <p:cNvPr id="58" name="平行四边形 57"/>
            <p:cNvSpPr/>
            <p:nvPr/>
          </p:nvSpPr>
          <p:spPr>
            <a:xfrm>
              <a:off x="2215144" y="5186859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Impact" panose="020B0806030902050204" pitchFamily="34" charset="0"/>
              </a:endParaRPr>
            </a:p>
          </p:txBody>
        </p:sp>
        <p:sp>
          <p:nvSpPr>
            <p:cNvPr id="59" name="文本框 13"/>
            <p:cNvSpPr txBox="1"/>
            <p:nvPr/>
          </p:nvSpPr>
          <p:spPr>
            <a:xfrm>
              <a:off x="2379473" y="5107938"/>
              <a:ext cx="1066799" cy="8165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3019006" y="1432933"/>
            <a:ext cx="3857250" cy="459690"/>
            <a:chOff x="4315150" y="953426"/>
            <a:chExt cx="3857250" cy="540057"/>
          </a:xfrm>
        </p:grpSpPr>
        <p:sp>
          <p:nvSpPr>
            <p:cNvPr id="61" name="矩形 60"/>
            <p:cNvSpPr/>
            <p:nvPr/>
          </p:nvSpPr>
          <p:spPr>
            <a:xfrm>
              <a:off x="4841196" y="1036090"/>
              <a:ext cx="2827147" cy="406783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年度工作内容概述</a:t>
              </a:r>
              <a:endParaRPr lang="en-GB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平行四边形 61"/>
            <p:cNvSpPr/>
            <p:nvPr/>
          </p:nvSpPr>
          <p:spPr>
            <a:xfrm>
              <a:off x="4315150" y="953426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3019006" y="2127086"/>
            <a:ext cx="3857250" cy="459690"/>
            <a:chOff x="4315150" y="1647579"/>
            <a:chExt cx="3857250" cy="540057"/>
          </a:xfrm>
        </p:grpSpPr>
        <p:sp>
          <p:nvSpPr>
            <p:cNvPr id="64" name="矩形 63"/>
            <p:cNvSpPr/>
            <p:nvPr/>
          </p:nvSpPr>
          <p:spPr>
            <a:xfrm>
              <a:off x="4841196" y="1730243"/>
              <a:ext cx="2827147" cy="406783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工作完成具体情况</a:t>
              </a:r>
              <a:endParaRPr lang="en-GB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平行四边形 64"/>
            <p:cNvSpPr/>
            <p:nvPr/>
          </p:nvSpPr>
          <p:spPr>
            <a:xfrm>
              <a:off x="4315150" y="1647579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3019006" y="2821238"/>
            <a:ext cx="3857250" cy="459690"/>
            <a:chOff x="4315150" y="2341731"/>
            <a:chExt cx="3857250" cy="540057"/>
          </a:xfrm>
        </p:grpSpPr>
        <p:sp>
          <p:nvSpPr>
            <p:cNvPr id="67" name="矩形 66"/>
            <p:cNvSpPr/>
            <p:nvPr/>
          </p:nvSpPr>
          <p:spPr>
            <a:xfrm>
              <a:off x="4841197" y="2424395"/>
              <a:ext cx="2827146" cy="406783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成功项目详细展示</a:t>
              </a:r>
              <a:endParaRPr lang="en-GB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平行四边形 67"/>
            <p:cNvSpPr/>
            <p:nvPr/>
          </p:nvSpPr>
          <p:spPr>
            <a:xfrm>
              <a:off x="4315150" y="2341731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3019006" y="3515391"/>
            <a:ext cx="3857250" cy="459690"/>
            <a:chOff x="4315150" y="3035884"/>
            <a:chExt cx="3857250" cy="540057"/>
          </a:xfrm>
        </p:grpSpPr>
        <p:sp>
          <p:nvSpPr>
            <p:cNvPr id="70" name="矩形 69"/>
            <p:cNvSpPr/>
            <p:nvPr/>
          </p:nvSpPr>
          <p:spPr>
            <a:xfrm>
              <a:off x="4841196" y="3118548"/>
              <a:ext cx="2827147" cy="406783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工作存在不足之处</a:t>
              </a:r>
              <a:endParaRPr lang="en-GB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平行四边形 70"/>
            <p:cNvSpPr/>
            <p:nvPr/>
          </p:nvSpPr>
          <p:spPr>
            <a:xfrm>
              <a:off x="4315150" y="3035884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3019006" y="4209545"/>
            <a:ext cx="3857250" cy="459690"/>
            <a:chOff x="4315150" y="3730038"/>
            <a:chExt cx="3857250" cy="540057"/>
          </a:xfrm>
        </p:grpSpPr>
        <p:sp>
          <p:nvSpPr>
            <p:cNvPr id="73" name="矩形 72"/>
            <p:cNvSpPr/>
            <p:nvPr/>
          </p:nvSpPr>
          <p:spPr>
            <a:xfrm>
              <a:off x="4841197" y="3812702"/>
              <a:ext cx="2827146" cy="406783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明年工作目标计划</a:t>
              </a:r>
              <a:endParaRPr lang="en-GB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平行四边形 73"/>
            <p:cNvSpPr/>
            <p:nvPr/>
          </p:nvSpPr>
          <p:spPr>
            <a:xfrm>
              <a:off x="4315150" y="3730038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39336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-1" y="1651830"/>
            <a:ext cx="9144000" cy="1814777"/>
            <a:chOff x="170694" y="177982"/>
            <a:chExt cx="3936003" cy="781165"/>
          </a:xfrm>
        </p:grpSpPr>
        <p:sp>
          <p:nvSpPr>
            <p:cNvPr id="44" name="等腰三角形 43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等腰三角形 44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平行四边形 46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6"/>
            <p:cNvSpPr txBox="1"/>
            <p:nvPr/>
          </p:nvSpPr>
          <p:spPr>
            <a:xfrm>
              <a:off x="650907" y="284178"/>
              <a:ext cx="569115" cy="559734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en-US" altLang="zh-CN" sz="8000" dirty="0" smtClean="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</a:rPr>
                <a:t>01</a:t>
              </a:r>
              <a:endParaRPr lang="zh-CN" altLang="en-US" sz="8000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2977976" y="2046770"/>
            <a:ext cx="5050408" cy="623250"/>
          </a:xfrm>
          <a:prstGeom prst="rect">
            <a:avLst/>
          </a:prstGeom>
          <a:noFill/>
        </p:spPr>
        <p:txBody>
          <a:bodyPr wrap="square" lIns="68584" tIns="34291" rIns="68584" bIns="34291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年度工作内容概述</a:t>
            </a:r>
            <a:endParaRPr lang="en-GB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977976" y="2698179"/>
            <a:ext cx="3075708" cy="315473"/>
          </a:xfrm>
          <a:prstGeom prst="rect">
            <a:avLst/>
          </a:prstGeom>
          <a:noFill/>
        </p:spPr>
        <p:txBody>
          <a:bodyPr wrap="square" lIns="68584" tIns="34291" rIns="68584" bIns="34291" rtlCol="0">
            <a:spAutoFit/>
          </a:bodyPr>
          <a:lstStyle/>
          <a:p>
            <a:pPr eaLnBrk="0" hangingPunct="0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点击此处添加副标题文本内容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5200" b="1"/>
          <a:stretch/>
        </p:blipFill>
        <p:spPr>
          <a:xfrm>
            <a:off x="1354" y="3867894"/>
            <a:ext cx="9141291" cy="1275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190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2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49" grpId="1"/>
      <p:bldP spid="50" grpId="0"/>
      <p:bldP spid="5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6"/>
          <p:cNvGrpSpPr/>
          <p:nvPr/>
        </p:nvGrpSpPr>
        <p:grpSpPr>
          <a:xfrm>
            <a:off x="5343984" y="2417357"/>
            <a:ext cx="2614124" cy="483288"/>
            <a:chOff x="7125311" y="3386950"/>
            <a:chExt cx="3485499" cy="644384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7" name="Shape 533"/>
            <p:cNvSpPr/>
            <p:nvPr/>
          </p:nvSpPr>
          <p:spPr>
            <a:xfrm>
              <a:off x="7465374" y="3386950"/>
              <a:ext cx="3145436" cy="6443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ubicBezTo>
                    <a:pt x="0" y="0"/>
                    <a:pt x="21600" y="0"/>
                    <a:pt x="2160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algn="l">
                <a:spcBef>
                  <a:spcPts val="337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Shape 534"/>
            <p:cNvSpPr/>
            <p:nvPr/>
          </p:nvSpPr>
          <p:spPr>
            <a:xfrm>
              <a:off x="7125311" y="3386950"/>
              <a:ext cx="345204" cy="6443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9340"/>
                  </a:lnTo>
                  <a:lnTo>
                    <a:pt x="0" y="13486"/>
                  </a:lnTo>
                  <a:lnTo>
                    <a:pt x="21600" y="21600"/>
                  </a:lnTo>
                  <a:cubicBezTo>
                    <a:pt x="21600" y="21600"/>
                    <a:pt x="21600" y="0"/>
                    <a:pt x="2160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algn="l">
                <a:spcBef>
                  <a:spcPts val="337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0"/>
          <p:cNvGrpSpPr/>
          <p:nvPr/>
        </p:nvGrpSpPr>
        <p:grpSpPr>
          <a:xfrm>
            <a:off x="1159320" y="2417357"/>
            <a:ext cx="2620452" cy="483288"/>
            <a:chOff x="1545760" y="3386950"/>
            <a:chExt cx="3493936" cy="644384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10" name="Shape 536"/>
            <p:cNvSpPr/>
            <p:nvPr/>
          </p:nvSpPr>
          <p:spPr>
            <a:xfrm>
              <a:off x="4694491" y="3386950"/>
              <a:ext cx="345205" cy="6443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9340"/>
                  </a:lnTo>
                  <a:lnTo>
                    <a:pt x="21600" y="13486"/>
                  </a:ln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algn="l">
                <a:spcBef>
                  <a:spcPts val="337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Shape 537"/>
            <p:cNvSpPr/>
            <p:nvPr/>
          </p:nvSpPr>
          <p:spPr>
            <a:xfrm>
              <a:off x="1545760" y="3386950"/>
              <a:ext cx="3151081" cy="6443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algn="l">
                <a:spcBef>
                  <a:spcPts val="337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Group 14"/>
          <p:cNvGrpSpPr/>
          <p:nvPr/>
        </p:nvGrpSpPr>
        <p:grpSpPr>
          <a:xfrm>
            <a:off x="5079491" y="1347614"/>
            <a:ext cx="2880085" cy="645054"/>
            <a:chOff x="6772654" y="2152648"/>
            <a:chExt cx="3840113" cy="860072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13" name="Shape 539"/>
            <p:cNvSpPr/>
            <p:nvPr/>
          </p:nvSpPr>
          <p:spPr>
            <a:xfrm>
              <a:off x="7289045" y="2152648"/>
              <a:ext cx="3323722" cy="6443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ubicBezTo>
                    <a:pt x="0" y="0"/>
                    <a:pt x="21600" y="0"/>
                    <a:pt x="2160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algn="l">
                <a:spcBef>
                  <a:spcPts val="337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Shape 540"/>
            <p:cNvSpPr/>
            <p:nvPr/>
          </p:nvSpPr>
          <p:spPr>
            <a:xfrm>
              <a:off x="6772654" y="2152648"/>
              <a:ext cx="516147" cy="8600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19997"/>
                  </a:lnTo>
                  <a:lnTo>
                    <a:pt x="2792" y="21600"/>
                  </a:lnTo>
                  <a:lnTo>
                    <a:pt x="21600" y="16183"/>
                  </a:lnTo>
                  <a:cubicBezTo>
                    <a:pt x="21600" y="16183"/>
                    <a:pt x="21600" y="0"/>
                    <a:pt x="2160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algn="l">
                <a:spcBef>
                  <a:spcPts val="337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Group 18"/>
          <p:cNvGrpSpPr/>
          <p:nvPr/>
        </p:nvGrpSpPr>
        <p:grpSpPr>
          <a:xfrm>
            <a:off x="1159320" y="1347614"/>
            <a:ext cx="2890361" cy="645054"/>
            <a:chOff x="1545760" y="2152648"/>
            <a:chExt cx="3853814" cy="860072"/>
          </a:xfrm>
        </p:grpSpPr>
        <p:sp>
          <p:nvSpPr>
            <p:cNvPr id="16" name="Shape 542"/>
            <p:cNvSpPr/>
            <p:nvPr/>
          </p:nvSpPr>
          <p:spPr>
            <a:xfrm>
              <a:off x="1545760" y="2152648"/>
              <a:ext cx="3344236" cy="6443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algn="l">
                <a:spcBef>
                  <a:spcPts val="337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Shape 543"/>
            <p:cNvSpPr/>
            <p:nvPr/>
          </p:nvSpPr>
          <p:spPr>
            <a:xfrm>
              <a:off x="4883415" y="2152648"/>
              <a:ext cx="516159" cy="8600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19997"/>
                  </a:lnTo>
                  <a:lnTo>
                    <a:pt x="18808" y="21600"/>
                  </a:lnTo>
                  <a:lnTo>
                    <a:pt x="0" y="16183"/>
                  </a:lnTo>
                  <a:cubicBezTo>
                    <a:pt x="0" y="16183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algn="l">
                <a:spcBef>
                  <a:spcPts val="337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Group 21"/>
          <p:cNvGrpSpPr/>
          <p:nvPr/>
        </p:nvGrpSpPr>
        <p:grpSpPr>
          <a:xfrm>
            <a:off x="5070045" y="3367676"/>
            <a:ext cx="2902381" cy="645054"/>
            <a:chOff x="6760059" y="4457519"/>
            <a:chExt cx="3869841" cy="860072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19" name="Shape 545"/>
            <p:cNvSpPr/>
            <p:nvPr/>
          </p:nvSpPr>
          <p:spPr>
            <a:xfrm>
              <a:off x="7276450" y="4671632"/>
              <a:ext cx="3353450" cy="6443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600" y="0"/>
                  </a:lnTo>
                  <a:lnTo>
                    <a:pt x="0" y="0"/>
                  </a:lnTo>
                  <a:lnTo>
                    <a:pt x="0" y="21600"/>
                  </a:lnTo>
                  <a:cubicBezTo>
                    <a:pt x="0" y="21600"/>
                    <a:pt x="21600" y="21600"/>
                    <a:pt x="2160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algn="l">
                <a:spcBef>
                  <a:spcPts val="337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Shape 546"/>
            <p:cNvSpPr/>
            <p:nvPr/>
          </p:nvSpPr>
          <p:spPr>
            <a:xfrm>
              <a:off x="6760059" y="4457519"/>
              <a:ext cx="516158" cy="8600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1603"/>
                  </a:lnTo>
                  <a:lnTo>
                    <a:pt x="2791" y="0"/>
                  </a:lnTo>
                  <a:lnTo>
                    <a:pt x="21600" y="5417"/>
                  </a:lnTo>
                  <a:cubicBezTo>
                    <a:pt x="21600" y="5417"/>
                    <a:pt x="21600" y="21600"/>
                    <a:pt x="2160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algn="l">
                <a:spcBef>
                  <a:spcPts val="337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Group 24"/>
          <p:cNvGrpSpPr/>
          <p:nvPr/>
        </p:nvGrpSpPr>
        <p:grpSpPr>
          <a:xfrm>
            <a:off x="1159320" y="3367676"/>
            <a:ext cx="2890356" cy="645054"/>
            <a:chOff x="1545760" y="4457519"/>
            <a:chExt cx="3853808" cy="860072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22" name="Shape 548"/>
            <p:cNvSpPr/>
            <p:nvPr/>
          </p:nvSpPr>
          <p:spPr>
            <a:xfrm>
              <a:off x="1545760" y="4671632"/>
              <a:ext cx="3336278" cy="6443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0" y="0"/>
                  </a:lnTo>
                  <a:lnTo>
                    <a:pt x="21600" y="0"/>
                  </a:lnTo>
                  <a:lnTo>
                    <a:pt x="21600" y="21600"/>
                  </a:lnTo>
                  <a:cubicBezTo>
                    <a:pt x="21600" y="21600"/>
                    <a:pt x="0" y="21600"/>
                    <a:pt x="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algn="l">
                <a:spcBef>
                  <a:spcPts val="337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Shape 549"/>
            <p:cNvSpPr/>
            <p:nvPr/>
          </p:nvSpPr>
          <p:spPr>
            <a:xfrm>
              <a:off x="4883415" y="4457519"/>
              <a:ext cx="516153" cy="8600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1603"/>
                  </a:lnTo>
                  <a:lnTo>
                    <a:pt x="18808" y="0"/>
                  </a:lnTo>
                  <a:lnTo>
                    <a:pt x="0" y="5417"/>
                  </a:lnTo>
                  <a:cubicBezTo>
                    <a:pt x="0" y="5417"/>
                    <a:pt x="0" y="21600"/>
                    <a:pt x="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algn="l">
                <a:spcBef>
                  <a:spcPts val="337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Shape 558"/>
          <p:cNvSpPr/>
          <p:nvPr/>
        </p:nvSpPr>
        <p:spPr>
          <a:xfrm>
            <a:off x="1159903" y="1522242"/>
            <a:ext cx="147920" cy="140162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 algn="l">
              <a:spcBef>
                <a:spcPts val="3375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Shape 562"/>
          <p:cNvSpPr/>
          <p:nvPr/>
        </p:nvSpPr>
        <p:spPr>
          <a:xfrm>
            <a:off x="1159903" y="2593396"/>
            <a:ext cx="147920" cy="140162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 algn="l">
              <a:spcBef>
                <a:spcPts val="3375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Shape 566"/>
          <p:cNvSpPr/>
          <p:nvPr/>
        </p:nvSpPr>
        <p:spPr>
          <a:xfrm>
            <a:off x="1159903" y="3713745"/>
            <a:ext cx="147920" cy="140162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 algn="l">
              <a:spcBef>
                <a:spcPts val="3375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Shape 568"/>
          <p:cNvSpPr/>
          <p:nvPr/>
        </p:nvSpPr>
        <p:spPr>
          <a:xfrm>
            <a:off x="7814476" y="1522242"/>
            <a:ext cx="147920" cy="140162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 algn="l">
              <a:spcBef>
                <a:spcPts val="3375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Shape 572"/>
          <p:cNvSpPr/>
          <p:nvPr/>
        </p:nvSpPr>
        <p:spPr>
          <a:xfrm>
            <a:off x="7814476" y="2593396"/>
            <a:ext cx="147920" cy="140162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 algn="l">
              <a:spcBef>
                <a:spcPts val="3375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Shape 576"/>
          <p:cNvSpPr/>
          <p:nvPr/>
        </p:nvSpPr>
        <p:spPr>
          <a:xfrm>
            <a:off x="7814476" y="3713745"/>
            <a:ext cx="147920" cy="140162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 algn="l">
              <a:spcBef>
                <a:spcPts val="3375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itle 1"/>
          <p:cNvSpPr txBox="1">
            <a:spLocks/>
          </p:cNvSpPr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</a:t>
            </a:r>
            <a:r>
              <a:rPr lang="zh-CN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GB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 Placeholder 12"/>
          <p:cNvSpPr txBox="1">
            <a:spLocks/>
          </p:cNvSpPr>
          <p:nvPr/>
        </p:nvSpPr>
        <p:spPr>
          <a:xfrm>
            <a:off x="1500188" y="1483769"/>
            <a:ext cx="1959184" cy="287177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</a:t>
            </a:r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GB" altLang="zh-CN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 Placeholder 12"/>
          <p:cNvSpPr txBox="1">
            <a:spLocks/>
          </p:cNvSpPr>
          <p:nvPr/>
        </p:nvSpPr>
        <p:spPr>
          <a:xfrm>
            <a:off x="1500188" y="2551180"/>
            <a:ext cx="1959184" cy="287177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 Placeholder 12"/>
          <p:cNvSpPr txBox="1">
            <a:spLocks/>
          </p:cNvSpPr>
          <p:nvPr/>
        </p:nvSpPr>
        <p:spPr>
          <a:xfrm>
            <a:off x="1500187" y="3661661"/>
            <a:ext cx="1959184" cy="287177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 Placeholder 12"/>
          <p:cNvSpPr txBox="1">
            <a:spLocks/>
          </p:cNvSpPr>
          <p:nvPr/>
        </p:nvSpPr>
        <p:spPr>
          <a:xfrm>
            <a:off x="5660202" y="1483769"/>
            <a:ext cx="1959184" cy="287177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 Placeholder 12"/>
          <p:cNvSpPr txBox="1">
            <a:spLocks/>
          </p:cNvSpPr>
          <p:nvPr/>
        </p:nvSpPr>
        <p:spPr>
          <a:xfrm>
            <a:off x="5660202" y="2551180"/>
            <a:ext cx="1959184" cy="287177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 Placeholder 12"/>
          <p:cNvSpPr txBox="1">
            <a:spLocks/>
          </p:cNvSpPr>
          <p:nvPr/>
        </p:nvSpPr>
        <p:spPr>
          <a:xfrm>
            <a:off x="5660201" y="3661661"/>
            <a:ext cx="1959184" cy="287177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 Placeholder 12"/>
          <p:cNvSpPr txBox="1">
            <a:spLocks/>
          </p:cNvSpPr>
          <p:nvPr/>
        </p:nvSpPr>
        <p:spPr>
          <a:xfrm>
            <a:off x="1500186" y="1965676"/>
            <a:ext cx="1775671" cy="123939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文字简明扼要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的说明分项内容。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 Placeholder 12"/>
          <p:cNvSpPr txBox="1">
            <a:spLocks/>
          </p:cNvSpPr>
          <p:nvPr/>
        </p:nvSpPr>
        <p:spPr>
          <a:xfrm>
            <a:off x="1500185" y="3038446"/>
            <a:ext cx="1775671" cy="123939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文字简明扼要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的说明分项内容。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 Placeholder 12"/>
          <p:cNvSpPr txBox="1">
            <a:spLocks/>
          </p:cNvSpPr>
          <p:nvPr/>
        </p:nvSpPr>
        <p:spPr>
          <a:xfrm>
            <a:off x="1500185" y="4176003"/>
            <a:ext cx="1775671" cy="123939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文字简明扼要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的说明分项内容。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 Placeholder 12"/>
          <p:cNvSpPr txBox="1">
            <a:spLocks/>
          </p:cNvSpPr>
          <p:nvPr/>
        </p:nvSpPr>
        <p:spPr>
          <a:xfrm>
            <a:off x="5940153" y="1968806"/>
            <a:ext cx="1682418" cy="120809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文字简明扼要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的说明分项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 Placeholder 12"/>
          <p:cNvSpPr txBox="1">
            <a:spLocks/>
          </p:cNvSpPr>
          <p:nvPr/>
        </p:nvSpPr>
        <p:spPr>
          <a:xfrm>
            <a:off x="5940152" y="3041576"/>
            <a:ext cx="1682418" cy="120809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文字简明扼要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的说明分项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 Placeholder 12"/>
          <p:cNvSpPr txBox="1">
            <a:spLocks/>
          </p:cNvSpPr>
          <p:nvPr/>
        </p:nvSpPr>
        <p:spPr>
          <a:xfrm>
            <a:off x="5940152" y="4179133"/>
            <a:ext cx="1682418" cy="120809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文字简明扼要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的说明分项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3566899" y="1677917"/>
            <a:ext cx="1997947" cy="1997946"/>
            <a:chOff x="3566899" y="1605909"/>
            <a:chExt cx="1997947" cy="1997946"/>
          </a:xfrm>
        </p:grpSpPr>
        <p:sp>
          <p:nvSpPr>
            <p:cNvPr id="30" name="Shape 551"/>
            <p:cNvSpPr/>
            <p:nvPr/>
          </p:nvSpPr>
          <p:spPr>
            <a:xfrm>
              <a:off x="3566899" y="1605909"/>
              <a:ext cx="1997947" cy="19979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 algn="l">
                <a:spcBef>
                  <a:spcPts val="337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3699991" y="1747171"/>
              <a:ext cx="1728790" cy="172879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年度工作</a:t>
              </a:r>
              <a:endParaRPr lang="en-US" altLang="zh-CN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b="1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内容概述</a:t>
              </a:r>
              <a:endPara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48006284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5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3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85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3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8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350"/>
                            </p:stCondLst>
                            <p:childTnLst>
                              <p:par>
                                <p:cTn id="4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85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35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85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35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85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35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85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35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850"/>
                            </p:stCondLst>
                            <p:childTnLst>
                              <p:par>
                                <p:cTn id="9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935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85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1" grpId="1"/>
      <p:bldP spid="3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94"/>
          <p:cNvGrpSpPr/>
          <p:nvPr/>
        </p:nvGrpSpPr>
        <p:grpSpPr>
          <a:xfrm>
            <a:off x="1633069" y="1347614"/>
            <a:ext cx="398195" cy="398195"/>
            <a:chOff x="0" y="0"/>
            <a:chExt cx="1243363" cy="1243363"/>
          </a:xfrm>
        </p:grpSpPr>
        <p:sp>
          <p:nvSpPr>
            <p:cNvPr id="3" name="Shape 1290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" name="Group 1293"/>
            <p:cNvGrpSpPr/>
            <p:nvPr/>
          </p:nvGrpSpPr>
          <p:grpSpPr>
            <a:xfrm>
              <a:off x="374055" y="351222"/>
              <a:ext cx="495253" cy="540919"/>
              <a:chOff x="0" y="0"/>
              <a:chExt cx="495252" cy="540918"/>
            </a:xfrm>
          </p:grpSpPr>
          <p:sp>
            <p:nvSpPr>
              <p:cNvPr id="5" name="Shape 1291"/>
              <p:cNvSpPr/>
              <p:nvPr/>
            </p:nvSpPr>
            <p:spPr>
              <a:xfrm>
                <a:off x="107933" y="0"/>
                <a:ext cx="270131" cy="2701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164" y="18436"/>
                    </a:moveTo>
                    <a:cubicBezTo>
                      <a:pt x="5273" y="20546"/>
                      <a:pt x="7818" y="21600"/>
                      <a:pt x="10800" y="21600"/>
                    </a:cubicBezTo>
                    <a:cubicBezTo>
                      <a:pt x="13782" y="21600"/>
                      <a:pt x="16327" y="20546"/>
                      <a:pt x="18436" y="18436"/>
                    </a:cubicBezTo>
                    <a:cubicBezTo>
                      <a:pt x="20546" y="16327"/>
                      <a:pt x="21600" y="13782"/>
                      <a:pt x="21600" y="10800"/>
                    </a:cubicBezTo>
                    <a:cubicBezTo>
                      <a:pt x="21600" y="7818"/>
                      <a:pt x="20546" y="5273"/>
                      <a:pt x="18436" y="3164"/>
                    </a:cubicBezTo>
                    <a:cubicBezTo>
                      <a:pt x="16327" y="1054"/>
                      <a:pt x="13782" y="0"/>
                      <a:pt x="10800" y="0"/>
                    </a:cubicBezTo>
                    <a:cubicBezTo>
                      <a:pt x="7818" y="0"/>
                      <a:pt x="5273" y="1055"/>
                      <a:pt x="3164" y="3164"/>
                    </a:cubicBezTo>
                    <a:cubicBezTo>
                      <a:pt x="1055" y="5273"/>
                      <a:pt x="0" y="7818"/>
                      <a:pt x="0" y="10800"/>
                    </a:cubicBezTo>
                    <a:cubicBezTo>
                      <a:pt x="0" y="13782"/>
                      <a:pt x="1055" y="16327"/>
                      <a:pt x="3164" y="18436"/>
                    </a:cubicBezTo>
                    <a:cubicBezTo>
                      <a:pt x="3164" y="18436"/>
                      <a:pt x="3164" y="18436"/>
                      <a:pt x="3164" y="184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Shape 1292"/>
              <p:cNvSpPr/>
              <p:nvPr/>
            </p:nvSpPr>
            <p:spPr>
              <a:xfrm>
                <a:off x="0" y="248248"/>
                <a:ext cx="495253" cy="2926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332" y="9360"/>
                    </a:moveTo>
                    <a:cubicBezTo>
                      <a:pt x="21225" y="8347"/>
                      <a:pt x="21089" y="7408"/>
                      <a:pt x="20925" y="6543"/>
                    </a:cubicBezTo>
                    <a:cubicBezTo>
                      <a:pt x="20761" y="5678"/>
                      <a:pt x="20542" y="4834"/>
                      <a:pt x="20266" y="4011"/>
                    </a:cubicBezTo>
                    <a:cubicBezTo>
                      <a:pt x="19989" y="3190"/>
                      <a:pt x="19673" y="2489"/>
                      <a:pt x="19314" y="1909"/>
                    </a:cubicBezTo>
                    <a:cubicBezTo>
                      <a:pt x="18957" y="1329"/>
                      <a:pt x="18519" y="867"/>
                      <a:pt x="18002" y="520"/>
                    </a:cubicBezTo>
                    <a:cubicBezTo>
                      <a:pt x="17487" y="175"/>
                      <a:pt x="16916" y="0"/>
                      <a:pt x="16292" y="0"/>
                    </a:cubicBezTo>
                    <a:cubicBezTo>
                      <a:pt x="16190" y="0"/>
                      <a:pt x="15970" y="187"/>
                      <a:pt x="15632" y="559"/>
                    </a:cubicBezTo>
                    <a:cubicBezTo>
                      <a:pt x="15295" y="931"/>
                      <a:pt x="14922" y="1348"/>
                      <a:pt x="14512" y="1805"/>
                    </a:cubicBezTo>
                    <a:cubicBezTo>
                      <a:pt x="14103" y="2264"/>
                      <a:pt x="13557" y="2680"/>
                      <a:pt x="12871" y="3051"/>
                    </a:cubicBezTo>
                    <a:cubicBezTo>
                      <a:pt x="12185" y="3423"/>
                      <a:pt x="11496" y="3610"/>
                      <a:pt x="10800" y="3610"/>
                    </a:cubicBezTo>
                    <a:cubicBezTo>
                      <a:pt x="10104" y="3610"/>
                      <a:pt x="9414" y="3423"/>
                      <a:pt x="8729" y="3051"/>
                    </a:cubicBezTo>
                    <a:cubicBezTo>
                      <a:pt x="8043" y="2680"/>
                      <a:pt x="7496" y="2264"/>
                      <a:pt x="7087" y="1805"/>
                    </a:cubicBezTo>
                    <a:cubicBezTo>
                      <a:pt x="6678" y="1348"/>
                      <a:pt x="6304" y="931"/>
                      <a:pt x="5967" y="559"/>
                    </a:cubicBezTo>
                    <a:cubicBezTo>
                      <a:pt x="5630" y="187"/>
                      <a:pt x="5410" y="0"/>
                      <a:pt x="5308" y="0"/>
                    </a:cubicBezTo>
                    <a:cubicBezTo>
                      <a:pt x="4684" y="0"/>
                      <a:pt x="4113" y="175"/>
                      <a:pt x="3597" y="520"/>
                    </a:cubicBezTo>
                    <a:cubicBezTo>
                      <a:pt x="3081" y="867"/>
                      <a:pt x="2643" y="1329"/>
                      <a:pt x="2286" y="1909"/>
                    </a:cubicBezTo>
                    <a:cubicBezTo>
                      <a:pt x="1927" y="2488"/>
                      <a:pt x="1611" y="3190"/>
                      <a:pt x="1334" y="4011"/>
                    </a:cubicBezTo>
                    <a:cubicBezTo>
                      <a:pt x="1058" y="4834"/>
                      <a:pt x="839" y="5678"/>
                      <a:pt x="675" y="6543"/>
                    </a:cubicBezTo>
                    <a:cubicBezTo>
                      <a:pt x="511" y="7408"/>
                      <a:pt x="375" y="8347"/>
                      <a:pt x="268" y="9360"/>
                    </a:cubicBezTo>
                    <a:cubicBezTo>
                      <a:pt x="161" y="10371"/>
                      <a:pt x="89" y="11314"/>
                      <a:pt x="53" y="12189"/>
                    </a:cubicBezTo>
                    <a:cubicBezTo>
                      <a:pt x="17" y="13063"/>
                      <a:pt x="0" y="13959"/>
                      <a:pt x="0" y="14877"/>
                    </a:cubicBezTo>
                    <a:cubicBezTo>
                      <a:pt x="0" y="16953"/>
                      <a:pt x="372" y="18593"/>
                      <a:pt x="1119" y="19795"/>
                    </a:cubicBezTo>
                    <a:cubicBezTo>
                      <a:pt x="1866" y="20998"/>
                      <a:pt x="2858" y="21600"/>
                      <a:pt x="4096" y="21600"/>
                    </a:cubicBezTo>
                    <a:lnTo>
                      <a:pt x="17504" y="21600"/>
                    </a:lnTo>
                    <a:cubicBezTo>
                      <a:pt x="18741" y="21600"/>
                      <a:pt x="19734" y="20998"/>
                      <a:pt x="20480" y="19795"/>
                    </a:cubicBezTo>
                    <a:cubicBezTo>
                      <a:pt x="21227" y="18593"/>
                      <a:pt x="21600" y="16953"/>
                      <a:pt x="21600" y="14877"/>
                    </a:cubicBezTo>
                    <a:cubicBezTo>
                      <a:pt x="21600" y="13959"/>
                      <a:pt x="21582" y="13063"/>
                      <a:pt x="21547" y="12189"/>
                    </a:cubicBezTo>
                    <a:cubicBezTo>
                      <a:pt x="21511" y="11314"/>
                      <a:pt x="21439" y="10371"/>
                      <a:pt x="21332" y="9360"/>
                    </a:cubicBezTo>
                    <a:cubicBezTo>
                      <a:pt x="21332" y="9360"/>
                      <a:pt x="21332" y="9360"/>
                      <a:pt x="21332" y="93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7" name="Shape 1319"/>
          <p:cNvSpPr/>
          <p:nvPr/>
        </p:nvSpPr>
        <p:spPr>
          <a:xfrm flipV="1">
            <a:off x="2030086" y="1545999"/>
            <a:ext cx="983342" cy="0"/>
          </a:xfrm>
          <a:prstGeom prst="line">
            <a:avLst/>
          </a:prstGeom>
          <a:ln w="12700">
            <a:solidFill>
              <a:schemeClr val="accent1"/>
            </a:solidFill>
            <a:miter lim="400000"/>
            <a:tailEnd type="triangle"/>
          </a:ln>
        </p:spPr>
        <p:txBody>
          <a:bodyPr lIns="38100" tIns="38100" rIns="38100" bIns="38100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Shape 1320"/>
          <p:cNvSpPr/>
          <p:nvPr/>
        </p:nvSpPr>
        <p:spPr>
          <a:xfrm flipV="1">
            <a:off x="3608012" y="1545999"/>
            <a:ext cx="983342" cy="0"/>
          </a:xfrm>
          <a:prstGeom prst="line">
            <a:avLst/>
          </a:prstGeom>
          <a:ln w="12700">
            <a:solidFill>
              <a:schemeClr val="accent1"/>
            </a:solidFill>
            <a:miter lim="400000"/>
            <a:tailEnd type="triangle"/>
          </a:ln>
        </p:spPr>
        <p:txBody>
          <a:bodyPr lIns="38100" tIns="38100" rIns="38100" bIns="38100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Shape 1321"/>
          <p:cNvSpPr/>
          <p:nvPr/>
        </p:nvSpPr>
        <p:spPr>
          <a:xfrm flipV="1">
            <a:off x="5185939" y="1545999"/>
            <a:ext cx="983342" cy="0"/>
          </a:xfrm>
          <a:prstGeom prst="line">
            <a:avLst/>
          </a:prstGeom>
          <a:ln w="12700">
            <a:solidFill>
              <a:schemeClr val="accent1"/>
            </a:solidFill>
            <a:miter lim="400000"/>
            <a:tailEnd type="triangle"/>
          </a:ln>
        </p:spPr>
        <p:txBody>
          <a:bodyPr lIns="38100" tIns="38100" rIns="38100" bIns="38100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Shape 1322"/>
          <p:cNvSpPr/>
          <p:nvPr/>
        </p:nvSpPr>
        <p:spPr>
          <a:xfrm flipH="1">
            <a:off x="2228830" y="3257833"/>
            <a:ext cx="983342" cy="0"/>
          </a:xfrm>
          <a:prstGeom prst="line">
            <a:avLst/>
          </a:prstGeom>
          <a:ln w="12700">
            <a:solidFill>
              <a:schemeClr val="accent1"/>
            </a:solidFill>
            <a:miter lim="400000"/>
            <a:tailEnd type="triangle"/>
          </a:ln>
        </p:spPr>
        <p:txBody>
          <a:bodyPr lIns="38100" tIns="38100" rIns="38100" bIns="38100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Shape 1323"/>
          <p:cNvSpPr/>
          <p:nvPr/>
        </p:nvSpPr>
        <p:spPr>
          <a:xfrm flipH="1">
            <a:off x="3806756" y="3257833"/>
            <a:ext cx="983342" cy="0"/>
          </a:xfrm>
          <a:prstGeom prst="line">
            <a:avLst/>
          </a:prstGeom>
          <a:ln w="12700">
            <a:solidFill>
              <a:schemeClr val="accent1"/>
            </a:solidFill>
            <a:miter lim="400000"/>
            <a:tailEnd type="triangle"/>
          </a:ln>
        </p:spPr>
        <p:txBody>
          <a:bodyPr lIns="38100" tIns="38100" rIns="38100" bIns="38100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Shape 1324"/>
          <p:cNvSpPr/>
          <p:nvPr/>
        </p:nvSpPr>
        <p:spPr>
          <a:xfrm flipH="1">
            <a:off x="5384683" y="3257833"/>
            <a:ext cx="982165" cy="0"/>
          </a:xfrm>
          <a:prstGeom prst="line">
            <a:avLst/>
          </a:prstGeom>
          <a:ln w="12700">
            <a:solidFill>
              <a:schemeClr val="accent1"/>
            </a:solidFill>
            <a:miter lim="400000"/>
            <a:tailEnd type="triangle"/>
          </a:ln>
        </p:spPr>
        <p:txBody>
          <a:bodyPr lIns="38100" tIns="38100" rIns="38100" bIns="38100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Shape 1325"/>
          <p:cNvSpPr/>
          <p:nvPr/>
        </p:nvSpPr>
        <p:spPr>
          <a:xfrm flipV="1">
            <a:off x="6763308" y="1545999"/>
            <a:ext cx="1206785" cy="0"/>
          </a:xfrm>
          <a:prstGeom prst="line">
            <a:avLst/>
          </a:prstGeom>
          <a:ln w="12700">
            <a:solidFill>
              <a:schemeClr val="accent1"/>
            </a:solidFill>
            <a:miter lim="400000"/>
          </a:ln>
        </p:spPr>
        <p:txBody>
          <a:bodyPr lIns="38100" tIns="38100" rIns="38100" bIns="38100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Shape 1326"/>
          <p:cNvSpPr/>
          <p:nvPr/>
        </p:nvSpPr>
        <p:spPr>
          <a:xfrm>
            <a:off x="7969253" y="1553506"/>
            <a:ext cx="0" cy="1708395"/>
          </a:xfrm>
          <a:prstGeom prst="line">
            <a:avLst/>
          </a:prstGeom>
          <a:ln w="12700">
            <a:solidFill>
              <a:schemeClr val="accent1"/>
            </a:solidFill>
            <a:miter lim="400000"/>
          </a:ln>
        </p:spPr>
        <p:txBody>
          <a:bodyPr lIns="38100" tIns="38100" rIns="38100" bIns="38100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Shape 1327"/>
          <p:cNvSpPr/>
          <p:nvPr/>
        </p:nvSpPr>
        <p:spPr>
          <a:xfrm flipH="1">
            <a:off x="6962609" y="3257833"/>
            <a:ext cx="1006809" cy="0"/>
          </a:xfrm>
          <a:prstGeom prst="line">
            <a:avLst/>
          </a:prstGeom>
          <a:ln w="12700">
            <a:solidFill>
              <a:schemeClr val="accent1"/>
            </a:solidFill>
            <a:miter lim="400000"/>
            <a:tailEnd type="triangle"/>
          </a:ln>
        </p:spPr>
        <p:txBody>
          <a:bodyPr lIns="38100" tIns="38100" rIns="38100" bIns="38100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Shape 1328"/>
          <p:cNvSpPr/>
          <p:nvPr/>
        </p:nvSpPr>
        <p:spPr>
          <a:xfrm flipH="1">
            <a:off x="1137760" y="3257833"/>
            <a:ext cx="499406" cy="0"/>
          </a:xfrm>
          <a:prstGeom prst="line">
            <a:avLst/>
          </a:prstGeom>
          <a:ln w="12700">
            <a:solidFill>
              <a:schemeClr val="accent1"/>
            </a:solidFill>
            <a:miter lim="400000"/>
          </a:ln>
        </p:spPr>
        <p:txBody>
          <a:bodyPr lIns="38100" tIns="38100" rIns="38100" bIns="38100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Shape 1329"/>
          <p:cNvSpPr/>
          <p:nvPr/>
        </p:nvSpPr>
        <p:spPr>
          <a:xfrm flipV="1">
            <a:off x="1139530" y="1545999"/>
            <a:ext cx="0" cy="1715902"/>
          </a:xfrm>
          <a:prstGeom prst="line">
            <a:avLst/>
          </a:prstGeom>
          <a:ln w="12700">
            <a:solidFill>
              <a:schemeClr val="accent1"/>
            </a:solidFill>
            <a:miter lim="400000"/>
          </a:ln>
        </p:spPr>
        <p:txBody>
          <a:bodyPr lIns="38100" tIns="38100" rIns="38100" bIns="38100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Shape 1330"/>
          <p:cNvSpPr/>
          <p:nvPr/>
        </p:nvSpPr>
        <p:spPr>
          <a:xfrm>
            <a:off x="1135256" y="1545999"/>
            <a:ext cx="300246" cy="0"/>
          </a:xfrm>
          <a:prstGeom prst="line">
            <a:avLst/>
          </a:prstGeom>
          <a:ln w="12700">
            <a:solidFill>
              <a:schemeClr val="accent1"/>
            </a:solidFill>
            <a:miter lim="400000"/>
            <a:tailEnd type="triangle"/>
          </a:ln>
        </p:spPr>
        <p:txBody>
          <a:bodyPr lIns="38100" tIns="38100" rIns="38100" bIns="38100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Group 1335"/>
          <p:cNvGrpSpPr/>
          <p:nvPr/>
        </p:nvGrpSpPr>
        <p:grpSpPr>
          <a:xfrm>
            <a:off x="3210994" y="1347614"/>
            <a:ext cx="398195" cy="398195"/>
            <a:chOff x="0" y="0"/>
            <a:chExt cx="1243363" cy="1243363"/>
          </a:xfrm>
        </p:grpSpPr>
        <p:sp>
          <p:nvSpPr>
            <p:cNvPr id="20" name="Shape 1331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1" name="Group 1334"/>
            <p:cNvGrpSpPr/>
            <p:nvPr/>
          </p:nvGrpSpPr>
          <p:grpSpPr>
            <a:xfrm>
              <a:off x="452618" y="384509"/>
              <a:ext cx="335923" cy="474346"/>
              <a:chOff x="0" y="0"/>
              <a:chExt cx="335921" cy="474344"/>
            </a:xfrm>
          </p:grpSpPr>
          <p:sp>
            <p:nvSpPr>
              <p:cNvPr id="22" name="Shape 1332"/>
              <p:cNvSpPr/>
              <p:nvPr/>
            </p:nvSpPr>
            <p:spPr>
              <a:xfrm>
                <a:off x="0" y="42435"/>
                <a:ext cx="335922" cy="4319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0"/>
                    </a:moveTo>
                    <a:lnTo>
                      <a:pt x="17589" y="3600"/>
                    </a:lnTo>
                    <a:lnTo>
                      <a:pt x="4011" y="3600"/>
                    </a:lnTo>
                    <a:lnTo>
                      <a:pt x="2159" y="0"/>
                    </a:lnTo>
                    <a:cubicBezTo>
                      <a:pt x="972" y="0"/>
                      <a:pt x="0" y="756"/>
                      <a:pt x="0" y="1679"/>
                    </a:cubicBezTo>
                    <a:lnTo>
                      <a:pt x="0" y="19921"/>
                    </a:lnTo>
                    <a:cubicBezTo>
                      <a:pt x="0" y="20844"/>
                      <a:pt x="972" y="21600"/>
                      <a:pt x="2159" y="21600"/>
                    </a:cubicBezTo>
                    <a:lnTo>
                      <a:pt x="19441" y="21600"/>
                    </a:lnTo>
                    <a:cubicBezTo>
                      <a:pt x="20628" y="21600"/>
                      <a:pt x="21600" y="20844"/>
                      <a:pt x="21600" y="19921"/>
                    </a:cubicBezTo>
                    <a:lnTo>
                      <a:pt x="21600" y="1679"/>
                    </a:lnTo>
                    <a:cubicBezTo>
                      <a:pt x="21600" y="756"/>
                      <a:pt x="20628" y="0"/>
                      <a:pt x="1944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Shape 1333"/>
              <p:cNvSpPr/>
              <p:nvPr/>
            </p:nvSpPr>
            <p:spPr>
              <a:xfrm>
                <a:off x="59175" y="0"/>
                <a:ext cx="215954" cy="959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21600"/>
                    </a:moveTo>
                    <a:lnTo>
                      <a:pt x="21600" y="10800"/>
                    </a:lnTo>
                    <a:lnTo>
                      <a:pt x="16369" y="10800"/>
                    </a:lnTo>
                    <a:lnTo>
                      <a:pt x="14641" y="0"/>
                    </a:lnTo>
                    <a:lnTo>
                      <a:pt x="6959" y="0"/>
                    </a:lnTo>
                    <a:lnTo>
                      <a:pt x="5231" y="10800"/>
                    </a:lnTo>
                    <a:lnTo>
                      <a:pt x="0" y="10800"/>
                    </a:lnTo>
                    <a:lnTo>
                      <a:pt x="2159" y="21600"/>
                    </a:lnTo>
                    <a:cubicBezTo>
                      <a:pt x="2159" y="21600"/>
                      <a:pt x="19441" y="21600"/>
                      <a:pt x="19441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4" name="Group 1338"/>
          <p:cNvGrpSpPr/>
          <p:nvPr/>
        </p:nvGrpSpPr>
        <p:grpSpPr>
          <a:xfrm>
            <a:off x="4788921" y="1347614"/>
            <a:ext cx="398195" cy="398195"/>
            <a:chOff x="0" y="0"/>
            <a:chExt cx="1243363" cy="1243363"/>
          </a:xfrm>
        </p:grpSpPr>
        <p:sp>
          <p:nvSpPr>
            <p:cNvPr id="25" name="Shape 1336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Shape 1337"/>
            <p:cNvSpPr/>
            <p:nvPr/>
          </p:nvSpPr>
          <p:spPr>
            <a:xfrm>
              <a:off x="384508" y="384509"/>
              <a:ext cx="474347" cy="474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4" h="20814" extrusionOk="0">
                  <a:moveTo>
                    <a:pt x="16063" y="4751"/>
                  </a:moveTo>
                  <a:cubicBezTo>
                    <a:pt x="14562" y="3251"/>
                    <a:pt x="14186" y="1270"/>
                    <a:pt x="14318" y="1137"/>
                  </a:cubicBezTo>
                  <a:cubicBezTo>
                    <a:pt x="14452" y="1003"/>
                    <a:pt x="16354" y="1458"/>
                    <a:pt x="17856" y="2959"/>
                  </a:cubicBezTo>
                  <a:cubicBezTo>
                    <a:pt x="19356" y="4460"/>
                    <a:pt x="19807" y="6366"/>
                    <a:pt x="19677" y="6496"/>
                  </a:cubicBezTo>
                  <a:cubicBezTo>
                    <a:pt x="19548" y="6625"/>
                    <a:pt x="17564" y="6252"/>
                    <a:pt x="16063" y="4751"/>
                  </a:cubicBezTo>
                  <a:close/>
                  <a:moveTo>
                    <a:pt x="8257" y="11610"/>
                  </a:moveTo>
                  <a:cubicBezTo>
                    <a:pt x="7827" y="11179"/>
                    <a:pt x="7967" y="10342"/>
                    <a:pt x="8569" y="9739"/>
                  </a:cubicBezTo>
                  <a:cubicBezTo>
                    <a:pt x="9172" y="9137"/>
                    <a:pt x="10009" y="8997"/>
                    <a:pt x="10440" y="9428"/>
                  </a:cubicBezTo>
                  <a:cubicBezTo>
                    <a:pt x="10869" y="9858"/>
                    <a:pt x="10730" y="10696"/>
                    <a:pt x="10128" y="11298"/>
                  </a:cubicBezTo>
                  <a:cubicBezTo>
                    <a:pt x="9526" y="11900"/>
                    <a:pt x="8687" y="12040"/>
                    <a:pt x="8257" y="11610"/>
                  </a:cubicBezTo>
                  <a:close/>
                  <a:moveTo>
                    <a:pt x="18634" y="2180"/>
                  </a:moveTo>
                  <a:cubicBezTo>
                    <a:pt x="16698" y="243"/>
                    <a:pt x="14265" y="-466"/>
                    <a:pt x="13491" y="308"/>
                  </a:cubicBezTo>
                  <a:lnTo>
                    <a:pt x="10372" y="3426"/>
                  </a:lnTo>
                  <a:cubicBezTo>
                    <a:pt x="9900" y="3899"/>
                    <a:pt x="9488" y="5482"/>
                    <a:pt x="9676" y="7085"/>
                  </a:cubicBezTo>
                  <a:lnTo>
                    <a:pt x="240" y="16521"/>
                  </a:lnTo>
                  <a:cubicBezTo>
                    <a:pt x="-320" y="17081"/>
                    <a:pt x="134" y="18442"/>
                    <a:pt x="1253" y="19561"/>
                  </a:cubicBezTo>
                  <a:cubicBezTo>
                    <a:pt x="2373" y="20681"/>
                    <a:pt x="3733" y="21134"/>
                    <a:pt x="4293" y="20574"/>
                  </a:cubicBezTo>
                  <a:lnTo>
                    <a:pt x="13729" y="11138"/>
                  </a:lnTo>
                  <a:cubicBezTo>
                    <a:pt x="15332" y="11327"/>
                    <a:pt x="16915" y="10914"/>
                    <a:pt x="17388" y="10442"/>
                  </a:cubicBezTo>
                  <a:lnTo>
                    <a:pt x="20506" y="7324"/>
                  </a:lnTo>
                  <a:cubicBezTo>
                    <a:pt x="21280" y="6549"/>
                    <a:pt x="20573" y="4116"/>
                    <a:pt x="18634" y="218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Group 1341"/>
          <p:cNvGrpSpPr/>
          <p:nvPr/>
        </p:nvGrpSpPr>
        <p:grpSpPr>
          <a:xfrm>
            <a:off x="6366847" y="1347614"/>
            <a:ext cx="398195" cy="398195"/>
            <a:chOff x="0" y="0"/>
            <a:chExt cx="1243363" cy="1243363"/>
          </a:xfrm>
        </p:grpSpPr>
        <p:sp>
          <p:nvSpPr>
            <p:cNvPr id="28" name="Shape 1339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Shape 1340"/>
            <p:cNvSpPr/>
            <p:nvPr/>
          </p:nvSpPr>
          <p:spPr>
            <a:xfrm>
              <a:off x="383421" y="384509"/>
              <a:ext cx="474315" cy="474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8" h="21320" extrusionOk="0">
                  <a:moveTo>
                    <a:pt x="6122" y="19157"/>
                  </a:moveTo>
                  <a:lnTo>
                    <a:pt x="3902" y="19634"/>
                  </a:lnTo>
                  <a:cubicBezTo>
                    <a:pt x="3688" y="19233"/>
                    <a:pt x="3431" y="18833"/>
                    <a:pt x="2957" y="18361"/>
                  </a:cubicBezTo>
                  <a:cubicBezTo>
                    <a:pt x="2486" y="17889"/>
                    <a:pt x="2085" y="17631"/>
                    <a:pt x="1685" y="17417"/>
                  </a:cubicBezTo>
                  <a:lnTo>
                    <a:pt x="2162" y="15198"/>
                  </a:lnTo>
                  <a:lnTo>
                    <a:pt x="2804" y="14556"/>
                  </a:lnTo>
                  <a:cubicBezTo>
                    <a:pt x="2804" y="14556"/>
                    <a:pt x="4012" y="14580"/>
                    <a:pt x="5374" y="15944"/>
                  </a:cubicBezTo>
                  <a:cubicBezTo>
                    <a:pt x="6737" y="17307"/>
                    <a:pt x="6762" y="18516"/>
                    <a:pt x="6762" y="18516"/>
                  </a:cubicBezTo>
                  <a:cubicBezTo>
                    <a:pt x="6762" y="18516"/>
                    <a:pt x="6122" y="19157"/>
                    <a:pt x="6122" y="19157"/>
                  </a:cubicBezTo>
                  <a:close/>
                  <a:moveTo>
                    <a:pt x="19625" y="1692"/>
                  </a:moveTo>
                  <a:cubicBezTo>
                    <a:pt x="17654" y="-280"/>
                    <a:pt x="16174" y="15"/>
                    <a:pt x="16174" y="15"/>
                  </a:cubicBezTo>
                  <a:lnTo>
                    <a:pt x="9270" y="6920"/>
                  </a:lnTo>
                  <a:lnTo>
                    <a:pt x="1379" y="14810"/>
                  </a:lnTo>
                  <a:lnTo>
                    <a:pt x="0" y="21320"/>
                  </a:lnTo>
                  <a:lnTo>
                    <a:pt x="6508" y="19939"/>
                  </a:lnTo>
                  <a:lnTo>
                    <a:pt x="14399" y="12048"/>
                  </a:lnTo>
                  <a:lnTo>
                    <a:pt x="21302" y="5145"/>
                  </a:lnTo>
                  <a:cubicBezTo>
                    <a:pt x="21302" y="5145"/>
                    <a:pt x="21600" y="3665"/>
                    <a:pt x="19625" y="169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Group 1344"/>
          <p:cNvGrpSpPr/>
          <p:nvPr/>
        </p:nvGrpSpPr>
        <p:grpSpPr>
          <a:xfrm>
            <a:off x="6366847" y="3058559"/>
            <a:ext cx="398195" cy="398195"/>
            <a:chOff x="0" y="0"/>
            <a:chExt cx="1243363" cy="1243363"/>
          </a:xfrm>
        </p:grpSpPr>
        <p:sp>
          <p:nvSpPr>
            <p:cNvPr id="31" name="Shape 1342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Shape 1343"/>
            <p:cNvSpPr/>
            <p:nvPr/>
          </p:nvSpPr>
          <p:spPr>
            <a:xfrm>
              <a:off x="431257" y="349682"/>
              <a:ext cx="378644" cy="5409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276" extrusionOk="0">
                  <a:moveTo>
                    <a:pt x="1877" y="21023"/>
                  </a:moveTo>
                  <a:cubicBezTo>
                    <a:pt x="2335" y="19958"/>
                    <a:pt x="3030" y="18458"/>
                    <a:pt x="3960" y="16288"/>
                  </a:cubicBezTo>
                  <a:cubicBezTo>
                    <a:pt x="8011" y="15823"/>
                    <a:pt x="9689" y="16658"/>
                    <a:pt x="12261" y="13325"/>
                  </a:cubicBezTo>
                  <a:cubicBezTo>
                    <a:pt x="10172" y="13789"/>
                    <a:pt x="7654" y="12465"/>
                    <a:pt x="7789" y="11892"/>
                  </a:cubicBezTo>
                  <a:cubicBezTo>
                    <a:pt x="7924" y="11318"/>
                    <a:pt x="13647" y="12306"/>
                    <a:pt x="17393" y="8447"/>
                  </a:cubicBezTo>
                  <a:cubicBezTo>
                    <a:pt x="12670" y="9202"/>
                    <a:pt x="11160" y="7540"/>
                    <a:pt x="11769" y="7289"/>
                  </a:cubicBezTo>
                  <a:cubicBezTo>
                    <a:pt x="13175" y="6708"/>
                    <a:pt x="17348" y="7048"/>
                    <a:pt x="19572" y="5477"/>
                  </a:cubicBezTo>
                  <a:cubicBezTo>
                    <a:pt x="20719" y="4669"/>
                    <a:pt x="21256" y="2702"/>
                    <a:pt x="20789" y="2000"/>
                  </a:cubicBezTo>
                  <a:cubicBezTo>
                    <a:pt x="20229" y="1153"/>
                    <a:pt x="16813" y="-111"/>
                    <a:pt x="14931" y="7"/>
                  </a:cubicBezTo>
                  <a:cubicBezTo>
                    <a:pt x="13047" y="126"/>
                    <a:pt x="10093" y="5208"/>
                    <a:pt x="9217" y="5168"/>
                  </a:cubicBezTo>
                  <a:cubicBezTo>
                    <a:pt x="8341" y="5128"/>
                    <a:pt x="8166" y="2892"/>
                    <a:pt x="9694" y="813"/>
                  </a:cubicBezTo>
                  <a:cubicBezTo>
                    <a:pt x="8081" y="1330"/>
                    <a:pt x="5127" y="2940"/>
                    <a:pt x="4200" y="4315"/>
                  </a:cubicBezTo>
                  <a:cubicBezTo>
                    <a:pt x="2475" y="6874"/>
                    <a:pt x="4362" y="12744"/>
                    <a:pt x="3757" y="12953"/>
                  </a:cubicBezTo>
                  <a:cubicBezTo>
                    <a:pt x="3151" y="13163"/>
                    <a:pt x="1114" y="10259"/>
                    <a:pt x="505" y="8944"/>
                  </a:cubicBezTo>
                  <a:cubicBezTo>
                    <a:pt x="-324" y="10961"/>
                    <a:pt x="-344" y="12982"/>
                    <a:pt x="2082" y="15667"/>
                  </a:cubicBezTo>
                  <a:cubicBezTo>
                    <a:pt x="1167" y="17429"/>
                    <a:pt x="667" y="19457"/>
                    <a:pt x="592" y="20487"/>
                  </a:cubicBezTo>
                  <a:cubicBezTo>
                    <a:pt x="557" y="21312"/>
                    <a:pt x="1675" y="21489"/>
                    <a:pt x="1877" y="2102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Group 1347"/>
          <p:cNvGrpSpPr/>
          <p:nvPr/>
        </p:nvGrpSpPr>
        <p:grpSpPr>
          <a:xfrm>
            <a:off x="4788921" y="3058559"/>
            <a:ext cx="398195" cy="398195"/>
            <a:chOff x="0" y="0"/>
            <a:chExt cx="1243363" cy="1243363"/>
          </a:xfrm>
        </p:grpSpPr>
        <p:sp>
          <p:nvSpPr>
            <p:cNvPr id="34" name="Shape 1345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Shape 1346"/>
            <p:cNvSpPr/>
            <p:nvPr/>
          </p:nvSpPr>
          <p:spPr>
            <a:xfrm>
              <a:off x="351222" y="372464"/>
              <a:ext cx="540919" cy="5409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Group 1350"/>
          <p:cNvGrpSpPr/>
          <p:nvPr/>
        </p:nvGrpSpPr>
        <p:grpSpPr>
          <a:xfrm>
            <a:off x="3210995" y="3058559"/>
            <a:ext cx="398195" cy="398195"/>
            <a:chOff x="0" y="0"/>
            <a:chExt cx="1243363" cy="1243363"/>
          </a:xfrm>
        </p:grpSpPr>
        <p:sp>
          <p:nvSpPr>
            <p:cNvPr id="37" name="Shape 1348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Shape 1349"/>
            <p:cNvSpPr/>
            <p:nvPr/>
          </p:nvSpPr>
          <p:spPr>
            <a:xfrm>
              <a:off x="351222" y="393269"/>
              <a:ext cx="540919" cy="4993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92" y="12333"/>
                  </a:moveTo>
                  <a:cubicBezTo>
                    <a:pt x="19528" y="12511"/>
                    <a:pt x="19333" y="12600"/>
                    <a:pt x="19107" y="12600"/>
                  </a:cubicBezTo>
                  <a:cubicBezTo>
                    <a:pt x="18882" y="12600"/>
                    <a:pt x="18688" y="12511"/>
                    <a:pt x="18524" y="12333"/>
                  </a:cubicBezTo>
                  <a:cubicBezTo>
                    <a:pt x="18360" y="12155"/>
                    <a:pt x="18277" y="11944"/>
                    <a:pt x="18277" y="11700"/>
                  </a:cubicBezTo>
                  <a:cubicBezTo>
                    <a:pt x="18277" y="11456"/>
                    <a:pt x="18360" y="11245"/>
                    <a:pt x="18524" y="11067"/>
                  </a:cubicBezTo>
                  <a:cubicBezTo>
                    <a:pt x="18688" y="10889"/>
                    <a:pt x="18882" y="10800"/>
                    <a:pt x="19107" y="10800"/>
                  </a:cubicBezTo>
                  <a:cubicBezTo>
                    <a:pt x="19333" y="10800"/>
                    <a:pt x="19528" y="10889"/>
                    <a:pt x="19692" y="11067"/>
                  </a:cubicBezTo>
                  <a:cubicBezTo>
                    <a:pt x="19857" y="11245"/>
                    <a:pt x="19938" y="11456"/>
                    <a:pt x="19938" y="11700"/>
                  </a:cubicBezTo>
                  <a:cubicBezTo>
                    <a:pt x="19938" y="11944"/>
                    <a:pt x="19857" y="12155"/>
                    <a:pt x="19692" y="12333"/>
                  </a:cubicBezTo>
                  <a:cubicBezTo>
                    <a:pt x="19692" y="12333"/>
                    <a:pt x="19692" y="12333"/>
                    <a:pt x="19692" y="12333"/>
                  </a:cubicBezTo>
                  <a:close/>
                  <a:moveTo>
                    <a:pt x="16616" y="10800"/>
                  </a:moveTo>
                  <a:lnTo>
                    <a:pt x="4984" y="10800"/>
                  </a:lnTo>
                  <a:lnTo>
                    <a:pt x="4984" y="1800"/>
                  </a:lnTo>
                  <a:lnTo>
                    <a:pt x="13292" y="1800"/>
                  </a:lnTo>
                  <a:lnTo>
                    <a:pt x="13292" y="4050"/>
                  </a:lnTo>
                  <a:cubicBezTo>
                    <a:pt x="13292" y="4425"/>
                    <a:pt x="13414" y="4744"/>
                    <a:pt x="13655" y="5006"/>
                  </a:cubicBezTo>
                  <a:cubicBezTo>
                    <a:pt x="13898" y="5269"/>
                    <a:pt x="14192" y="5400"/>
                    <a:pt x="14538" y="5400"/>
                  </a:cubicBezTo>
                  <a:lnTo>
                    <a:pt x="16616" y="5400"/>
                  </a:lnTo>
                  <a:cubicBezTo>
                    <a:pt x="16616" y="5400"/>
                    <a:pt x="16616" y="10800"/>
                    <a:pt x="16616" y="10800"/>
                  </a:cubicBezTo>
                  <a:close/>
                  <a:moveTo>
                    <a:pt x="16616" y="19800"/>
                  </a:moveTo>
                  <a:lnTo>
                    <a:pt x="4984" y="19800"/>
                  </a:lnTo>
                  <a:lnTo>
                    <a:pt x="4984" y="16200"/>
                  </a:lnTo>
                  <a:lnTo>
                    <a:pt x="16616" y="16200"/>
                  </a:lnTo>
                  <a:cubicBezTo>
                    <a:pt x="16616" y="16200"/>
                    <a:pt x="16616" y="19800"/>
                    <a:pt x="16616" y="19800"/>
                  </a:cubicBezTo>
                  <a:close/>
                  <a:moveTo>
                    <a:pt x="20867" y="9795"/>
                  </a:moveTo>
                  <a:cubicBezTo>
                    <a:pt x="20378" y="9265"/>
                    <a:pt x="19791" y="9000"/>
                    <a:pt x="19107" y="9000"/>
                  </a:cubicBezTo>
                  <a:lnTo>
                    <a:pt x="18277" y="9000"/>
                  </a:lnTo>
                  <a:lnTo>
                    <a:pt x="18277" y="5400"/>
                  </a:lnTo>
                  <a:cubicBezTo>
                    <a:pt x="18277" y="5025"/>
                    <a:pt x="18190" y="4613"/>
                    <a:pt x="18018" y="4163"/>
                  </a:cubicBezTo>
                  <a:cubicBezTo>
                    <a:pt x="17844" y="3712"/>
                    <a:pt x="17637" y="3356"/>
                    <a:pt x="17394" y="3094"/>
                  </a:cubicBezTo>
                  <a:lnTo>
                    <a:pt x="15421" y="957"/>
                  </a:lnTo>
                  <a:cubicBezTo>
                    <a:pt x="15179" y="694"/>
                    <a:pt x="14850" y="469"/>
                    <a:pt x="14435" y="281"/>
                  </a:cubicBezTo>
                  <a:cubicBezTo>
                    <a:pt x="14020" y="94"/>
                    <a:pt x="13638" y="0"/>
                    <a:pt x="13292" y="0"/>
                  </a:cubicBezTo>
                  <a:lnTo>
                    <a:pt x="4569" y="0"/>
                  </a:lnTo>
                  <a:cubicBezTo>
                    <a:pt x="4223" y="0"/>
                    <a:pt x="3929" y="132"/>
                    <a:pt x="3687" y="394"/>
                  </a:cubicBezTo>
                  <a:cubicBezTo>
                    <a:pt x="3444" y="656"/>
                    <a:pt x="3323" y="975"/>
                    <a:pt x="3323" y="1350"/>
                  </a:cubicBezTo>
                  <a:lnTo>
                    <a:pt x="3323" y="9000"/>
                  </a:lnTo>
                  <a:lnTo>
                    <a:pt x="2493" y="9000"/>
                  </a:lnTo>
                  <a:cubicBezTo>
                    <a:pt x="1809" y="9000"/>
                    <a:pt x="1222" y="9265"/>
                    <a:pt x="734" y="9795"/>
                  </a:cubicBezTo>
                  <a:cubicBezTo>
                    <a:pt x="244" y="10324"/>
                    <a:pt x="0" y="10960"/>
                    <a:pt x="0" y="11700"/>
                  </a:cubicBezTo>
                  <a:lnTo>
                    <a:pt x="0" y="17550"/>
                  </a:lnTo>
                  <a:cubicBezTo>
                    <a:pt x="0" y="17673"/>
                    <a:pt x="41" y="17777"/>
                    <a:pt x="124" y="17866"/>
                  </a:cubicBezTo>
                  <a:cubicBezTo>
                    <a:pt x="205" y="17956"/>
                    <a:pt x="303" y="18000"/>
                    <a:pt x="415" y="18000"/>
                  </a:cubicBezTo>
                  <a:lnTo>
                    <a:pt x="3323" y="18000"/>
                  </a:lnTo>
                  <a:lnTo>
                    <a:pt x="3323" y="20250"/>
                  </a:lnTo>
                  <a:cubicBezTo>
                    <a:pt x="3323" y="20625"/>
                    <a:pt x="3444" y="20944"/>
                    <a:pt x="3687" y="21206"/>
                  </a:cubicBezTo>
                  <a:cubicBezTo>
                    <a:pt x="3929" y="21468"/>
                    <a:pt x="4223" y="21600"/>
                    <a:pt x="4569" y="21600"/>
                  </a:cubicBezTo>
                  <a:lnTo>
                    <a:pt x="17031" y="21600"/>
                  </a:lnTo>
                  <a:cubicBezTo>
                    <a:pt x="17377" y="21600"/>
                    <a:pt x="17671" y="21468"/>
                    <a:pt x="17913" y="21206"/>
                  </a:cubicBezTo>
                  <a:cubicBezTo>
                    <a:pt x="18156" y="20943"/>
                    <a:pt x="18277" y="20625"/>
                    <a:pt x="18277" y="20250"/>
                  </a:cubicBezTo>
                  <a:lnTo>
                    <a:pt x="18277" y="18000"/>
                  </a:lnTo>
                  <a:lnTo>
                    <a:pt x="21185" y="18000"/>
                  </a:lnTo>
                  <a:cubicBezTo>
                    <a:pt x="21297" y="18000"/>
                    <a:pt x="21395" y="17956"/>
                    <a:pt x="21476" y="17866"/>
                  </a:cubicBezTo>
                  <a:cubicBezTo>
                    <a:pt x="21559" y="17777"/>
                    <a:pt x="21600" y="17673"/>
                    <a:pt x="21600" y="17550"/>
                  </a:cubicBezTo>
                  <a:lnTo>
                    <a:pt x="21600" y="11700"/>
                  </a:lnTo>
                  <a:cubicBezTo>
                    <a:pt x="21600" y="10960"/>
                    <a:pt x="21356" y="10324"/>
                    <a:pt x="20867" y="9795"/>
                  </a:cubicBezTo>
                  <a:cubicBezTo>
                    <a:pt x="20867" y="9795"/>
                    <a:pt x="20867" y="9795"/>
                    <a:pt x="20867" y="979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Group 1356"/>
          <p:cNvGrpSpPr/>
          <p:nvPr/>
        </p:nvGrpSpPr>
        <p:grpSpPr>
          <a:xfrm>
            <a:off x="1633069" y="3058559"/>
            <a:ext cx="398195" cy="398195"/>
            <a:chOff x="0" y="0"/>
            <a:chExt cx="1243363" cy="1243363"/>
          </a:xfrm>
        </p:grpSpPr>
        <p:sp>
          <p:nvSpPr>
            <p:cNvPr id="40" name="Shape 1351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1" name="Group 1355"/>
            <p:cNvGrpSpPr/>
            <p:nvPr/>
          </p:nvGrpSpPr>
          <p:grpSpPr>
            <a:xfrm>
              <a:off x="356142" y="391541"/>
              <a:ext cx="533285" cy="457201"/>
              <a:chOff x="0" y="0"/>
              <a:chExt cx="533283" cy="457200"/>
            </a:xfrm>
          </p:grpSpPr>
          <p:sp>
            <p:nvSpPr>
              <p:cNvPr id="42" name="Shape 1352"/>
              <p:cNvSpPr/>
              <p:nvPr/>
            </p:nvSpPr>
            <p:spPr>
              <a:xfrm>
                <a:off x="0" y="76178"/>
                <a:ext cx="85718" cy="381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949" y="1114"/>
                    </a:moveTo>
                    <a:cubicBezTo>
                      <a:pt x="1650" y="1857"/>
                      <a:pt x="0" y="2746"/>
                      <a:pt x="0" y="3780"/>
                    </a:cubicBezTo>
                    <a:lnTo>
                      <a:pt x="0" y="17820"/>
                    </a:lnTo>
                    <a:cubicBezTo>
                      <a:pt x="0" y="18855"/>
                      <a:pt x="1650" y="19744"/>
                      <a:pt x="4949" y="20487"/>
                    </a:cubicBezTo>
                    <a:cubicBezTo>
                      <a:pt x="8249" y="21229"/>
                      <a:pt x="12200" y="21600"/>
                      <a:pt x="16803" y="21600"/>
                    </a:cubicBezTo>
                    <a:lnTo>
                      <a:pt x="21600" y="21600"/>
                    </a:lnTo>
                    <a:lnTo>
                      <a:pt x="21600" y="0"/>
                    </a:lnTo>
                    <a:lnTo>
                      <a:pt x="16803" y="0"/>
                    </a:lnTo>
                    <a:cubicBezTo>
                      <a:pt x="12200" y="0"/>
                      <a:pt x="8249" y="372"/>
                      <a:pt x="4949" y="1114"/>
                    </a:cubicBezTo>
                    <a:cubicBezTo>
                      <a:pt x="4949" y="1114"/>
                      <a:pt x="4949" y="1114"/>
                      <a:pt x="4949" y="1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Shape 1353"/>
              <p:cNvSpPr/>
              <p:nvPr/>
            </p:nvSpPr>
            <p:spPr>
              <a:xfrm>
                <a:off x="113393" y="0"/>
                <a:ext cx="304819" cy="4572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00" y="3600"/>
                    </a:moveTo>
                    <a:lnTo>
                      <a:pt x="5400" y="3600"/>
                    </a:lnTo>
                    <a:lnTo>
                      <a:pt x="5400" y="1800"/>
                    </a:lnTo>
                    <a:lnTo>
                      <a:pt x="16200" y="1800"/>
                    </a:lnTo>
                    <a:cubicBezTo>
                      <a:pt x="16200" y="1800"/>
                      <a:pt x="16200" y="3600"/>
                      <a:pt x="16200" y="3600"/>
                    </a:cubicBezTo>
                    <a:close/>
                    <a:moveTo>
                      <a:pt x="18900" y="1350"/>
                    </a:moveTo>
                    <a:cubicBezTo>
                      <a:pt x="18900" y="975"/>
                      <a:pt x="18703" y="657"/>
                      <a:pt x="18308" y="394"/>
                    </a:cubicBezTo>
                    <a:cubicBezTo>
                      <a:pt x="17915" y="131"/>
                      <a:pt x="17437" y="0"/>
                      <a:pt x="16875" y="0"/>
                    </a:cubicBezTo>
                    <a:lnTo>
                      <a:pt x="4725" y="0"/>
                    </a:lnTo>
                    <a:cubicBezTo>
                      <a:pt x="4163" y="0"/>
                      <a:pt x="3685" y="131"/>
                      <a:pt x="3291" y="394"/>
                    </a:cubicBezTo>
                    <a:cubicBezTo>
                      <a:pt x="2897" y="656"/>
                      <a:pt x="2700" y="975"/>
                      <a:pt x="2700" y="1350"/>
                    </a:cubicBezTo>
                    <a:lnTo>
                      <a:pt x="2700" y="3600"/>
                    </a:lnTo>
                    <a:lnTo>
                      <a:pt x="0" y="3600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3600"/>
                    </a:lnTo>
                    <a:lnTo>
                      <a:pt x="18900" y="3600"/>
                    </a:lnTo>
                    <a:cubicBezTo>
                      <a:pt x="18900" y="3600"/>
                      <a:pt x="18900" y="1350"/>
                      <a:pt x="18900" y="13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Shape 1354"/>
              <p:cNvSpPr/>
              <p:nvPr/>
            </p:nvSpPr>
            <p:spPr>
              <a:xfrm>
                <a:off x="447548" y="76178"/>
                <a:ext cx="85736" cy="381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652" y="1114"/>
                    </a:moveTo>
                    <a:cubicBezTo>
                      <a:pt x="13348" y="372"/>
                      <a:pt x="9402" y="0"/>
                      <a:pt x="4800" y="0"/>
                    </a:cubicBezTo>
                    <a:lnTo>
                      <a:pt x="0" y="0"/>
                    </a:lnTo>
                    <a:lnTo>
                      <a:pt x="0" y="21600"/>
                    </a:lnTo>
                    <a:lnTo>
                      <a:pt x="4800" y="21600"/>
                    </a:lnTo>
                    <a:cubicBezTo>
                      <a:pt x="9402" y="21600"/>
                      <a:pt x="13348" y="21229"/>
                      <a:pt x="16652" y="20487"/>
                    </a:cubicBezTo>
                    <a:cubicBezTo>
                      <a:pt x="19951" y="19744"/>
                      <a:pt x="21600" y="18855"/>
                      <a:pt x="21600" y="17820"/>
                    </a:cubicBezTo>
                    <a:lnTo>
                      <a:pt x="21600" y="3780"/>
                    </a:lnTo>
                    <a:cubicBezTo>
                      <a:pt x="21600" y="2746"/>
                      <a:pt x="19951" y="1857"/>
                      <a:pt x="16652" y="1114"/>
                    </a:cubicBezTo>
                    <a:cubicBezTo>
                      <a:pt x="16652" y="1114"/>
                      <a:pt x="16652" y="1114"/>
                      <a:pt x="16652" y="1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5" name="TextBox 44"/>
          <p:cNvSpPr txBox="1"/>
          <p:nvPr/>
        </p:nvSpPr>
        <p:spPr>
          <a:xfrm>
            <a:off x="1633069" y="2064335"/>
            <a:ext cx="137350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输入本栏的具体文字，简明扼要的说明分项内容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，请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根据您的具体内容酌情修改。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 Placeholder 4"/>
          <p:cNvSpPr txBox="1">
            <a:spLocks/>
          </p:cNvSpPr>
          <p:nvPr/>
        </p:nvSpPr>
        <p:spPr>
          <a:xfrm>
            <a:off x="1549308" y="1851186"/>
            <a:ext cx="1229489" cy="200824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210995" y="2064335"/>
            <a:ext cx="137350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输入本栏的具体文字，简明扼要的说明分项内容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，请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根据您的具体内容酌情修改。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 Placeholder 4"/>
          <p:cNvSpPr txBox="1">
            <a:spLocks/>
          </p:cNvSpPr>
          <p:nvPr/>
        </p:nvSpPr>
        <p:spPr>
          <a:xfrm>
            <a:off x="3127234" y="1851186"/>
            <a:ext cx="1288998" cy="200824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788922" y="2064335"/>
            <a:ext cx="137350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输入本栏的具体文字，简明扼要的说明分项内容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，请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根据您的具体内容酌情修改。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 Placeholder 4"/>
          <p:cNvSpPr txBox="1">
            <a:spLocks/>
          </p:cNvSpPr>
          <p:nvPr/>
        </p:nvSpPr>
        <p:spPr>
          <a:xfrm>
            <a:off x="4705160" y="1851186"/>
            <a:ext cx="1229489" cy="200824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366847" y="2064335"/>
            <a:ext cx="137350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输入本栏的具体文字，简明扼要的说明分项内容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，请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根据您的具体内容酌情修改。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 Placeholder 4"/>
          <p:cNvSpPr txBox="1">
            <a:spLocks/>
          </p:cNvSpPr>
          <p:nvPr/>
        </p:nvSpPr>
        <p:spPr>
          <a:xfrm>
            <a:off x="6283086" y="1851186"/>
            <a:ext cx="1229489" cy="200824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633069" y="3797361"/>
            <a:ext cx="137350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输入本栏的具体文字，简明扼要的说明分项内容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，请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根据您的具体内容酌情修改。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Text Placeholder 4"/>
          <p:cNvSpPr txBox="1">
            <a:spLocks/>
          </p:cNvSpPr>
          <p:nvPr/>
        </p:nvSpPr>
        <p:spPr>
          <a:xfrm>
            <a:off x="1549308" y="3584211"/>
            <a:ext cx="1229489" cy="200824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210995" y="3797361"/>
            <a:ext cx="137350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输入本栏的具体文字，简明扼要的说明分项内容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，请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根据您的具体内容酌情修改。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 Placeholder 4"/>
          <p:cNvSpPr txBox="1">
            <a:spLocks/>
          </p:cNvSpPr>
          <p:nvPr/>
        </p:nvSpPr>
        <p:spPr>
          <a:xfrm>
            <a:off x="3127234" y="3584211"/>
            <a:ext cx="1288998" cy="200824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788922" y="3797361"/>
            <a:ext cx="137350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输入本栏的具体文字，简明扼要的说明分项内容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，请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根据您的具体内容酌情修改。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Text Placeholder 4"/>
          <p:cNvSpPr txBox="1">
            <a:spLocks/>
          </p:cNvSpPr>
          <p:nvPr/>
        </p:nvSpPr>
        <p:spPr>
          <a:xfrm>
            <a:off x="4705160" y="3584211"/>
            <a:ext cx="1229489" cy="200824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366847" y="3797361"/>
            <a:ext cx="137350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输入本栏的具体文字，简明扼要的说明分项内容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，请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根据您的具体内容酌情修改。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Text Placeholder 4"/>
          <p:cNvSpPr txBox="1">
            <a:spLocks/>
          </p:cNvSpPr>
          <p:nvPr/>
        </p:nvSpPr>
        <p:spPr>
          <a:xfrm>
            <a:off x="6283086" y="3584211"/>
            <a:ext cx="1229489" cy="200824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Title 1"/>
          <p:cNvSpPr txBox="1">
            <a:spLocks/>
          </p:cNvSpPr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</a:t>
            </a:r>
            <a:r>
              <a:rPr lang="zh-CN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GB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017529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5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5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3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850"/>
                            </p:stCondLst>
                            <p:childTnLst>
                              <p:par>
                                <p:cTn id="3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3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850"/>
                            </p:stCondLst>
                            <p:childTnLst>
                              <p:par>
                                <p:cTn id="4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3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850"/>
                            </p:stCondLst>
                            <p:childTnLst>
                              <p:par>
                                <p:cTn id="5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3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850"/>
                            </p:stCondLst>
                            <p:childTnLst>
                              <p:par>
                                <p:cTn id="6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35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850"/>
                            </p:stCondLst>
                            <p:childTnLst>
                              <p:par>
                                <p:cTn id="6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3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85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350"/>
                            </p:stCondLst>
                            <p:childTnLst>
                              <p:par>
                                <p:cTn id="8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850"/>
                            </p:stCondLst>
                            <p:childTnLst>
                              <p:par>
                                <p:cTn id="8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35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850"/>
                            </p:stCondLst>
                            <p:childTnLst>
                              <p:par>
                                <p:cTn id="9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350"/>
                            </p:stCondLst>
                            <p:childTnLst>
                              <p:par>
                                <p:cTn id="9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850"/>
                            </p:stCondLst>
                            <p:childTnLst>
                              <p:par>
                                <p:cTn id="10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35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2850"/>
                            </p:stCondLst>
                            <p:childTnLst>
                              <p:par>
                                <p:cTn id="10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350"/>
                            </p:stCondLst>
                            <p:childTnLst>
                              <p:par>
                                <p:cTn id="1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3850"/>
                            </p:stCondLst>
                            <p:childTnLst>
                              <p:par>
                                <p:cTn id="1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35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4850"/>
                            </p:stCondLst>
                            <p:childTnLst>
                              <p:par>
                                <p:cTn id="1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350"/>
                            </p:stCondLst>
                            <p:childTnLst>
                              <p:par>
                                <p:cTn id="1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5850"/>
                            </p:stCondLst>
                            <p:childTnLst>
                              <p:par>
                                <p:cTn id="1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350"/>
                            </p:stCondLst>
                            <p:childTnLst>
                              <p:par>
                                <p:cTn id="1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6850"/>
                            </p:stCondLst>
                            <p:childTnLst>
                              <p:par>
                                <p:cTn id="14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350"/>
                            </p:stCondLst>
                            <p:childTnLst>
                              <p:par>
                                <p:cTn id="1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7850"/>
                            </p:stCondLst>
                            <p:childTnLst>
                              <p:par>
                                <p:cTn id="1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8350"/>
                            </p:stCondLst>
                            <p:childTnLst>
                              <p:par>
                                <p:cTn id="1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45" grpId="0"/>
      <p:bldP spid="46" grpId="0" build="p"/>
      <p:bldP spid="47" grpId="0"/>
      <p:bldP spid="48" grpId="0" build="p"/>
      <p:bldP spid="49" grpId="0"/>
      <p:bldP spid="50" grpId="0" build="p"/>
      <p:bldP spid="51" grpId="0"/>
      <p:bldP spid="52" grpId="0" build="p"/>
      <p:bldP spid="53" grpId="0"/>
      <p:bldP spid="54" grpId="0" build="p"/>
      <p:bldP spid="55" grpId="0"/>
      <p:bldP spid="56" grpId="0" build="p"/>
      <p:bldP spid="57" grpId="0"/>
      <p:bldP spid="58" grpId="0" build="p"/>
      <p:bldP spid="59" grpId="0"/>
      <p:bldP spid="60" grpId="0" build="p"/>
      <p:bldP spid="6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>
            <a:spLocks/>
          </p:cNvSpPr>
          <p:nvPr/>
        </p:nvSpPr>
        <p:spPr bwMode="auto">
          <a:xfrm>
            <a:off x="971600" y="2211710"/>
            <a:ext cx="1479797" cy="1334201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257155" y="2447923"/>
            <a:ext cx="908686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2800" b="1" dirty="0" smtClean="0"/>
              <a:t>添加标题</a:t>
            </a:r>
            <a:endParaRPr lang="zh-CN" altLang="en-US" sz="2800" b="1" dirty="0"/>
          </a:p>
        </p:txBody>
      </p:sp>
      <p:sp>
        <p:nvSpPr>
          <p:cNvPr id="4" name="圆角矩形 3"/>
          <p:cNvSpPr/>
          <p:nvPr/>
        </p:nvSpPr>
        <p:spPr>
          <a:xfrm>
            <a:off x="3356492" y="1254822"/>
            <a:ext cx="4479052" cy="451685"/>
          </a:xfrm>
          <a:prstGeom prst="roundRect">
            <a:avLst>
              <a:gd name="adj" fmla="val 20638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2650968" y="1335678"/>
            <a:ext cx="547516" cy="3108279"/>
          </a:xfrm>
          <a:custGeom>
            <a:avLst/>
            <a:gdLst>
              <a:gd name="T0" fmla="*/ 1999 w 3544"/>
              <a:gd name="T1" fmla="*/ 9150 h 14563"/>
              <a:gd name="T2" fmla="*/ 1999 w 3544"/>
              <a:gd name="T3" fmla="*/ 12306 h 14563"/>
              <a:gd name="T4" fmla="*/ 2353 w 3544"/>
              <a:gd name="T5" fmla="*/ 13628 h 14563"/>
              <a:gd name="T6" fmla="*/ 3544 w 3544"/>
              <a:gd name="T7" fmla="*/ 14112 h 14563"/>
              <a:gd name="T8" fmla="*/ 3544 w 3544"/>
              <a:gd name="T9" fmla="*/ 14563 h 14563"/>
              <a:gd name="T10" fmla="*/ 1933 w 3544"/>
              <a:gd name="T11" fmla="*/ 14016 h 14563"/>
              <a:gd name="T12" fmla="*/ 1419 w 3544"/>
              <a:gd name="T13" fmla="*/ 12050 h 14563"/>
              <a:gd name="T14" fmla="*/ 1419 w 3544"/>
              <a:gd name="T15" fmla="*/ 9279 h 14563"/>
              <a:gd name="T16" fmla="*/ 1160 w 3544"/>
              <a:gd name="T17" fmla="*/ 8022 h 14563"/>
              <a:gd name="T18" fmla="*/ 0 w 3544"/>
              <a:gd name="T19" fmla="*/ 7475 h 14563"/>
              <a:gd name="T20" fmla="*/ 0 w 3544"/>
              <a:gd name="T21" fmla="*/ 7088 h 14563"/>
              <a:gd name="T22" fmla="*/ 1127 w 3544"/>
              <a:gd name="T23" fmla="*/ 6571 h 14563"/>
              <a:gd name="T24" fmla="*/ 1419 w 3544"/>
              <a:gd name="T25" fmla="*/ 5284 h 14563"/>
              <a:gd name="T26" fmla="*/ 1419 w 3544"/>
              <a:gd name="T27" fmla="*/ 2513 h 14563"/>
              <a:gd name="T28" fmla="*/ 1933 w 3544"/>
              <a:gd name="T29" fmla="*/ 547 h 14563"/>
              <a:gd name="T30" fmla="*/ 3544 w 3544"/>
              <a:gd name="T31" fmla="*/ 0 h 14563"/>
              <a:gd name="T32" fmla="*/ 3544 w 3544"/>
              <a:gd name="T33" fmla="*/ 451 h 14563"/>
              <a:gd name="T34" fmla="*/ 2353 w 3544"/>
              <a:gd name="T35" fmla="*/ 902 h 14563"/>
              <a:gd name="T36" fmla="*/ 1999 w 3544"/>
              <a:gd name="T37" fmla="*/ 2254 h 14563"/>
              <a:gd name="T38" fmla="*/ 1999 w 3544"/>
              <a:gd name="T39" fmla="*/ 5413 h 14563"/>
              <a:gd name="T40" fmla="*/ 580 w 3544"/>
              <a:gd name="T41" fmla="*/ 7275 h 14563"/>
              <a:gd name="T42" fmla="*/ 580 w 3544"/>
              <a:gd name="T43" fmla="*/ 7304 h 14563"/>
              <a:gd name="T44" fmla="*/ 1999 w 3544"/>
              <a:gd name="T45" fmla="*/ 9150 h 14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544" h="14563">
                <a:moveTo>
                  <a:pt x="1999" y="9150"/>
                </a:moveTo>
                <a:lnTo>
                  <a:pt x="1999" y="12306"/>
                </a:lnTo>
                <a:cubicBezTo>
                  <a:pt x="1999" y="12867"/>
                  <a:pt x="2117" y="13306"/>
                  <a:pt x="2353" y="13628"/>
                </a:cubicBezTo>
                <a:cubicBezTo>
                  <a:pt x="2590" y="13950"/>
                  <a:pt x="2986" y="14112"/>
                  <a:pt x="3544" y="14112"/>
                </a:cubicBezTo>
                <a:lnTo>
                  <a:pt x="3544" y="14563"/>
                </a:lnTo>
                <a:cubicBezTo>
                  <a:pt x="2815" y="14563"/>
                  <a:pt x="2276" y="14379"/>
                  <a:pt x="1933" y="14016"/>
                </a:cubicBezTo>
                <a:cubicBezTo>
                  <a:pt x="1589" y="13650"/>
                  <a:pt x="1419" y="12993"/>
                  <a:pt x="1419" y="12050"/>
                </a:cubicBezTo>
                <a:lnTo>
                  <a:pt x="1419" y="9279"/>
                </a:lnTo>
                <a:cubicBezTo>
                  <a:pt x="1419" y="8762"/>
                  <a:pt x="1333" y="8344"/>
                  <a:pt x="1160" y="8022"/>
                </a:cubicBezTo>
                <a:cubicBezTo>
                  <a:pt x="990" y="7701"/>
                  <a:pt x="602" y="7516"/>
                  <a:pt x="0" y="7475"/>
                </a:cubicBezTo>
                <a:lnTo>
                  <a:pt x="0" y="7088"/>
                </a:lnTo>
                <a:cubicBezTo>
                  <a:pt x="558" y="7002"/>
                  <a:pt x="935" y="6829"/>
                  <a:pt x="1127" y="6571"/>
                </a:cubicBezTo>
                <a:cubicBezTo>
                  <a:pt x="1322" y="6315"/>
                  <a:pt x="1419" y="5883"/>
                  <a:pt x="1419" y="5284"/>
                </a:cubicBezTo>
                <a:lnTo>
                  <a:pt x="1419" y="2513"/>
                </a:lnTo>
                <a:cubicBezTo>
                  <a:pt x="1419" y="1567"/>
                  <a:pt x="1589" y="913"/>
                  <a:pt x="1933" y="547"/>
                </a:cubicBezTo>
                <a:cubicBezTo>
                  <a:pt x="2276" y="181"/>
                  <a:pt x="2815" y="0"/>
                  <a:pt x="3544" y="0"/>
                </a:cubicBezTo>
                <a:lnTo>
                  <a:pt x="3544" y="451"/>
                </a:lnTo>
                <a:cubicBezTo>
                  <a:pt x="2986" y="451"/>
                  <a:pt x="2590" y="602"/>
                  <a:pt x="2353" y="902"/>
                </a:cubicBezTo>
                <a:cubicBezTo>
                  <a:pt x="2117" y="1201"/>
                  <a:pt x="1999" y="1652"/>
                  <a:pt x="1999" y="2254"/>
                </a:cubicBezTo>
                <a:lnTo>
                  <a:pt x="1999" y="5413"/>
                </a:lnTo>
                <a:cubicBezTo>
                  <a:pt x="1999" y="6265"/>
                  <a:pt x="1592" y="7275"/>
                  <a:pt x="580" y="7275"/>
                </a:cubicBezTo>
                <a:lnTo>
                  <a:pt x="580" y="7304"/>
                </a:lnTo>
                <a:cubicBezTo>
                  <a:pt x="1565" y="7304"/>
                  <a:pt x="1999" y="8309"/>
                  <a:pt x="1999" y="91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3356492" y="1936845"/>
            <a:ext cx="4479052" cy="451685"/>
          </a:xfrm>
          <a:prstGeom prst="roundRect">
            <a:avLst>
              <a:gd name="adj" fmla="val 25274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356492" y="2642611"/>
            <a:ext cx="4479052" cy="451685"/>
          </a:xfrm>
          <a:prstGeom prst="roundRect">
            <a:avLst>
              <a:gd name="adj" fmla="val 25274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356492" y="3355711"/>
            <a:ext cx="4479052" cy="451685"/>
          </a:xfrm>
          <a:prstGeom prst="roundRect">
            <a:avLst>
              <a:gd name="adj" fmla="val 2682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75004" y="1374966"/>
            <a:ext cx="3758504" cy="2028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点击输入本栏的具体文字，简明扼要的说明分项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75004" y="2051411"/>
            <a:ext cx="3758504" cy="2028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点击输入本栏的具体文字，简明扼要的说明分项内容。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75004" y="2757177"/>
            <a:ext cx="3758504" cy="2028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点击输入本栏的具体文字，简明扼要的说明分项内容。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75004" y="3470277"/>
            <a:ext cx="3758504" cy="2028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点击输入本栏的具体文字，简明扼要的说明分项内容。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3367981" y="4064281"/>
            <a:ext cx="4479052" cy="451685"/>
          </a:xfrm>
          <a:prstGeom prst="roundRect">
            <a:avLst>
              <a:gd name="adj" fmla="val 2682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686493" y="4178847"/>
            <a:ext cx="3758504" cy="2028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点击输入本栏的具体文字，简明扼要的说明分项内容。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</a:t>
            </a:r>
            <a:r>
              <a:rPr lang="zh-CN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GB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53881859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850"/>
                            </p:stCondLst>
                            <p:childTnLst>
                              <p:par>
                                <p:cTn id="24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3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8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35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8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35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 animBg="1"/>
      <p:bldP spid="14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>
          <a:xfrm>
            <a:off x="4034357" y="2296724"/>
            <a:ext cx="1061000" cy="1214343"/>
            <a:chOff x="5379142" y="2991066"/>
            <a:chExt cx="1414667" cy="1619124"/>
          </a:xfrm>
        </p:grpSpPr>
        <p:sp>
          <p:nvSpPr>
            <p:cNvPr id="3" name="Shape 1723"/>
            <p:cNvSpPr/>
            <p:nvPr/>
          </p:nvSpPr>
          <p:spPr>
            <a:xfrm rot="18900000">
              <a:off x="5379143" y="2991066"/>
              <a:ext cx="1414666" cy="1414666"/>
            </a:xfrm>
            <a:prstGeom prst="roundRect">
              <a:avLst>
                <a:gd name="adj" fmla="val 15000"/>
              </a:avLst>
            </a:prstGeom>
            <a:solidFill>
              <a:schemeClr val="accent1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spcBef>
                  <a:spcPts val="337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Shape 1726"/>
            <p:cNvSpPr/>
            <p:nvPr/>
          </p:nvSpPr>
          <p:spPr>
            <a:xfrm rot="18900000">
              <a:off x="5379142" y="3195523"/>
              <a:ext cx="1414666" cy="1414667"/>
            </a:xfrm>
            <a:prstGeom prst="roundRect">
              <a:avLst>
                <a:gd name="adj" fmla="val 15000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spcBef>
                  <a:spcPts val="337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Group 12"/>
          <p:cNvGrpSpPr/>
          <p:nvPr/>
        </p:nvGrpSpPr>
        <p:grpSpPr>
          <a:xfrm>
            <a:off x="2672903" y="2452981"/>
            <a:ext cx="1061000" cy="1214343"/>
            <a:chOff x="3563871" y="3199409"/>
            <a:chExt cx="1414666" cy="1619124"/>
          </a:xfrm>
        </p:grpSpPr>
        <p:sp>
          <p:nvSpPr>
            <p:cNvPr id="6" name="Shape 1722"/>
            <p:cNvSpPr/>
            <p:nvPr/>
          </p:nvSpPr>
          <p:spPr>
            <a:xfrm rot="8100000">
              <a:off x="3563871" y="3403867"/>
              <a:ext cx="1414666" cy="1414666"/>
            </a:xfrm>
            <a:prstGeom prst="roundRect">
              <a:avLst>
                <a:gd name="adj" fmla="val 15000"/>
              </a:avLst>
            </a:prstGeom>
            <a:solidFill>
              <a:schemeClr val="accent1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spcBef>
                  <a:spcPts val="337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Shape 1729"/>
            <p:cNvSpPr/>
            <p:nvPr/>
          </p:nvSpPr>
          <p:spPr>
            <a:xfrm rot="8100000">
              <a:off x="3563871" y="3199409"/>
              <a:ext cx="1414666" cy="1414667"/>
            </a:xfrm>
            <a:prstGeom prst="roundRect">
              <a:avLst>
                <a:gd name="adj" fmla="val 15000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spcBef>
                  <a:spcPts val="337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Group 11"/>
          <p:cNvGrpSpPr/>
          <p:nvPr/>
        </p:nvGrpSpPr>
        <p:grpSpPr>
          <a:xfrm>
            <a:off x="1307307" y="2296724"/>
            <a:ext cx="1061000" cy="1214343"/>
            <a:chOff x="1743076" y="2991066"/>
            <a:chExt cx="1414666" cy="1619124"/>
          </a:xfrm>
        </p:grpSpPr>
        <p:sp>
          <p:nvSpPr>
            <p:cNvPr id="9" name="Shape 1721"/>
            <p:cNvSpPr/>
            <p:nvPr/>
          </p:nvSpPr>
          <p:spPr>
            <a:xfrm rot="18900000">
              <a:off x="1743076" y="2991066"/>
              <a:ext cx="1414666" cy="1414666"/>
            </a:xfrm>
            <a:prstGeom prst="roundRect">
              <a:avLst>
                <a:gd name="adj" fmla="val 15000"/>
              </a:avLst>
            </a:prstGeom>
            <a:solidFill>
              <a:schemeClr val="accent1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spcBef>
                  <a:spcPts val="337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Shape 1732"/>
            <p:cNvSpPr/>
            <p:nvPr/>
          </p:nvSpPr>
          <p:spPr>
            <a:xfrm rot="18900000">
              <a:off x="1743076" y="3195523"/>
              <a:ext cx="1414666" cy="1414667"/>
            </a:xfrm>
            <a:prstGeom prst="roundRect">
              <a:avLst>
                <a:gd name="adj" fmla="val 15000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spcBef>
                  <a:spcPts val="337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Group 15"/>
          <p:cNvGrpSpPr/>
          <p:nvPr/>
        </p:nvGrpSpPr>
        <p:grpSpPr>
          <a:xfrm>
            <a:off x="5399953" y="2452981"/>
            <a:ext cx="1061000" cy="1214344"/>
            <a:chOff x="7199937" y="3199409"/>
            <a:chExt cx="1414666" cy="1619125"/>
          </a:xfrm>
        </p:grpSpPr>
        <p:sp>
          <p:nvSpPr>
            <p:cNvPr id="12" name="Shape 1724"/>
            <p:cNvSpPr/>
            <p:nvPr/>
          </p:nvSpPr>
          <p:spPr>
            <a:xfrm rot="8100000">
              <a:off x="7199937" y="3403868"/>
              <a:ext cx="1414666" cy="1414666"/>
            </a:xfrm>
            <a:prstGeom prst="roundRect">
              <a:avLst>
                <a:gd name="adj" fmla="val 15000"/>
              </a:avLst>
            </a:prstGeom>
            <a:solidFill>
              <a:schemeClr val="accent1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spcBef>
                  <a:spcPts val="337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Shape 1735"/>
            <p:cNvSpPr/>
            <p:nvPr/>
          </p:nvSpPr>
          <p:spPr>
            <a:xfrm rot="8100000">
              <a:off x="7199937" y="3199409"/>
              <a:ext cx="1414666" cy="1414667"/>
            </a:xfrm>
            <a:prstGeom prst="roundRect">
              <a:avLst>
                <a:gd name="adj" fmla="val 15000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spcBef>
                  <a:spcPts val="337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Group 16"/>
          <p:cNvGrpSpPr/>
          <p:nvPr/>
        </p:nvGrpSpPr>
        <p:grpSpPr>
          <a:xfrm>
            <a:off x="6761407" y="2296724"/>
            <a:ext cx="1061000" cy="1214343"/>
            <a:chOff x="9015209" y="2991066"/>
            <a:chExt cx="1414666" cy="1619124"/>
          </a:xfrm>
        </p:grpSpPr>
        <p:sp>
          <p:nvSpPr>
            <p:cNvPr id="15" name="Shape 1725"/>
            <p:cNvSpPr/>
            <p:nvPr/>
          </p:nvSpPr>
          <p:spPr>
            <a:xfrm rot="18900000">
              <a:off x="9015209" y="2991066"/>
              <a:ext cx="1414666" cy="1414666"/>
            </a:xfrm>
            <a:prstGeom prst="roundRect">
              <a:avLst>
                <a:gd name="adj" fmla="val 15000"/>
              </a:avLst>
            </a:prstGeom>
            <a:solidFill>
              <a:schemeClr val="accent1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spcBef>
                  <a:spcPts val="337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Shape 1738"/>
            <p:cNvSpPr/>
            <p:nvPr/>
          </p:nvSpPr>
          <p:spPr>
            <a:xfrm rot="18900000">
              <a:off x="9015209" y="3195523"/>
              <a:ext cx="1414666" cy="1414667"/>
            </a:xfrm>
            <a:prstGeom prst="roundRect">
              <a:avLst>
                <a:gd name="adj" fmla="val 15000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spcBef>
                  <a:spcPts val="337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Text Placeholder 4"/>
          <p:cNvSpPr txBox="1">
            <a:spLocks/>
          </p:cNvSpPr>
          <p:nvPr/>
        </p:nvSpPr>
        <p:spPr>
          <a:xfrm>
            <a:off x="1383750" y="2880154"/>
            <a:ext cx="908114" cy="200824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 Placeholder 4"/>
          <p:cNvSpPr txBox="1">
            <a:spLocks/>
          </p:cNvSpPr>
          <p:nvPr/>
        </p:nvSpPr>
        <p:spPr>
          <a:xfrm>
            <a:off x="2747274" y="2880154"/>
            <a:ext cx="908114" cy="200824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 Placeholder 4"/>
          <p:cNvSpPr txBox="1">
            <a:spLocks/>
          </p:cNvSpPr>
          <p:nvPr/>
        </p:nvSpPr>
        <p:spPr>
          <a:xfrm>
            <a:off x="4110265" y="2880154"/>
            <a:ext cx="908114" cy="200824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 Placeholder 4"/>
          <p:cNvSpPr txBox="1">
            <a:spLocks/>
          </p:cNvSpPr>
          <p:nvPr/>
        </p:nvSpPr>
        <p:spPr>
          <a:xfrm>
            <a:off x="5473789" y="2880154"/>
            <a:ext cx="908114" cy="200824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 Placeholder 4"/>
          <p:cNvSpPr txBox="1">
            <a:spLocks/>
          </p:cNvSpPr>
          <p:nvPr/>
        </p:nvSpPr>
        <p:spPr>
          <a:xfrm>
            <a:off x="6837850" y="2880154"/>
            <a:ext cx="908114" cy="200824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71600" y="1310446"/>
            <a:ext cx="1746277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339752" y="3921318"/>
            <a:ext cx="1746277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702065" y="1310446"/>
            <a:ext cx="1746277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065405" y="3921318"/>
            <a:ext cx="1746277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414567" y="1310446"/>
            <a:ext cx="1746277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itle 1"/>
          <p:cNvSpPr txBox="1">
            <a:spLocks/>
          </p:cNvSpPr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</a:t>
            </a:r>
            <a:r>
              <a:rPr lang="zh-CN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GB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5536207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50"/>
                            </p:stCondLst>
                            <p:childTnLst>
                              <p:par>
                                <p:cTn id="2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50"/>
                            </p:stCondLst>
                            <p:childTnLst>
                              <p:par>
                                <p:cTn id="2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50"/>
                            </p:stCondLst>
                            <p:childTnLst>
                              <p:par>
                                <p:cTn id="3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50"/>
                            </p:stCondLst>
                            <p:childTnLst>
                              <p:par>
                                <p:cTn id="3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350"/>
                            </p:stCondLst>
                            <p:childTnLst>
                              <p:par>
                                <p:cTn id="4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850"/>
                            </p:stCondLst>
                            <p:childTnLst>
                              <p:par>
                                <p:cTn id="4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350"/>
                            </p:stCondLst>
                            <p:childTnLst>
                              <p:par>
                                <p:cTn id="5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850"/>
                            </p:stCondLst>
                            <p:childTnLst>
                              <p:par>
                                <p:cTn id="5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350"/>
                            </p:stCondLst>
                            <p:childTnLst>
                              <p:par>
                                <p:cTn id="6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/>
      <p:bldP spid="18" grpId="0" build="p"/>
      <p:bldP spid="19" grpId="0" build="p"/>
      <p:bldP spid="20" grpId="0" build="p"/>
      <p:bldP spid="21" grpId="0" build="p"/>
      <p:bldP spid="22" grpId="0"/>
      <p:bldP spid="23" grpId="0"/>
      <p:bldP spid="24" grpId="0"/>
      <p:bldP spid="25" grpId="0"/>
      <p:bldP spid="26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5166"/>
          <p:cNvSpPr/>
          <p:nvPr/>
        </p:nvSpPr>
        <p:spPr>
          <a:xfrm>
            <a:off x="1944344" y="1407431"/>
            <a:ext cx="1218057" cy="10791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31" y="0"/>
                </a:moveTo>
                <a:lnTo>
                  <a:pt x="4125" y="12945"/>
                </a:lnTo>
                <a:lnTo>
                  <a:pt x="0" y="21600"/>
                </a:lnTo>
                <a:lnTo>
                  <a:pt x="21600" y="7769"/>
                </a:lnTo>
                <a:lnTo>
                  <a:pt x="17131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algn="ctr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15" name="Shape 5167"/>
          <p:cNvSpPr/>
          <p:nvPr/>
        </p:nvSpPr>
        <p:spPr>
          <a:xfrm>
            <a:off x="1574954" y="2047198"/>
            <a:ext cx="1961434" cy="11234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039" y="0"/>
                </a:moveTo>
                <a:lnTo>
                  <a:pt x="2561" y="13286"/>
                </a:lnTo>
                <a:lnTo>
                  <a:pt x="0" y="21600"/>
                </a:lnTo>
                <a:lnTo>
                  <a:pt x="21600" y="8314"/>
                </a:lnTo>
                <a:cubicBezTo>
                  <a:pt x="21600" y="8314"/>
                  <a:pt x="19039" y="0"/>
                  <a:pt x="1903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algn="ctr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16" name="Shape 5168"/>
          <p:cNvSpPr/>
          <p:nvPr/>
        </p:nvSpPr>
        <p:spPr>
          <a:xfrm>
            <a:off x="1205564" y="2740899"/>
            <a:ext cx="2704811" cy="1123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43" y="0"/>
                </a:moveTo>
                <a:lnTo>
                  <a:pt x="1857" y="13286"/>
                </a:lnTo>
                <a:lnTo>
                  <a:pt x="0" y="21600"/>
                </a:lnTo>
                <a:lnTo>
                  <a:pt x="21600" y="8314"/>
                </a:lnTo>
                <a:cubicBezTo>
                  <a:pt x="21600" y="8314"/>
                  <a:pt x="19743" y="0"/>
                  <a:pt x="19743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algn="ctr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17" name="Shape 5169"/>
          <p:cNvSpPr/>
          <p:nvPr/>
        </p:nvSpPr>
        <p:spPr>
          <a:xfrm>
            <a:off x="827584" y="3434599"/>
            <a:ext cx="3448181" cy="11234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57" y="13286"/>
                </a:moveTo>
                <a:lnTo>
                  <a:pt x="0" y="21600"/>
                </a:lnTo>
                <a:lnTo>
                  <a:pt x="21600" y="8314"/>
                </a:lnTo>
                <a:lnTo>
                  <a:pt x="20143" y="0"/>
                </a:lnTo>
                <a:cubicBezTo>
                  <a:pt x="20143" y="0"/>
                  <a:pt x="1457" y="13286"/>
                  <a:pt x="1457" y="1328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algn="ctr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2313735" y="1108481"/>
            <a:ext cx="857881" cy="735467"/>
            <a:chOff x="2313735" y="1108481"/>
            <a:chExt cx="857881" cy="735467"/>
          </a:xfrm>
        </p:grpSpPr>
        <p:sp>
          <p:nvSpPr>
            <p:cNvPr id="4" name="Shape 5171"/>
            <p:cNvSpPr/>
            <p:nvPr/>
          </p:nvSpPr>
          <p:spPr>
            <a:xfrm>
              <a:off x="2313735" y="1108481"/>
              <a:ext cx="849654" cy="6870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algn="ctr">
                <a:defRPr>
                  <a:solidFill>
                    <a:srgbClr val="4C4C4C"/>
                  </a:solidFill>
                </a:defRPr>
              </a:pPr>
              <a:endParaRPr 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  <p:sp>
          <p:nvSpPr>
            <p:cNvPr id="9" name="Shape 5176"/>
            <p:cNvSpPr/>
            <p:nvPr/>
          </p:nvSpPr>
          <p:spPr>
            <a:xfrm>
              <a:off x="2329102" y="1491630"/>
              <a:ext cx="842514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/>
              <a:r>
                <a:rPr lang="zh-CN" altLang="en-US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输入文本</a:t>
              </a:r>
              <a:endPara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944344" y="2047198"/>
            <a:ext cx="1589745" cy="432411"/>
            <a:chOff x="1944344" y="2047198"/>
            <a:chExt cx="1589745" cy="432411"/>
          </a:xfrm>
        </p:grpSpPr>
        <p:sp>
          <p:nvSpPr>
            <p:cNvPr id="6" name="Shape 5173"/>
            <p:cNvSpPr/>
            <p:nvPr/>
          </p:nvSpPr>
          <p:spPr>
            <a:xfrm>
              <a:off x="1944344" y="2047198"/>
              <a:ext cx="1589745" cy="4324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6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8440" y="0"/>
                  </a:lnTo>
                  <a:cubicBezTo>
                    <a:pt x="18440" y="0"/>
                    <a:pt x="3160" y="0"/>
                    <a:pt x="3160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algn="ctr">
                <a:defRPr>
                  <a:solidFill>
                    <a:srgbClr val="4C4C4C"/>
                  </a:solidFill>
                </a:defRPr>
              </a:pPr>
              <a:endParaRPr 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  <p:sp>
          <p:nvSpPr>
            <p:cNvPr id="10" name="Shape 5177"/>
            <p:cNvSpPr/>
            <p:nvPr/>
          </p:nvSpPr>
          <p:spPr>
            <a:xfrm>
              <a:off x="2191740" y="2087244"/>
              <a:ext cx="1099552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</a:t>
              </a:r>
              <a:r>
                <a:rPr lang="zh-CN" altLang="en-US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输入文本</a:t>
              </a:r>
              <a:endPara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574955" y="2740898"/>
            <a:ext cx="2333121" cy="432412"/>
            <a:chOff x="1574955" y="2740898"/>
            <a:chExt cx="2333121" cy="432412"/>
          </a:xfrm>
        </p:grpSpPr>
        <p:sp>
          <p:nvSpPr>
            <p:cNvPr id="5" name="Shape 5172"/>
            <p:cNvSpPr/>
            <p:nvPr/>
          </p:nvSpPr>
          <p:spPr>
            <a:xfrm>
              <a:off x="1574955" y="2740898"/>
              <a:ext cx="2333121" cy="432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3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9447" y="0"/>
                  </a:lnTo>
                  <a:cubicBezTo>
                    <a:pt x="19447" y="0"/>
                    <a:pt x="2153" y="0"/>
                    <a:pt x="2153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algn="ctr">
                <a:defRPr>
                  <a:solidFill>
                    <a:srgbClr val="4C4C4C"/>
                  </a:solidFill>
                </a:defRPr>
              </a:pPr>
              <a:endParaRPr 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  <p:sp>
          <p:nvSpPr>
            <p:cNvPr id="11" name="Shape 5178"/>
            <p:cNvSpPr/>
            <p:nvPr/>
          </p:nvSpPr>
          <p:spPr>
            <a:xfrm>
              <a:off x="1815028" y="2780945"/>
              <a:ext cx="1849246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点击输入标题文本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205565" y="3434598"/>
            <a:ext cx="3076490" cy="432407"/>
            <a:chOff x="1205565" y="3434598"/>
            <a:chExt cx="3076490" cy="432407"/>
          </a:xfrm>
        </p:grpSpPr>
        <p:sp>
          <p:nvSpPr>
            <p:cNvPr id="7" name="Shape 5174"/>
            <p:cNvSpPr/>
            <p:nvPr/>
          </p:nvSpPr>
          <p:spPr>
            <a:xfrm>
              <a:off x="1205565" y="3434598"/>
              <a:ext cx="3076490" cy="432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9967" y="0"/>
                  </a:lnTo>
                  <a:lnTo>
                    <a:pt x="1633" y="0"/>
                  </a:lnTo>
                  <a:lnTo>
                    <a:pt x="0" y="21600"/>
                  </a:lnTo>
                  <a:cubicBezTo>
                    <a:pt x="0" y="216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algn="ctr">
                <a:defRPr>
                  <a:solidFill>
                    <a:srgbClr val="4C4C4C"/>
                  </a:solidFill>
                </a:defRPr>
              </a:pPr>
              <a:endParaRPr 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  <p:sp>
          <p:nvSpPr>
            <p:cNvPr id="12" name="Shape 5179"/>
            <p:cNvSpPr/>
            <p:nvPr/>
          </p:nvSpPr>
          <p:spPr>
            <a:xfrm>
              <a:off x="1422332" y="3474643"/>
              <a:ext cx="2634639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点击输入标题文本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27585" y="4118665"/>
            <a:ext cx="3819870" cy="432407"/>
            <a:chOff x="827585" y="4118665"/>
            <a:chExt cx="3819870" cy="432407"/>
          </a:xfrm>
        </p:grpSpPr>
        <p:sp>
          <p:nvSpPr>
            <p:cNvPr id="8" name="Shape 5175"/>
            <p:cNvSpPr/>
            <p:nvPr/>
          </p:nvSpPr>
          <p:spPr>
            <a:xfrm>
              <a:off x="827585" y="4118665"/>
              <a:ext cx="3819870" cy="432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5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0285" y="0"/>
                  </a:lnTo>
                  <a:cubicBezTo>
                    <a:pt x="20285" y="0"/>
                    <a:pt x="1315" y="0"/>
                    <a:pt x="1315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algn="ctr">
                <a:defRPr>
                  <a:solidFill>
                    <a:srgbClr val="4C4C4C"/>
                  </a:solidFill>
                </a:defRPr>
              </a:pPr>
              <a:endParaRPr 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  <p:sp>
          <p:nvSpPr>
            <p:cNvPr id="13" name="Shape 5180"/>
            <p:cNvSpPr/>
            <p:nvPr/>
          </p:nvSpPr>
          <p:spPr>
            <a:xfrm>
              <a:off x="1072475" y="4158709"/>
              <a:ext cx="3334354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点击输入标题文本</a:t>
              </a:r>
            </a:p>
          </p:txBody>
        </p:sp>
      </p:grpSp>
      <p:sp>
        <p:nvSpPr>
          <p:cNvPr id="18" name="Round Same Side Corner Rectangle 67"/>
          <p:cNvSpPr/>
          <p:nvPr/>
        </p:nvSpPr>
        <p:spPr>
          <a:xfrm rot="10800000" flipH="1">
            <a:off x="5091212" y="1121919"/>
            <a:ext cx="49903" cy="514044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82" tIns="41141" rIns="82282" bIns="41141" rtlCol="0" anchor="ctr"/>
          <a:lstStyle/>
          <a:p>
            <a:pPr algn="ctr"/>
            <a:endParaRPr lang="bg-BG" dirty="0">
              <a:latin typeface="Calibri Light"/>
            </a:endParaRPr>
          </a:p>
        </p:txBody>
      </p:sp>
      <p:sp>
        <p:nvSpPr>
          <p:cNvPr id="19" name="Round Same Side Corner Rectangle 68"/>
          <p:cNvSpPr/>
          <p:nvPr/>
        </p:nvSpPr>
        <p:spPr>
          <a:xfrm rot="10800000" flipH="1">
            <a:off x="5089572" y="1903209"/>
            <a:ext cx="49903" cy="514044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82" tIns="41141" rIns="82282" bIns="41141" rtlCol="0" anchor="ctr"/>
          <a:lstStyle/>
          <a:p>
            <a:pPr algn="ctr"/>
            <a:endParaRPr lang="bg-BG" dirty="0">
              <a:latin typeface="Calibri Light"/>
            </a:endParaRPr>
          </a:p>
        </p:txBody>
      </p:sp>
      <p:sp>
        <p:nvSpPr>
          <p:cNvPr id="20" name="Round Same Side Corner Rectangle 69"/>
          <p:cNvSpPr/>
          <p:nvPr/>
        </p:nvSpPr>
        <p:spPr>
          <a:xfrm rot="10800000" flipH="1">
            <a:off x="5091212" y="2613341"/>
            <a:ext cx="49903" cy="514044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82" tIns="41141" rIns="82282" bIns="41141" rtlCol="0" anchor="ctr"/>
          <a:lstStyle/>
          <a:p>
            <a:pPr algn="ctr"/>
            <a:endParaRPr lang="bg-BG" dirty="0">
              <a:latin typeface="Calibri Ligh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5228512" y="1109269"/>
            <a:ext cx="2871880" cy="582144"/>
            <a:chOff x="5228512" y="1109269"/>
            <a:chExt cx="2871880" cy="582144"/>
          </a:xfrm>
        </p:grpSpPr>
        <p:sp>
          <p:nvSpPr>
            <p:cNvPr id="21" name="TextBox 20"/>
            <p:cNvSpPr txBox="1"/>
            <p:nvPr/>
          </p:nvSpPr>
          <p:spPr>
            <a:xfrm>
              <a:off x="5228512" y="1303102"/>
              <a:ext cx="2871880" cy="388311"/>
            </a:xfrm>
            <a:prstGeom prst="rect">
              <a:avLst/>
            </a:prstGeom>
            <a:noFill/>
          </p:spPr>
          <p:txBody>
            <a:bodyPr wrap="square" lIns="34290" tIns="17145" rIns="34290" bIns="17145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输入本栏的具体文字，简明扼要的说明分项内容，此为概念图解，请根据您的具体内容酌情修改。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Rectangle 71"/>
            <p:cNvSpPr/>
            <p:nvPr/>
          </p:nvSpPr>
          <p:spPr>
            <a:xfrm>
              <a:off x="5228513" y="1109269"/>
              <a:ext cx="1300356" cy="219291"/>
            </a:xfrm>
            <a:prstGeom prst="rect">
              <a:avLst/>
            </a:prstGeom>
          </p:spPr>
          <p:txBody>
            <a:bodyPr wrap="none" lIns="34290" tIns="17145" rIns="34290" bIns="17145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点击输入标题文本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228512" y="1869180"/>
            <a:ext cx="2871880" cy="582143"/>
            <a:chOff x="5228512" y="1869180"/>
            <a:chExt cx="2871880" cy="582143"/>
          </a:xfrm>
        </p:grpSpPr>
        <p:sp>
          <p:nvSpPr>
            <p:cNvPr id="23" name="TextBox 22"/>
            <p:cNvSpPr txBox="1"/>
            <p:nvPr/>
          </p:nvSpPr>
          <p:spPr>
            <a:xfrm>
              <a:off x="5228512" y="2063012"/>
              <a:ext cx="2871880" cy="388311"/>
            </a:xfrm>
            <a:prstGeom prst="rect">
              <a:avLst/>
            </a:prstGeom>
            <a:noFill/>
          </p:spPr>
          <p:txBody>
            <a:bodyPr wrap="square" lIns="34290" tIns="17145" rIns="34290" bIns="17145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输入本栏的具体文字，简明扼要的说明分项内容，此为概念图解，请根据您的具体内容酌情修改。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Rectangle 73"/>
            <p:cNvSpPr/>
            <p:nvPr/>
          </p:nvSpPr>
          <p:spPr>
            <a:xfrm>
              <a:off x="5228513" y="1869180"/>
              <a:ext cx="1300356" cy="219291"/>
            </a:xfrm>
            <a:prstGeom prst="rect">
              <a:avLst/>
            </a:prstGeom>
          </p:spPr>
          <p:txBody>
            <a:bodyPr wrap="none" lIns="34290" tIns="17145" rIns="34290" bIns="17145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点击输入标题文本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228512" y="2629091"/>
            <a:ext cx="2871880" cy="582144"/>
            <a:chOff x="5228512" y="2629091"/>
            <a:chExt cx="2871880" cy="582144"/>
          </a:xfrm>
        </p:grpSpPr>
        <p:sp>
          <p:nvSpPr>
            <p:cNvPr id="25" name="TextBox 24"/>
            <p:cNvSpPr txBox="1"/>
            <p:nvPr/>
          </p:nvSpPr>
          <p:spPr>
            <a:xfrm>
              <a:off x="5228512" y="2822924"/>
              <a:ext cx="2871880" cy="388311"/>
            </a:xfrm>
            <a:prstGeom prst="rect">
              <a:avLst/>
            </a:prstGeom>
            <a:noFill/>
          </p:spPr>
          <p:txBody>
            <a:bodyPr wrap="square" lIns="34290" tIns="17145" rIns="34290" bIns="17145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输入本栏的具体文字，简明扼要的说明分项内容，此为概念图解，请根据您的具体内容酌情修改。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Rectangle 75"/>
            <p:cNvSpPr/>
            <p:nvPr/>
          </p:nvSpPr>
          <p:spPr>
            <a:xfrm>
              <a:off x="5228513" y="2629091"/>
              <a:ext cx="1300356" cy="219291"/>
            </a:xfrm>
            <a:prstGeom prst="rect">
              <a:avLst/>
            </a:prstGeom>
          </p:spPr>
          <p:txBody>
            <a:bodyPr wrap="none" lIns="34290" tIns="17145" rIns="34290" bIns="17145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点击输入标题文本</a:t>
              </a:r>
            </a:p>
          </p:txBody>
        </p:sp>
      </p:grpSp>
      <p:sp>
        <p:nvSpPr>
          <p:cNvPr id="27" name="Round Same Side Corner Rectangle 76"/>
          <p:cNvSpPr/>
          <p:nvPr/>
        </p:nvSpPr>
        <p:spPr>
          <a:xfrm rot="10800000" flipH="1">
            <a:off x="5089572" y="3333829"/>
            <a:ext cx="49903" cy="514044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82" tIns="41141" rIns="82282" bIns="41141" rtlCol="0" anchor="ctr"/>
          <a:lstStyle/>
          <a:p>
            <a:pPr algn="ctr"/>
            <a:endParaRPr lang="bg-BG" dirty="0">
              <a:latin typeface="Calibri Light"/>
            </a:endParaRPr>
          </a:p>
        </p:txBody>
      </p:sp>
      <p:sp>
        <p:nvSpPr>
          <p:cNvPr id="28" name="Round Same Side Corner Rectangle 77"/>
          <p:cNvSpPr/>
          <p:nvPr/>
        </p:nvSpPr>
        <p:spPr>
          <a:xfrm rot="10800000" flipH="1">
            <a:off x="5091212" y="4043961"/>
            <a:ext cx="49903" cy="514044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82" tIns="41141" rIns="82282" bIns="41141" rtlCol="0" anchor="ctr"/>
          <a:lstStyle/>
          <a:p>
            <a:pPr algn="ctr"/>
            <a:endParaRPr lang="bg-BG" dirty="0">
              <a:latin typeface="Calibri Light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5228512" y="3299800"/>
            <a:ext cx="2871880" cy="582144"/>
            <a:chOff x="5228512" y="3299800"/>
            <a:chExt cx="2871880" cy="582144"/>
          </a:xfrm>
        </p:grpSpPr>
        <p:sp>
          <p:nvSpPr>
            <p:cNvPr id="29" name="TextBox 28"/>
            <p:cNvSpPr txBox="1"/>
            <p:nvPr/>
          </p:nvSpPr>
          <p:spPr>
            <a:xfrm>
              <a:off x="5228512" y="3493633"/>
              <a:ext cx="2871880" cy="388311"/>
            </a:xfrm>
            <a:prstGeom prst="rect">
              <a:avLst/>
            </a:prstGeom>
            <a:noFill/>
          </p:spPr>
          <p:txBody>
            <a:bodyPr wrap="square" lIns="34290" tIns="17145" rIns="34290" bIns="17145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点击输入本栏的具体文字，简明扼要的说明分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项内容，此为概念图解，请根据您的具体内容酌情修改。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Rectangle 79"/>
            <p:cNvSpPr/>
            <p:nvPr/>
          </p:nvSpPr>
          <p:spPr>
            <a:xfrm>
              <a:off x="5228513" y="3299800"/>
              <a:ext cx="1300356" cy="219291"/>
            </a:xfrm>
            <a:prstGeom prst="rect">
              <a:avLst/>
            </a:prstGeom>
          </p:spPr>
          <p:txBody>
            <a:bodyPr wrap="none" lIns="34290" tIns="17145" rIns="34290" bIns="17145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点击输入标题文本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228512" y="4059711"/>
            <a:ext cx="2871880" cy="582144"/>
            <a:chOff x="5228512" y="4059711"/>
            <a:chExt cx="2871880" cy="582144"/>
          </a:xfrm>
        </p:grpSpPr>
        <p:sp>
          <p:nvSpPr>
            <p:cNvPr id="31" name="TextBox 30"/>
            <p:cNvSpPr txBox="1"/>
            <p:nvPr/>
          </p:nvSpPr>
          <p:spPr>
            <a:xfrm>
              <a:off x="5228512" y="4253544"/>
              <a:ext cx="2871880" cy="388311"/>
            </a:xfrm>
            <a:prstGeom prst="rect">
              <a:avLst/>
            </a:prstGeom>
            <a:noFill/>
          </p:spPr>
          <p:txBody>
            <a:bodyPr wrap="square" lIns="34290" tIns="17145" rIns="34290" bIns="17145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输入本栏的具体文字，简明扼要的说明分项内容，此为概念图解，请根据您的具体内容酌情修改。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Rectangle 81"/>
            <p:cNvSpPr/>
            <p:nvPr/>
          </p:nvSpPr>
          <p:spPr>
            <a:xfrm>
              <a:off x="5228513" y="4059711"/>
              <a:ext cx="1300356" cy="219291"/>
            </a:xfrm>
            <a:prstGeom prst="rect">
              <a:avLst/>
            </a:prstGeom>
          </p:spPr>
          <p:txBody>
            <a:bodyPr wrap="none" lIns="34290" tIns="17145" rIns="34290" bIns="17145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点击输入标题文本</a:t>
              </a:r>
            </a:p>
          </p:txBody>
        </p:sp>
      </p:grpSp>
      <p:sp>
        <p:nvSpPr>
          <p:cNvPr id="34" name="Title 1"/>
          <p:cNvSpPr txBox="1">
            <a:spLocks/>
          </p:cNvSpPr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</a:t>
            </a:r>
            <a:r>
              <a:rPr lang="zh-CN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GB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0191754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5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5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3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85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3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85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35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8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35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85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35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85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35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85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35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85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7" grpId="0" animBg="1"/>
      <p:bldP spid="28" grpId="0" animBg="1"/>
      <p:bldP spid="3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7B2EFCEF-D214-49FD-A524-016479CC22EB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NOodEk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TqHRJ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NOodEm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06h0SS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06h0SW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06h0ST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06h0SZ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06h0Sb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1Kh0Sd92xIjVDAAA2h0AABcAAAB1bml2ZXJzYWwvdW5pdmVyc2FsLnBuZ+2Za1QTV7vHB21fKypITxGUm8JapVVuXrgjqFw9PQIiFwEBeRFQkQSEcAsBW1uwCqQUD7FqSFEqhEsCAolOIEGpib4UkBISJASQNEQmEsA4CbmRM9i+53x41/lw1jof+TC/mdkzs/fzPLOf/37W2t+HhwZvM9xlCADAtuMhAREAsJEMABuUn/wNaTnvsPEKcjLIiQg+BlCGLOeRm4/Sj544CgAd+C3a5I+R+81ZIbE5AGDUv3YYcNBN5wDACn084GhkQeKC8ETLQVjHWZbuVwFqYNIw4Sbq14QvF5odv/iCdi3v5KX63Y4h0n/cC7lhYVLv1DV+7IntMRMyqufrb0A5xVGltNCzWlgZFLRsyPMF7LnsumTr+dNP/5H2490/iD/dzUlx3UYqUc9Dvcqp+F75kHcGmqn6HLHoDHnk7hhprF6edTDCb2Xmal4a0ujxABrZ32oHi/B+KPuPAODKqSanhGDILKl4JBR5DDRG4oruVxnIgjYAQN+XUaSpAmkbfaIaeZL172ON7qDJ2pX9tUjk9Pd1rnOd61znOte5znWuc53rXOc617nO/19OrrztHI5Grn440rABALb7/x8pOlatfmFPak0seP3d2L+F+XQUvR8JjvFTj+BnuQvNghh6JwpNtwaAvgu/bRvpLWU5QQrCtH5VuQkTdCJeXqFiSJlIk01np1EV19hPmwW/9DfudneLEk6BQqEasYsDyxiLbNkkWAFVxNFRxHTXQUxGE46LA4fVNtBMCE493yiwuEVB5dN9CfBkznAbRlRrXTDz9Zj3Yk+OQFyqHiVFs7RiZ36JRjA95VYnKhRVuqNQGrOk4uXabLkuYnRQlIYhVc6vqoZLpw6gzjAXdeD8/sumA+OuwhT8YRrmsHPG6vv3exMbLB0NAL7/goMX54hVifzOdJf0cMsFsHD4qJAe0+u/NBPSSyEB3AUZT3IAGlxNyBd2l4imK5PARaYGxWjdQHei7t6bP41TqnM9rTgnBczZLppKydLr7tTH7fGQ3Xg3iC7JEW3a6ppE5PW4Cs1j8DcMWbvch4bleSDneZRDiiC3m4LRwacpy/LiGPF48FkuxjtuA/COu+kF3m+1QKPGhYIYEkZ+twbEUy83PnlSPSFskt6LJ91ododNt2Di0GrGhTRTj4Qj3LpOz60QqHjs60SlaSyLu806nnYNOftTfH9o0jQP8TdtEflaVHs/aOH0j3cmjrgvwlq2O3OkTNaORGYkletVIRc8aMFY4yUpgdCXVX0evJFPgb5nYyZhQqni8TwPxxvMQUFMGU9nGwB9XNlvq6z8x/W7nofcOuzhXMg3dirfNAcDapd+HsL33jX90e7TfQr2oVQf670AARsolWQqFx5wngcSTkqk2WAGaNIiT41Z+Cz4rKXo/GZgZhZiXBdmKDwhXumHYXrHo3B+UQ2Jv39ShppsVUQOYh96mQaloK04fGG+XQThSbSEUB/Dft//aAilTjB5hLjwKvWtt5AiyN8plC+bg6kbgcaY8pI6uTKcAGa6SOc8gzHjaPpq+adkwqFv6i3c44Oetj5tYG/hjkIyhvdOshA2qwZZqFdA3zxRbmMI5QrOIpZQoOm3uYKZ7bbwj0EuuaIyr29zRg+ZNsEJfTLGNcsYq4fepS4upfbdTjbl72tV3uTO2yWWTvFsZaD0YXZCP22xAYWtOJO3UxNqH2FwpWVpIoPaTR2VtAqMOlF1OQq1lEoXJCflO0QQ+pkip/vxpIEJ+4h9R9x1GXhD0vKmjLJUnyzLbuI+Hht3Svnsk5HrfWAS5P/t8tGn13heVvvdh0/xD3KSvnvtM3zgs3SGtZ1ZbNBhJ+PHjheq1b9/5dxNQGuILx0tAA9iij5QHymk3UImUufAquTj6qLjcFlpj2r6XGGT2MVInjCBwZ0hTvAwHpk7T3qxo8yrsruVl8/46l83mLSngCqmxdFYAn+eBrRqehk9Z3J3Yoh2xcrHjoJjqoegRPQ5/NWCjX6Fw5asPhj4in4JmMl1ki+mQRuhXxrriqC5lSLqATx2VSWJYanHqNF+etVwfmJY4dxP6ajEYCJJ8iUmwZUSShDlzdOetd5JJ4CO3VXyVJEbr4g73G0N5zSy+YoWuTzPAdOLKexdvC2JBZ/TzJ3kushqQ8sEZfFbrvPTMD/dez1JRdcn3grzFj40uDLatGibRx3WTByqCG9Rbr5T5j5dnCOBueUzriU9/NOyZZxep+QT8IBPAP1wmtCHUZFs9MyQo3q4/KTEnbtiuLLrIpGjjm7nudA4tPramNEz3EAWaW/E1/eldfh+WrKnsHhivnYbYDm9pn6KbtV214qsvaaN8lS7CElW88/aFREe6f5RazKz7hfWKkyVXpjrvemK3mbaLO/SQLQXa57u56orB9wCIfPpnXJuUUxTVUgSe2WcKaAJA7kp9wWfC65FzrxBItyeaS5ijIauhXaFMktV8dq3NnTkdw7lV8clFor/ExbbTV4c3xGXsjhr2WB3jdF/RTmSWRPrPuwkd+GpbKvj2HmWo870ZM/oBt7/1i3IF/uPhe+P6ogMKubVsXb5BUcGRseGHqQ0Wsy5WGCTOMrY4F8djQ2mYugn1sLFDZfG0dt4VEUx6jpX3L510GTO9TdsWjrnOvf3zJrMAGgHmqVTQHzEdbXB/paBi2fcjbMYMpXHJQv2iqxrdG1iMmUYVfidsuXg0qCAyr7W+tk2Jj5ucUQiJQ/so6XJE383oWPi5Lzw8v6q5fK/QrYLysPDFHjyM7K8qDaOqgLn+osztD6o7WR9t6XCChEAde7eI9In6t5FHBoeJa3mwjeStLM78D7vnkPe06qhol0dhgzMMCdZ4MLObySu5fzyYfWb+wsZ8j0XbykbqrZbINYcvmc3Xns0up/y8rb+55ce3HyVWZbxX0F1rYDNp++3kTLMBWlan2E+ua8t+aNVLW4y+dJ0SxW36FKu4JxFNbg0EmzTVrJ01abVv8u66Y6P6o8a6YWLE7cbGU4z+4Ty7HE3h8Y7f05WEVYlJgj4c/7cdscfapH/lQwOsGSMsPOD2HPuVhsYVNSd38DCPHJyK6fHvqvM37ZbsZsfPjqU7WuEsa4yJcPjb2gv3Gwx9YqbU6V6XeatvP8Zp+Ogr4lVvw9K6xP6Z2IUzH5vP8GX4MaQscAQq3KI5/K0rUyWNS3G4A83uToo2dbNAmtEohIu3kLndHPMa6u9qKJwkzhBIy2QLHcdPr1oqM0Wis2r4/Dfo7BvbSPs0T3LbLXLVOo12bsFdCkWLvfTJsN0lq4yY+5VOinBhjeYBm+hYJmW97C+qAjWbo79d8KVEwTCWvAvFL97YW+22u//y+z5eAce9sfbaSqzgn0g9M6EiimpKWRep2WrPnl0A6JxPohDwsDCyXIdT5zifL7SRtoeOcp1I8sH+rEcOHKgYoCt6L3UbgyfbuIgaZ1nQq5RXw2Brbip3/KIGqiFShlTiVdI2j/sW8ptSh5V7n6HSWa3gZKBPUg2uMFftZUczxPRdKFvkMS+OxSlZXGlTYIda2qt/KDWf7dB1HrxWxQubVony+djs+eAtjCr2pOnCIOjXNRbNE4aTz/BgV8G7qRDdc7lb+rwnA8K3GaWWFCPI/qmC/M+iHAjqQQUGmk+JddokGKodsUhgXtTnKuczAnztlKBX4iihXLx9v9eyZSIlNCpY5Jmwd/WTIkqHVTeK1cZ2WJsI1h1//r263KbREhD5p+gb0MSVQIJ86cz6U/2BEAN3pN05lWw4rZYGWElw/ZiTv7pe+iybdTAmsuTO2HirzJXjSVG6re2ZlJ7FXGMtUWzRh1zQGgTqhbZ6AsOnoe0l4t1rxvUMYdyVrJwuX/1AmE3C3Pe7U1QMIyBvjHvZ9grHwnBYbBwaDCKaebtEUGVojQ4xUMtUpQlsvYkBb1xUk5hF6F8libB4sg5zUDS6uX4H7JbbFaXyhcQfzi+fzRSGLUjSPgedTpp9KdGx/JdGHDd2CFhj2T2nt4YU3PVDgZLdj1Ev1rbtmsJti5sqBwJRYrQXP7H2jCc32tz5wgMMWZZuAmY8RjSaciaXLbn4klf9tA3yJdevs+NXmUt9iqn1Ayy3+oyXvCFVR0yFeFDrpmDowlmALA0Vj4mMW/W5LEflxW1je7P22FpSRafxgZUvbbFxu71kmrImFspRKeNcLqf5pXa5fku+3AD4Cxdyt2u8eg6yJRJS69tCYT4zwacWT1Fbzs4PP3ttGjC2CMUUj4DTqH/WnqzJaTSqSpgbbux2bd3WUxIotkZAMDMzeYwtFbip78Q/M/txtO6/HZ3U+RFbzLYVYZp4C1RS3UtxO3It1Xkotyt7nbdZaV6zXSLM3PlHnEz0kyJgNMxb/RlY5AemLye3lSMgy+v7WQeDwwNoBw7+81/AVBLAwQUAAIACADUqHRJcD84SUoAAABqAAAAGwAAAHVuaXZlcnNhbC91bml2ZXJzYWwucG5nLnhtbLOxr8jNUShLLSrOzM+zVTLUM1Cyt+PlsikoSi3LTC1XqACKGekZQICSQiUqtzwzpSTDVsnS0BghlpGamZ5RYqtkZmEKF9QHGgkAUEsBAgAAFAACAAgA06h0SRUOrShkBAAABxEAAB0AAAAAAAAAAQAAAAAAAAAAAHVuaXZlcnNhbC9jb21tb25fbWVzc2FnZXMubG5nUEsBAgAAFAACAAgA06h0SQh+CyMpAwAAhgwAACcAAAAAAAAAAQAAAAAAnwQAAHVuaXZlcnNhbC9mbGFzaF9wdWJsaXNoaW5nX3NldHRpbmdzLnhtbFBLAQIAABQAAgAIANOodEm1/AlkugIAAFUKAAAhAAAAAAAAAAEAAAAAAA0IAAB1bml2ZXJzYWwvZmxhc2hfc2tpbl9zZXR0aW5ncy54bWxQSwECAAAUAAIACADTqHRJKpYPZ/4CAACXCwAAJgAAAAAAAAABAAAAAAAGCwAAdW5pdmVyc2FsL2h0bWxfcHVibGlzaGluZ19zZXR0aW5ncy54bWxQSwECAAAUAAIACADTqHRJaHFSkZoBAAAfBgAAHwAAAAAAAAABAAAAAABIDgAAdW5pdmVyc2FsL2h0bWxfc2tpbl9zZXR0aW5ncy5qc1BLAQIAABQAAgAIANOodEk9PC/RwQAAAOUBAAAaAAAAAAAAAAEAAAAAAB8QAAB1bml2ZXJzYWwvaTE4bl9wcmVzZXRzLnhtbFBLAQIAABQAAgAIANOodEma+ZZkawAAAGsAAAAcAAAAAAAAAAEAAAAAABgRAAB1bml2ZXJzYWwvbG9jYWxfc2V0dGluZ3MueG1sUEsBAgAAFAACAAgARJRXRyO0Tvv7AgAAsAgAABQAAAAAAAAAAQAAAAAAvREAAHVuaXZlcnNhbC9wbGF5ZXIueG1sUEsBAgAAFAACAAgA06h0SbCHI/RsAQAA9wIAACkAAAAAAAAAAQAAAAAA6hQAAHVuaXZlcnNhbC9za2luX2N1c3RvbWl6YXRpb25fc2V0dGluZ3MueG1sUEsBAgAAFAACAAgA1Kh0Sd92xIjVDAAA2h0AABcAAAAAAAAAAAAAAAAAnRYAAHVuaXZlcnNhbC91bml2ZXJzYWwucG5nUEsBAgAAFAACAAgA1Kh0SXA/OElKAAAAagAAABsAAAAAAAAAAQAAAAAApyMAAHVuaXZlcnNhbC91bml2ZXJzYWwucG5nLnhtbFBLBQYAAAAACwALAEkDAAAqJAAAAAA="/>
  <p:tag name="ISPRING_PRESENTATION_TITLE" val="1220-7"/>
</p:tagLst>
</file>

<file path=ppt/theme/theme1.xml><?xml version="1.0" encoding="utf-8"?>
<a:theme xmlns:a="http://schemas.openxmlformats.org/drawingml/2006/main" name="第一PPT，www.1ppt.com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1635</TotalTime>
  <Words>4526</Words>
  <Application>Microsoft Office PowerPoint</Application>
  <PresentationFormat>全屏显示(16:9)</PresentationFormat>
  <Paragraphs>315</Paragraphs>
  <Slides>28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50" baseType="lpstr">
      <vt:lpstr>Aller Light</vt:lpstr>
      <vt:lpstr>Gill Sans</vt:lpstr>
      <vt:lpstr>Helvetica Light</vt:lpstr>
      <vt:lpstr>Helvetica Neue</vt:lpstr>
      <vt:lpstr>Lato Light</vt:lpstr>
      <vt:lpstr>Lato Regular</vt:lpstr>
      <vt:lpstr>Open Sans</vt:lpstr>
      <vt:lpstr>Open Sans Light</vt:lpstr>
      <vt:lpstr>Oxygen</vt:lpstr>
      <vt:lpstr>Roboto Light</vt:lpstr>
      <vt:lpstr>Roboto Regular</vt:lpstr>
      <vt:lpstr>STIXGeneral-Bold</vt:lpstr>
      <vt:lpstr>Swiss911 UCm BT</vt:lpstr>
      <vt:lpstr>汉仪大黑简</vt:lpstr>
      <vt:lpstr>华文黑体</vt:lpstr>
      <vt:lpstr>宋体</vt:lpstr>
      <vt:lpstr>微软雅黑</vt:lpstr>
      <vt:lpstr>Arial</vt:lpstr>
      <vt:lpstr>Calibri</vt:lpstr>
      <vt:lpstr>Calibri Light</vt:lpstr>
      <vt:lpstr>Impact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绿色出行</dc:title>
  <dc:creator>user</dc:creator>
  <cp:keywords>user</cp:keywords>
  <cp:lastModifiedBy>阳光 男孩</cp:lastModifiedBy>
  <cp:revision>85</cp:revision>
  <dcterms:created xsi:type="dcterms:W3CDTF">2015-12-11T17:46:17Z</dcterms:created>
  <dcterms:modified xsi:type="dcterms:W3CDTF">2018-12-01T13:53:10Z</dcterms:modified>
</cp:coreProperties>
</file>