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72" r:id="rId6"/>
    <p:sldId id="261" r:id="rId7"/>
    <p:sldId id="262" r:id="rId8"/>
    <p:sldId id="263" r:id="rId9"/>
    <p:sldId id="282" r:id="rId10"/>
    <p:sldId id="264" r:id="rId11"/>
    <p:sldId id="267" r:id="rId12"/>
    <p:sldId id="268" r:id="rId13"/>
    <p:sldId id="270" r:id="rId14"/>
    <p:sldId id="271" r:id="rId15"/>
    <p:sldId id="283" r:id="rId16"/>
    <p:sldId id="260" r:id="rId17"/>
    <p:sldId id="276" r:id="rId18"/>
    <p:sldId id="277" r:id="rId19"/>
    <p:sldId id="278" r:id="rId20"/>
    <p:sldId id="265" r:id="rId21"/>
    <p:sldId id="284" r:id="rId22"/>
    <p:sldId id="266" r:id="rId23"/>
    <p:sldId id="279" r:id="rId24"/>
    <p:sldId id="269" r:id="rId25"/>
    <p:sldId id="274" r:id="rId26"/>
    <p:sldId id="286" r:id="rId27"/>
    <p:sldId id="285" r:id="rId28"/>
    <p:sldId id="287"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BE1A"/>
    <a:srgbClr val="A91E18"/>
    <a:srgbClr val="FEF7CA"/>
    <a:srgbClr val="EEAF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2818" y="1483"/>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rgbClr val="FF0000"/>
            </a:solidFill>
          </c:spPr>
          <c:invertIfNegative val="0"/>
          <c:dPt>
            <c:idx val="0"/>
            <c:invertIfNegative val="0"/>
            <c:bubble3D val="0"/>
            <c:extLst xmlns:c16r2="http://schemas.microsoft.com/office/drawing/2015/06/chart">
              <c:ext xmlns:c16="http://schemas.microsoft.com/office/drawing/2014/chart" uri="{C3380CC4-5D6E-409C-BE32-E72D297353CC}">
                <c16:uniqueId val="{00000000-9C53-4252-BBB6-BCAD4CE1957A}"/>
              </c:ext>
            </c:extLst>
          </c:dPt>
          <c:dPt>
            <c:idx val="1"/>
            <c:invertIfNegative val="0"/>
            <c:bubble3D val="0"/>
            <c:extLst xmlns:c16r2="http://schemas.microsoft.com/office/drawing/2015/06/chart">
              <c:ext xmlns:c16="http://schemas.microsoft.com/office/drawing/2014/chart" uri="{C3380CC4-5D6E-409C-BE32-E72D297353CC}">
                <c16:uniqueId val="{00000001-9C53-4252-BBB6-BCAD4CE1957A}"/>
              </c:ext>
            </c:extLst>
          </c:dPt>
          <c:dPt>
            <c:idx val="2"/>
            <c:invertIfNegative val="0"/>
            <c:bubble3D val="0"/>
            <c:extLst xmlns:c16r2="http://schemas.microsoft.com/office/drawing/2015/06/chart">
              <c:ext xmlns:c16="http://schemas.microsoft.com/office/drawing/2014/chart" uri="{C3380CC4-5D6E-409C-BE32-E72D297353CC}">
                <c16:uniqueId val="{00000002-9C53-4252-BBB6-BCAD4CE1957A}"/>
              </c:ext>
            </c:extLst>
          </c:dPt>
          <c:dPt>
            <c:idx val="3"/>
            <c:invertIfNegative val="0"/>
            <c:bubble3D val="0"/>
            <c:extLst xmlns:c16r2="http://schemas.microsoft.com/office/drawing/2015/06/chart">
              <c:ext xmlns:c16="http://schemas.microsoft.com/office/drawing/2014/chart" uri="{C3380CC4-5D6E-409C-BE32-E72D297353CC}">
                <c16:uniqueId val="{00000003-9C53-4252-BBB6-BCAD4CE1957A}"/>
              </c:ext>
            </c:extLst>
          </c:dPt>
          <c:dLbls>
            <c:dLbl>
              <c:idx val="0"/>
              <c:tx>
                <c:rich>
                  <a:bodyPr/>
                  <a:lstStyle/>
                  <a:p>
                    <a:pPr>
                      <a:defRPr/>
                    </a:pPr>
                    <a:r>
                      <a:rPr lang="zh-CN"/>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0-9C53-4252-BBB6-BCAD4CE1957A}"/>
                </c:ext>
                <c:ext xmlns:c15="http://schemas.microsoft.com/office/drawing/2012/chart" uri="{CE6537A1-D6FC-4f65-9D91-7224C49458BB}"/>
              </c:extLst>
            </c:dLbl>
            <c:dLbl>
              <c:idx val="1"/>
              <c:layout>
                <c:manualLayout>
                  <c:x val="0"/>
                  <c:y val="7.958908601199419E-3"/>
                </c:manualLayout>
              </c:layout>
              <c:tx>
                <c:rich>
                  <a:bodyPr/>
                  <a:lstStyle/>
                  <a:p>
                    <a:pPr>
                      <a:defRPr/>
                    </a:pPr>
                    <a:r>
                      <a:rPr lang="zh-CN"/>
                      <a:t>填加文字</a:t>
                    </a:r>
                    <a:endParaRPr lang="en-US"/>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1-9C53-4252-BBB6-BCAD4CE1957A}"/>
                </c:ext>
                <c:ext xmlns:c15="http://schemas.microsoft.com/office/drawing/2012/chart" uri="{CE6537A1-D6FC-4f65-9D91-7224C49458BB}"/>
              </c:extLst>
            </c:dLbl>
            <c:dLbl>
              <c:idx val="2"/>
              <c:layout>
                <c:manualLayout>
                  <c:x val="5.7476141178600384E-3"/>
                  <c:y val="6.4050442821077822E-4"/>
                </c:manualLayout>
              </c:layout>
              <c:tx>
                <c:rich>
                  <a:bodyPr/>
                  <a:lstStyle/>
                  <a:p>
                    <a:pPr>
                      <a:defRPr/>
                    </a:pPr>
                    <a:r>
                      <a:rPr lang="zh-CN"/>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2-9C53-4252-BBB6-BCAD4CE1957A}"/>
                </c:ext>
                <c:ext xmlns:c15="http://schemas.microsoft.com/office/drawing/2012/chart" uri="{CE6537A1-D6FC-4f65-9D91-7224C49458BB}"/>
              </c:extLst>
            </c:dLbl>
            <c:dLbl>
              <c:idx val="3"/>
              <c:layout>
                <c:manualLayout>
                  <c:x val="-2.8738070589300218E-3"/>
                  <c:y val="-3.0186976582835456E-3"/>
                </c:manualLayout>
              </c:layout>
              <c:tx>
                <c:rich>
                  <a:bodyPr/>
                  <a:lstStyle/>
                  <a:p>
                    <a:pPr>
                      <a:defRPr/>
                    </a:pPr>
                    <a:r>
                      <a:rPr lang="zh-CN"/>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3-9C53-4252-BBB6-BCAD4CE1957A}"/>
                </c:ext>
                <c:ext xmlns:c15="http://schemas.microsoft.com/office/drawing/2012/chart" uri="{CE6537A1-D6FC-4f65-9D91-7224C49458BB}"/>
              </c:extLst>
            </c:dLbl>
            <c:spPr>
              <a:noFill/>
              <a:ln>
                <a:noFill/>
              </a:ln>
              <a:effectLst/>
            </c:spPr>
            <c:dLblPos val="inEnd"/>
            <c:showLegendKey val="0"/>
            <c:showVal val="0"/>
            <c:showCatName val="1"/>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extLst xmlns:c16r2="http://schemas.microsoft.com/office/drawing/2015/06/chart">
            <c:ext xmlns:c16="http://schemas.microsoft.com/office/drawing/2014/chart" uri="{C3380CC4-5D6E-409C-BE32-E72D297353CC}">
              <c16:uniqueId val="{00000004-9C53-4252-BBB6-BCAD4CE1957A}"/>
            </c:ext>
          </c:extLst>
        </c:ser>
        <c:dLbls>
          <c:showLegendKey val="0"/>
          <c:showVal val="1"/>
          <c:showCatName val="0"/>
          <c:showSerName val="0"/>
          <c:showPercent val="0"/>
          <c:showBubbleSize val="0"/>
        </c:dLbls>
        <c:gapWidth val="6"/>
        <c:overlap val="-98"/>
        <c:axId val="-832671440"/>
        <c:axId val="-832670352"/>
      </c:barChart>
      <c:catAx>
        <c:axId val="-832671440"/>
        <c:scaling>
          <c:orientation val="minMax"/>
        </c:scaling>
        <c:delete val="1"/>
        <c:axPos val="b"/>
        <c:numFmt formatCode="General" sourceLinked="0"/>
        <c:majorTickMark val="out"/>
        <c:minorTickMark val="none"/>
        <c:tickLblPos val="none"/>
        <c:crossAx val="-832670352"/>
        <c:crosses val="autoZero"/>
        <c:auto val="1"/>
        <c:lblAlgn val="ctr"/>
        <c:lblOffset val="100"/>
        <c:noMultiLvlLbl val="0"/>
      </c:catAx>
      <c:valAx>
        <c:axId val="-832670352"/>
        <c:scaling>
          <c:orientation val="minMax"/>
        </c:scaling>
        <c:delete val="1"/>
        <c:axPos val="l"/>
        <c:numFmt formatCode="g/&quot;通&quot;&quot;用&quot;&quot;格&quot;&quot;式&quot;" sourceLinked="1"/>
        <c:majorTickMark val="out"/>
        <c:minorTickMark val="none"/>
        <c:tickLblPos val="none"/>
        <c:crossAx val="-832671440"/>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243CC-3410-4830-A980-05128E4F7AC7}" type="datetimeFigureOut">
              <a:rPr lang="zh-CN" altLang="en-US" smtClean="0"/>
              <a:t>2018/12/1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A3B831-8C65-46BC-B959-725617CA5928}" type="slidenum">
              <a:rPr lang="zh-CN" altLang="en-US" smtClean="0"/>
              <a:t>‹#›</a:t>
            </a:fld>
            <a:endParaRPr lang="zh-CN" altLang="en-US"/>
          </a:p>
        </p:txBody>
      </p:sp>
    </p:spTree>
    <p:extLst>
      <p:ext uri="{BB962C8B-B14F-4D97-AF65-F5344CB8AC3E}">
        <p14:creationId xmlns:p14="http://schemas.microsoft.com/office/powerpoint/2010/main" val="381394385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44114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01522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11563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9333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83840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82371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39520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91091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93409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9346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87055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41684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17491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28455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758598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62335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97097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032351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62791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0446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2922912058"/>
      </p:ext>
    </p:extLst>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3834141196"/>
      </p:ext>
    </p:extLst>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3598785430"/>
      </p:ext>
    </p:extLst>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文本框 6"/>
          <p:cNvSpPr>
            <a:spLocks noChangeArrowheads="1"/>
          </p:cNvSpPr>
          <p:nvPr userDrawn="1"/>
        </p:nvSpPr>
        <p:spPr bwMode="auto">
          <a:xfrm>
            <a:off x="234705" y="123798"/>
            <a:ext cx="3099762" cy="372900"/>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2000" b="1" dirty="0" smtClean="0">
                <a:latin typeface="微软雅黑" pitchFamily="34" charset="-122"/>
                <a:ea typeface="微软雅黑" pitchFamily="34" charset="-122"/>
                <a:sym typeface="微软雅黑" pitchFamily="34" charset="-122"/>
              </a:rPr>
              <a:t>在幻灯片母版输入此标题</a:t>
            </a:r>
            <a:endParaRPr lang="zh-CN" altLang="en-US" sz="2000" b="1" dirty="0">
              <a:latin typeface="微软雅黑" pitchFamily="34" charset="-122"/>
              <a:ea typeface="微软雅黑" pitchFamily="34" charset="-122"/>
              <a:sym typeface="微软雅黑" pitchFamily="34" charset="-122"/>
            </a:endParaRPr>
          </a:p>
        </p:txBody>
      </p:sp>
      <p:sp>
        <p:nvSpPr>
          <p:cNvPr id="11" name="矩形 10"/>
          <p:cNvSpPr/>
          <p:nvPr userDrawn="1"/>
        </p:nvSpPr>
        <p:spPr>
          <a:xfrm>
            <a:off x="0" y="508000"/>
            <a:ext cx="9144000" cy="445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66660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9610747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2062277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96509033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109718838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80934813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46011746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148262537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3392222988"/>
      </p:ext>
    </p:extLst>
  </p:cSld>
  <p:clrMapOvr>
    <a:masterClrMapping/>
  </p:clrMapOvr>
  <p:transition spd="med" advClick="0" advTm="0">
    <p:pull/>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4528410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146842313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30785336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59415617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3773834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93106411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67188417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411054926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35775669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2459018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4206881465"/>
      </p:ext>
    </p:extLst>
  </p:cSld>
  <p:clrMapOvr>
    <a:masterClrMapping/>
  </p:clrMapOvr>
  <p:transition spd="med" advClick="0"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1009046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78734060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1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114152600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2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151290932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3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352996356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仅标题">
    <p:spTree>
      <p:nvGrpSpPr>
        <p:cNvPr id="1" name=""/>
        <p:cNvGrpSpPr/>
        <p:nvPr/>
      </p:nvGrpSpPr>
      <p:grpSpPr>
        <a:xfrm>
          <a:off x="0" y="0"/>
          <a:ext cx="0" cy="0"/>
          <a:chOff x="0" y="0"/>
          <a:chExt cx="0" cy="0"/>
        </a:xfrm>
      </p:grpSpPr>
      <p:sp>
        <p:nvSpPr>
          <p:cNvPr id="2" name="文本框 6"/>
          <p:cNvSpPr>
            <a:spLocks noChangeArrowheads="1"/>
          </p:cNvSpPr>
          <p:nvPr userDrawn="1"/>
        </p:nvSpPr>
        <p:spPr bwMode="auto">
          <a:xfrm>
            <a:off x="603005" y="301598"/>
            <a:ext cx="3099762" cy="296726"/>
          </a:xfrm>
          <a:prstGeom prst="rect">
            <a:avLst/>
          </a:prstGeom>
          <a:noFill/>
          <a:ln>
            <a:noFill/>
          </a:ln>
          <a:extLst/>
        </p:spPr>
        <p:txBody>
          <a:bodyPr lIns="64495" tIns="32247" rIns="64495" bIns="32247">
            <a:spAutoFit/>
          </a:bodyPr>
          <a:lstStyle/>
          <a:p>
            <a:pPr defTabSz="910314" fontAlgn="auto">
              <a:spcBef>
                <a:spcPts val="0"/>
              </a:spcBef>
              <a:spcAft>
                <a:spcPts val="0"/>
              </a:spcAft>
              <a:defRPr/>
            </a:pPr>
            <a:r>
              <a:rPr lang="zh-CN" altLang="en-US" sz="1505" b="1" dirty="0" smtClean="0">
                <a:latin typeface="微软雅黑" pitchFamily="34" charset="-122"/>
                <a:ea typeface="微软雅黑" pitchFamily="34" charset="-122"/>
                <a:sym typeface="微软雅黑" pitchFamily="34" charset="-122"/>
              </a:rPr>
              <a:t>在幻灯片母版输入此标题</a:t>
            </a:r>
            <a:endParaRPr lang="zh-CN" altLang="en-US" sz="1505" b="1" dirty="0">
              <a:latin typeface="微软雅黑" pitchFamily="34" charset="-122"/>
              <a:ea typeface="微软雅黑" pitchFamily="34" charset="-122"/>
              <a:sym typeface="微软雅黑" pitchFamily="34" charset="-122"/>
            </a:endParaRPr>
          </a:p>
        </p:txBody>
      </p:sp>
      <p:grpSp>
        <p:nvGrpSpPr>
          <p:cNvPr id="3" name="组合 2"/>
          <p:cNvGrpSpPr/>
          <p:nvPr userDrawn="1"/>
        </p:nvGrpSpPr>
        <p:grpSpPr>
          <a:xfrm>
            <a:off x="331635" y="655496"/>
            <a:ext cx="8682581" cy="64620"/>
            <a:chOff x="288133" y="483063"/>
            <a:chExt cx="8772740" cy="64666"/>
          </a:xfrm>
        </p:grpSpPr>
        <p:sp>
          <p:nvSpPr>
            <p:cNvPr id="4" name="任意多边形 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5" name="直接连接符 4"/>
            <p:cNvCxnSpPr>
              <a:stCxn id="4" idx="6"/>
            </p:cNvCxnSpPr>
            <p:nvPr/>
          </p:nvCxnSpPr>
          <p:spPr>
            <a:xfrm>
              <a:off x="1193007" y="497681"/>
              <a:ext cx="7867866" cy="4366"/>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userDrawn="1"/>
        </p:nvGrpSpPr>
        <p:grpSpPr>
          <a:xfrm>
            <a:off x="1" y="276562"/>
            <a:ext cx="603004" cy="336941"/>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D0006D"/>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accent2"/>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10314" fontAlgn="auto">
                <a:lnSpc>
                  <a:spcPct val="100000"/>
                </a:lnSpc>
                <a:spcBef>
                  <a:spcPct val="0"/>
                </a:spcBef>
                <a:spcAft>
                  <a:spcPts val="0"/>
                </a:spcAft>
                <a:buFont typeface="Arial" pitchFamily="34" charset="0"/>
                <a:buNone/>
                <a:defRPr/>
              </a:pPr>
              <a:endParaRPr lang="zh-CN" altLang="en-US" sz="1317">
                <a:solidFill>
                  <a:srgbClr val="FFFFFF"/>
                </a:solidFill>
              </a:endParaRPr>
            </a:p>
          </p:txBody>
        </p:sp>
        <p:sp>
          <p:nvSpPr>
            <p:cNvPr id="9" name="五边形 8"/>
            <p:cNvSpPr/>
            <p:nvPr userDrawn="1"/>
          </p:nvSpPr>
          <p:spPr>
            <a:xfrm>
              <a:off x="338378" y="254692"/>
              <a:ext cx="302733" cy="389486"/>
            </a:xfrm>
            <a:prstGeom prst="homePlat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Tree>
    <p:extLst>
      <p:ext uri="{BB962C8B-B14F-4D97-AF65-F5344CB8AC3E}">
        <p14:creationId xmlns:p14="http://schemas.microsoft.com/office/powerpoint/2010/main" val="226027682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4263294167"/>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E4E7628-76E3-4B89-A0FB-AD686A2EC90B}" type="slidenum">
              <a:rPr lang="zh-CN" altLang="en-US" smtClean="0"/>
              <a:t>‹#›</a:t>
            </a:fld>
            <a:endParaRPr lang="zh-CN" altLang="en-US"/>
          </a:p>
        </p:txBody>
      </p:sp>
      <p:sp>
        <p:nvSpPr>
          <p:cNvPr id="11" name="矩形 10"/>
          <p:cNvSpPr/>
          <p:nvPr userDrawn="1"/>
        </p:nvSpPr>
        <p:spPr>
          <a:xfrm>
            <a:off x="7029828" y="4297525"/>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1966950464"/>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4128725705"/>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29064914"/>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3974385758"/>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88670DA-51F9-43C0-A452-2D849137CBD2}" type="datetimeFigureOut">
              <a:rPr lang="zh-CN" altLang="en-US" smtClean="0"/>
              <a:t>2018/12/1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3548044948"/>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88670DA-51F9-43C0-A452-2D849137CBD2}" type="datetimeFigureOut">
              <a:rPr lang="zh-CN" altLang="en-US" smtClean="0"/>
              <a:t>2018/12/1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E4E7628-76E3-4B89-A0FB-AD686A2EC90B}" type="slidenum">
              <a:rPr lang="zh-CN" altLang="en-US" smtClean="0"/>
              <a:t>‹#›</a:t>
            </a:fld>
            <a:endParaRPr lang="zh-CN" altLang="en-US"/>
          </a:p>
        </p:txBody>
      </p:sp>
    </p:spTree>
    <p:extLst>
      <p:ext uri="{BB962C8B-B14F-4D97-AF65-F5344CB8AC3E}">
        <p14:creationId xmlns:p14="http://schemas.microsoft.com/office/powerpoint/2010/main" val="1662570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Lst>
  <p:transition spd="med" advClick="0"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7.jpe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圆角矩形 4"/>
          <p:cNvSpPr/>
          <p:nvPr/>
        </p:nvSpPr>
        <p:spPr>
          <a:xfrm>
            <a:off x="2075542" y="10450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solidFill>
                  <a:srgbClr val="A91E18"/>
                </a:solidFill>
                <a:latin typeface="微软雅黑" panose="020B0503020204020204" pitchFamily="34" charset="-122"/>
                <a:ea typeface="微软雅黑" panose="020B0503020204020204" pitchFamily="34" charset="-122"/>
              </a:rPr>
              <a:t>知</a:t>
            </a:r>
            <a:endParaRPr lang="zh-CN" altLang="en-US" sz="5400" b="1" dirty="0">
              <a:solidFill>
                <a:srgbClr val="A91E18"/>
              </a:solidFill>
              <a:latin typeface="微软雅黑" panose="020B0503020204020204" pitchFamily="34" charset="-122"/>
              <a:ea typeface="微软雅黑" panose="020B0503020204020204" pitchFamily="34" charset="-122"/>
            </a:endParaRPr>
          </a:p>
        </p:txBody>
      </p:sp>
      <p:sp>
        <p:nvSpPr>
          <p:cNvPr id="6" name="圆角矩形 5"/>
          <p:cNvSpPr/>
          <p:nvPr/>
        </p:nvSpPr>
        <p:spPr>
          <a:xfrm>
            <a:off x="3352799" y="10450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识</a:t>
            </a:r>
            <a:endParaRPr lang="zh-CN" altLang="en-US" dirty="0"/>
          </a:p>
        </p:txBody>
      </p:sp>
      <p:sp>
        <p:nvSpPr>
          <p:cNvPr id="7" name="圆角矩形 6"/>
          <p:cNvSpPr/>
          <p:nvPr/>
        </p:nvSpPr>
        <p:spPr>
          <a:xfrm>
            <a:off x="4630056" y="10450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竞</a:t>
            </a:r>
            <a:endParaRPr lang="zh-CN" altLang="en-US" dirty="0"/>
          </a:p>
        </p:txBody>
      </p:sp>
      <p:sp>
        <p:nvSpPr>
          <p:cNvPr id="8" name="圆角矩形 7"/>
          <p:cNvSpPr/>
          <p:nvPr/>
        </p:nvSpPr>
        <p:spPr>
          <a:xfrm>
            <a:off x="5907313" y="10450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赛</a:t>
            </a:r>
            <a:endParaRPr lang="zh-CN" altLang="en-US" dirty="0">
              <a:solidFill>
                <a:prstClr val="white"/>
              </a:solidFill>
            </a:endParaRPr>
          </a:p>
        </p:txBody>
      </p:sp>
      <p:sp>
        <p:nvSpPr>
          <p:cNvPr id="9" name="文本框 8"/>
          <p:cNvSpPr txBox="1"/>
          <p:nvPr/>
        </p:nvSpPr>
        <p:spPr>
          <a:xfrm>
            <a:off x="2380342" y="2146012"/>
            <a:ext cx="4288353" cy="584775"/>
          </a:xfrm>
          <a:prstGeom prst="rect">
            <a:avLst/>
          </a:prstGeom>
          <a:noFill/>
        </p:spPr>
        <p:txBody>
          <a:bodyPr wrap="none" rtlCol="0">
            <a:spAutoFit/>
          </a:bodyPr>
          <a:lstStyle/>
          <a:p>
            <a:r>
              <a:rPr lang="zh-CN" altLang="en-US" sz="3200" dirty="0" smtClean="0">
                <a:solidFill>
                  <a:schemeClr val="bg2">
                    <a:lumMod val="75000"/>
                  </a:schemeClr>
                </a:solidFill>
                <a:latin typeface="方正正大黑简体" panose="02000000000000000000" pitchFamily="2" charset="-122"/>
                <a:ea typeface="方正正大黑简体" panose="02000000000000000000" pitchFamily="2" charset="-122"/>
              </a:rPr>
              <a:t>单击此处添加文字标题</a:t>
            </a:r>
            <a:endParaRPr lang="zh-CN" altLang="en-US" sz="3200" dirty="0">
              <a:solidFill>
                <a:schemeClr val="bg2">
                  <a:lumMod val="75000"/>
                </a:schemeClr>
              </a:solidFill>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43041155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7"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2" presetClass="entr" presetSubtype="4" decel="34000" fill="hold" grpId="0" nodeType="afterEffect">
                                  <p:stCondLst>
                                    <p:cond delay="0"/>
                                  </p:stCondLst>
                                  <p:iterate type="lt">
                                    <p:tmPct val="15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087648" y="1075932"/>
            <a:ext cx="6699250" cy="3204581"/>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FF0000">
              <a:alpha val="12941"/>
            </a:srgbClr>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15" name="Freeform 105"/>
          <p:cNvSpPr>
            <a:spLocks/>
          </p:cNvSpPr>
          <p:nvPr/>
        </p:nvSpPr>
        <p:spPr bwMode="auto">
          <a:xfrm>
            <a:off x="4638888" y="3350824"/>
            <a:ext cx="863600" cy="926570"/>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023" tIns="45512" rIns="91023" bIns="45512"/>
          <a:lstStyle/>
          <a:p>
            <a:pPr defTabSz="910268"/>
            <a:endParaRPr lang="zh-CN" altLang="en-US" sz="1787" kern="0">
              <a:solidFill>
                <a:sysClr val="windowText" lastClr="000000"/>
              </a:solidFill>
            </a:endParaRPr>
          </a:p>
        </p:txBody>
      </p:sp>
      <p:sp>
        <p:nvSpPr>
          <p:cNvPr id="117" name="Freeform 107"/>
          <p:cNvSpPr>
            <a:spLocks/>
          </p:cNvSpPr>
          <p:nvPr/>
        </p:nvSpPr>
        <p:spPr bwMode="auto">
          <a:xfrm>
            <a:off x="3632413" y="3350824"/>
            <a:ext cx="866775" cy="926570"/>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023" tIns="45512" rIns="91023" bIns="45512"/>
          <a:lstStyle/>
          <a:p>
            <a:pPr defTabSz="910291" fontAlgn="base">
              <a:spcBef>
                <a:spcPct val="0"/>
              </a:spcBef>
              <a:spcAft>
                <a:spcPct val="0"/>
              </a:spcAft>
              <a:defRPr/>
            </a:pPr>
            <a:endParaRPr lang="zh-CN" altLang="en-US" sz="1787">
              <a:solidFill>
                <a:prstClr val="black"/>
              </a:solidFill>
              <a:effectLst>
                <a:outerShdw blurRad="60007" dist="310007" dir="7680000" sy="30000" kx="1300200" algn="ctr" rotWithShape="0">
                  <a:prstClr val="black">
                    <a:alpha val="32000"/>
                  </a:prstClr>
                </a:outerShdw>
              </a:effectLst>
            </a:endParaRPr>
          </a:p>
        </p:txBody>
      </p:sp>
      <p:grpSp>
        <p:nvGrpSpPr>
          <p:cNvPr id="8" name="组合 7"/>
          <p:cNvGrpSpPr/>
          <p:nvPr/>
        </p:nvGrpSpPr>
        <p:grpSpPr>
          <a:xfrm>
            <a:off x="2392577" y="1438109"/>
            <a:ext cx="4289423" cy="3141868"/>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tx2"/>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D0006D"/>
              </a:solidFill>
              <a:ln>
                <a:noFill/>
              </a:ln>
              <a:extLst>
                <a:ext uri="{91240B29-F687-4F45-9708-019B960494DF}">
                  <a14:hiddenLine xmlns:a14="http://schemas.microsoft.com/office/drawing/2010/main" w="9525">
                    <a:solidFill>
                      <a:srgbClr val="000000"/>
                    </a:solidFill>
                    <a:round/>
                    <a:headEnd/>
                    <a:tailEnd/>
                  </a14:hiddenLine>
                </a:ext>
              </a:extLst>
            </p:spPr>
            <p:txBody>
              <a:bodyPr lIns="91023" tIns="45512" rIns="91023" bIns="45512"/>
              <a:lstStyle/>
              <a:p>
                <a:pPr defTabSz="910268"/>
                <a:endParaRPr lang="zh-CN" altLang="en-US" sz="1787"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F0000"/>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023" tIns="45512" rIns="91023" bIns="45512"/>
              <a:lstStyle/>
              <a:p>
                <a:pPr defTabSz="910268"/>
                <a:endParaRPr lang="zh-CN" altLang="en-US" sz="1787"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1"/>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F0000"/>
              </a:solidFill>
              <a:ln>
                <a:noFill/>
              </a:ln>
              <a:extLst/>
            </p:spPr>
            <p:txBody>
              <a:bodyPr lIns="91023" tIns="45512" rIns="91023" bIns="45512"/>
              <a:lstStyle/>
              <a:p>
                <a:pPr defTabSz="910268"/>
                <a:endParaRPr lang="zh-CN" altLang="en-US" sz="1787"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0006D"/>
              </a:solidFill>
              <a:ln>
                <a:noFill/>
              </a:ln>
              <a:extLst/>
            </p:spPr>
            <p:txBody>
              <a:bodyPr lIns="91023" tIns="45512" rIns="91023" bIns="45512"/>
              <a:lstStyle/>
              <a:p>
                <a:pPr defTabSz="910268"/>
                <a:endParaRPr lang="zh-CN" altLang="en-US" sz="1787" kern="0">
                  <a:solidFill>
                    <a:sysClr val="windowText" lastClr="000000"/>
                  </a:solidFill>
                </a:endParaRPr>
              </a:p>
            </p:txBody>
          </p:sp>
        </p:grpSp>
      </p:grpSp>
      <p:grpSp>
        <p:nvGrpSpPr>
          <p:cNvPr id="15" name="组合 14"/>
          <p:cNvGrpSpPr/>
          <p:nvPr/>
        </p:nvGrpSpPr>
        <p:grpSpPr>
          <a:xfrm>
            <a:off x="6199400" y="1460058"/>
            <a:ext cx="1957388" cy="1481524"/>
            <a:chOff x="6591168" y="1518392"/>
            <a:chExt cx="2081084" cy="1575148"/>
          </a:xfrm>
        </p:grpSpPr>
        <p:sp>
          <p:nvSpPr>
            <p:cNvPr id="124" name="矩形 1"/>
            <p:cNvSpPr>
              <a:spLocks noChangeArrowheads="1"/>
            </p:cNvSpPr>
            <p:nvPr/>
          </p:nvSpPr>
          <p:spPr bwMode="auto">
            <a:xfrm>
              <a:off x="6839278" y="1518392"/>
              <a:ext cx="1832974" cy="157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3" tIns="45512" rIns="91023" bIns="45512">
              <a:spAutoFit/>
            </a:bodyPr>
            <a:lstStyle/>
            <a:p>
              <a:pPr algn="just" defTabSz="910291" fontAlgn="base">
                <a:lnSpc>
                  <a:spcPct val="150000"/>
                </a:lnSpc>
                <a:spcBef>
                  <a:spcPct val="0"/>
                </a:spcBef>
                <a:spcAft>
                  <a:spcPct val="0"/>
                </a:spcAft>
              </a:pPr>
              <a:r>
                <a:rPr lang="zh-CN" altLang="en-US" sz="1505" b="1" dirty="0">
                  <a:solidFill>
                    <a:srgbClr val="595959"/>
                  </a:solidFill>
                  <a:latin typeface="微软雅黑" pitchFamily="34" charset="-122"/>
                  <a:ea typeface="微软雅黑" pitchFamily="34" charset="-122"/>
                </a:rPr>
                <a:t>此处添加标题内容</a:t>
              </a:r>
              <a:endParaRPr lang="en-US" altLang="zh-CN" sz="1505" b="1"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en-US" altLang="zh-CN" sz="1505"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zh-CN" altLang="zh-CN" sz="1505"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endParaRPr lang="zh-CN" altLang="zh-CN" sz="1505"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1023" tIns="45512" rIns="91023" bIns="45512"/>
            <a:lstStyle/>
            <a:p>
              <a:pPr defTabSz="910268"/>
              <a:endParaRPr lang="zh-CN" altLang="en-US" sz="1787" kern="0">
                <a:solidFill>
                  <a:sysClr val="windowText" lastClr="000000"/>
                </a:solidFill>
              </a:endParaRPr>
            </a:p>
          </p:txBody>
        </p:sp>
      </p:grpSp>
      <p:grpSp>
        <p:nvGrpSpPr>
          <p:cNvPr id="11" name="组合 10"/>
          <p:cNvGrpSpPr/>
          <p:nvPr/>
        </p:nvGrpSpPr>
        <p:grpSpPr>
          <a:xfrm>
            <a:off x="1422614" y="1460058"/>
            <a:ext cx="1987549" cy="1481524"/>
            <a:chOff x="1512515" y="1518392"/>
            <a:chExt cx="2113151" cy="1575148"/>
          </a:xfrm>
        </p:grpSpPr>
        <p:sp>
          <p:nvSpPr>
            <p:cNvPr id="126" name="矩形 1"/>
            <p:cNvSpPr>
              <a:spLocks noChangeArrowheads="1"/>
            </p:cNvSpPr>
            <p:nvPr/>
          </p:nvSpPr>
          <p:spPr bwMode="auto">
            <a:xfrm>
              <a:off x="1792692" y="1518392"/>
              <a:ext cx="1832974" cy="157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3" tIns="45512" rIns="91023" bIns="45512">
              <a:spAutoFit/>
            </a:bodyPr>
            <a:lstStyle/>
            <a:p>
              <a:pPr algn="just" defTabSz="910291" fontAlgn="base">
                <a:lnSpc>
                  <a:spcPct val="150000"/>
                </a:lnSpc>
                <a:spcBef>
                  <a:spcPct val="0"/>
                </a:spcBef>
                <a:spcAft>
                  <a:spcPct val="0"/>
                </a:spcAft>
              </a:pPr>
              <a:r>
                <a:rPr lang="zh-CN" altLang="en-US" sz="1505" b="1" dirty="0">
                  <a:solidFill>
                    <a:srgbClr val="595959"/>
                  </a:solidFill>
                  <a:latin typeface="微软雅黑" pitchFamily="34" charset="-122"/>
                  <a:ea typeface="微软雅黑" pitchFamily="34" charset="-122"/>
                </a:rPr>
                <a:t>此处添加标题内容</a:t>
              </a:r>
              <a:endParaRPr lang="en-US" altLang="zh-CN" sz="1505" b="1"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en-US" altLang="zh-CN" sz="1505"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zh-CN" altLang="zh-CN" sz="1505"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endParaRPr lang="zh-CN" altLang="zh-CN" sz="1505"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grpSp>
      </p:grpSp>
      <p:grpSp>
        <p:nvGrpSpPr>
          <p:cNvPr id="16" name="组合 15"/>
          <p:cNvGrpSpPr/>
          <p:nvPr/>
        </p:nvGrpSpPr>
        <p:grpSpPr>
          <a:xfrm>
            <a:off x="6227976" y="2960440"/>
            <a:ext cx="1928813" cy="1481524"/>
            <a:chOff x="6621549" y="3113591"/>
            <a:chExt cx="2050703" cy="1575148"/>
          </a:xfrm>
        </p:grpSpPr>
        <p:sp>
          <p:nvSpPr>
            <p:cNvPr id="129" name="矩形 1"/>
            <p:cNvSpPr>
              <a:spLocks noChangeArrowheads="1"/>
            </p:cNvSpPr>
            <p:nvPr/>
          </p:nvSpPr>
          <p:spPr bwMode="auto">
            <a:xfrm>
              <a:off x="6839278" y="3113591"/>
              <a:ext cx="1832974" cy="157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3" tIns="45512" rIns="91023" bIns="45512">
              <a:spAutoFit/>
            </a:bodyPr>
            <a:lstStyle/>
            <a:p>
              <a:pPr algn="just" defTabSz="910268">
                <a:lnSpc>
                  <a:spcPct val="150000"/>
                </a:lnSpc>
              </a:pPr>
              <a:r>
                <a:rPr lang="zh-CN" altLang="en-US" sz="1505" b="1" kern="0" dirty="0">
                  <a:solidFill>
                    <a:srgbClr val="595959"/>
                  </a:solidFill>
                  <a:latin typeface="微软雅黑" pitchFamily="34" charset="-122"/>
                  <a:ea typeface="微软雅黑" pitchFamily="34" charset="-122"/>
                </a:rPr>
                <a:t>此处添加标题内容</a:t>
              </a:r>
              <a:endParaRPr lang="en-US" altLang="zh-CN" sz="1505" b="1" kern="0" dirty="0">
                <a:solidFill>
                  <a:srgbClr val="595959"/>
                </a:solidFill>
                <a:latin typeface="微软雅黑" pitchFamily="34" charset="-122"/>
                <a:ea typeface="微软雅黑" pitchFamily="34" charset="-122"/>
              </a:endParaRPr>
            </a:p>
            <a:p>
              <a:pPr algn="just" defTabSz="910268">
                <a:lnSpc>
                  <a:spcPct val="150000"/>
                </a:lnSpc>
              </a:pPr>
              <a:r>
                <a:rPr lang="zh-CN" altLang="en-US" sz="1505" kern="0" dirty="0">
                  <a:solidFill>
                    <a:srgbClr val="595959"/>
                  </a:solidFill>
                  <a:latin typeface="微软雅黑" pitchFamily="34" charset="-122"/>
                  <a:ea typeface="微软雅黑" pitchFamily="34" charset="-122"/>
                </a:rPr>
                <a:t>点击此处添加内容</a:t>
              </a:r>
              <a:endParaRPr lang="en-US" altLang="zh-CN" sz="1505" kern="0" dirty="0">
                <a:solidFill>
                  <a:srgbClr val="595959"/>
                </a:solidFill>
                <a:latin typeface="微软雅黑" pitchFamily="34" charset="-122"/>
                <a:ea typeface="微软雅黑" pitchFamily="34" charset="-122"/>
              </a:endParaRPr>
            </a:p>
            <a:p>
              <a:pPr algn="just" defTabSz="910268">
                <a:lnSpc>
                  <a:spcPct val="150000"/>
                </a:lnSpc>
              </a:pPr>
              <a:r>
                <a:rPr lang="zh-CN" altLang="en-US" sz="1505" kern="0" dirty="0">
                  <a:solidFill>
                    <a:srgbClr val="595959"/>
                  </a:solidFill>
                  <a:latin typeface="微软雅黑" pitchFamily="34" charset="-122"/>
                  <a:ea typeface="微软雅黑" pitchFamily="34" charset="-122"/>
                </a:rPr>
                <a:t>点击此处添加内容</a:t>
              </a:r>
              <a:endParaRPr lang="zh-CN" altLang="zh-CN" sz="1505" kern="0" dirty="0">
                <a:solidFill>
                  <a:srgbClr val="595959"/>
                </a:solidFill>
                <a:latin typeface="微软雅黑" pitchFamily="34" charset="-122"/>
                <a:ea typeface="微软雅黑" pitchFamily="34" charset="-122"/>
              </a:endParaRPr>
            </a:p>
            <a:p>
              <a:pPr algn="just" defTabSz="910268">
                <a:lnSpc>
                  <a:spcPct val="150000"/>
                </a:lnSpc>
              </a:pPr>
              <a:endParaRPr lang="zh-CN" altLang="zh-CN" sz="1505"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grpSp>
      </p:grpSp>
      <p:grpSp>
        <p:nvGrpSpPr>
          <p:cNvPr id="14" name="组合 13"/>
          <p:cNvGrpSpPr/>
          <p:nvPr/>
        </p:nvGrpSpPr>
        <p:grpSpPr>
          <a:xfrm>
            <a:off x="1457538" y="2962009"/>
            <a:ext cx="1952625" cy="1134121"/>
            <a:chOff x="1549646" y="3115259"/>
            <a:chExt cx="2076020" cy="1205791"/>
          </a:xfrm>
        </p:grpSpPr>
        <p:sp>
          <p:nvSpPr>
            <p:cNvPr id="128" name="矩形 1"/>
            <p:cNvSpPr>
              <a:spLocks noChangeArrowheads="1"/>
            </p:cNvSpPr>
            <p:nvPr/>
          </p:nvSpPr>
          <p:spPr bwMode="auto">
            <a:xfrm>
              <a:off x="1792692" y="3115259"/>
              <a:ext cx="1832974" cy="1205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3" tIns="45512" rIns="91023" bIns="45512">
              <a:spAutoFit/>
            </a:bodyPr>
            <a:lstStyle/>
            <a:p>
              <a:pPr algn="just" defTabSz="910291" fontAlgn="base">
                <a:lnSpc>
                  <a:spcPct val="150000"/>
                </a:lnSpc>
                <a:spcBef>
                  <a:spcPct val="0"/>
                </a:spcBef>
                <a:spcAft>
                  <a:spcPct val="0"/>
                </a:spcAft>
              </a:pPr>
              <a:r>
                <a:rPr lang="zh-CN" altLang="en-US" sz="1505" b="1" dirty="0">
                  <a:solidFill>
                    <a:srgbClr val="595959"/>
                  </a:solidFill>
                  <a:latin typeface="微软雅黑" pitchFamily="34" charset="-122"/>
                  <a:ea typeface="微软雅黑" pitchFamily="34" charset="-122"/>
                </a:rPr>
                <a:t>此处添加标题内容</a:t>
              </a:r>
              <a:endParaRPr lang="en-US" altLang="zh-CN" sz="1505" b="1"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en-US" altLang="zh-CN" sz="1505" dirty="0">
                <a:solidFill>
                  <a:srgbClr val="595959"/>
                </a:solidFill>
                <a:latin typeface="微软雅黑" pitchFamily="34" charset="-122"/>
                <a:ea typeface="微软雅黑" pitchFamily="34" charset="-122"/>
              </a:endParaRPr>
            </a:p>
            <a:p>
              <a:pPr algn="just" defTabSz="910291" fontAlgn="base">
                <a:lnSpc>
                  <a:spcPct val="150000"/>
                </a:lnSpc>
                <a:spcBef>
                  <a:spcPct val="0"/>
                </a:spcBef>
                <a:spcAft>
                  <a:spcPct val="0"/>
                </a:spcAft>
              </a:pPr>
              <a:r>
                <a:rPr lang="zh-CN" altLang="en-US" sz="1505" dirty="0">
                  <a:solidFill>
                    <a:srgbClr val="595959"/>
                  </a:solidFill>
                  <a:latin typeface="微软雅黑" pitchFamily="34" charset="-122"/>
                  <a:ea typeface="微软雅黑" pitchFamily="34" charset="-122"/>
                </a:rPr>
                <a:t>点击此处添加内容</a:t>
              </a:r>
              <a:endParaRPr lang="zh-CN" altLang="zh-CN" sz="1505"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0268"/>
                <a:endParaRPr lang="zh-CN" altLang="en-US" sz="1787" kern="0">
                  <a:solidFill>
                    <a:sysClr val="windowText" lastClr="000000"/>
                  </a:solidFill>
                </a:endParaRPr>
              </a:p>
            </p:txBody>
          </p:sp>
        </p:grpSp>
      </p:grpSp>
      <p:grpSp>
        <p:nvGrpSpPr>
          <p:cNvPr id="10" name="组合 9"/>
          <p:cNvGrpSpPr/>
          <p:nvPr/>
        </p:nvGrpSpPr>
        <p:grpSpPr>
          <a:xfrm>
            <a:off x="1365462" y="1837898"/>
            <a:ext cx="6607175" cy="2160428"/>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1023" tIns="45512" rIns="91023" bIns="45512" anchor="ctr"/>
            <a:lstStyle/>
            <a:p>
              <a:pPr algn="ctr" defTabSz="910268">
                <a:defRPr/>
              </a:pPr>
              <a:endParaRPr lang="zh-CN" altLang="en-US" sz="1787"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1023" tIns="45512" rIns="91023" bIns="45512" anchor="ctr"/>
            <a:lstStyle/>
            <a:p>
              <a:pPr algn="ctr" defTabSz="910268">
                <a:defRPr/>
              </a:pPr>
              <a:endParaRPr lang="zh-CN" altLang="en-US" sz="1787"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1023" tIns="45512" rIns="91023" bIns="45512" anchor="ctr"/>
            <a:lstStyle/>
            <a:p>
              <a:pPr algn="ctr" defTabSz="910268">
                <a:defRPr/>
              </a:pPr>
              <a:endParaRPr lang="zh-CN" altLang="en-US" sz="1787"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1023" tIns="45512" rIns="91023" bIns="45512" anchor="ctr"/>
            <a:lstStyle/>
            <a:p>
              <a:pPr algn="ctr" defTabSz="910268">
                <a:defRPr/>
              </a:pPr>
              <a:endParaRPr lang="zh-CN" altLang="en-US" sz="1787"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1023" tIns="45512" rIns="91023" bIns="45512"/>
            <a:lstStyle/>
            <a:p>
              <a:pPr defTabSz="910268">
                <a:defRPr/>
              </a:pPr>
              <a:endParaRPr lang="zh-CN" altLang="en-US" sz="1787"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1023" tIns="45512" rIns="91023" bIns="45512"/>
            <a:lstStyle/>
            <a:p>
              <a:pPr defTabSz="910268">
                <a:defRPr/>
              </a:pPr>
              <a:endParaRPr lang="zh-CN" altLang="en-US" sz="1787"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1023" tIns="45512" rIns="91023" bIns="45512"/>
            <a:lstStyle/>
            <a:p>
              <a:pPr defTabSz="910268">
                <a:defRPr/>
              </a:pPr>
              <a:endParaRPr lang="zh-CN" altLang="en-US" sz="1787"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1023" tIns="45512" rIns="91023" bIns="45512"/>
            <a:lstStyle/>
            <a:p>
              <a:pPr defTabSz="910268">
                <a:defRPr/>
              </a:pPr>
              <a:endParaRPr lang="zh-CN" altLang="en-US" sz="1787" kern="0">
                <a:solidFill>
                  <a:sysClr val="windowText" lastClr="000000"/>
                </a:solidFill>
              </a:endParaRPr>
            </a:p>
          </p:txBody>
        </p:sp>
      </p:grpSp>
    </p:spTree>
    <p:extLst>
      <p:ext uri="{BB962C8B-B14F-4D97-AF65-F5344CB8AC3E}">
        <p14:creationId xmlns:p14="http://schemas.microsoft.com/office/powerpoint/2010/main" val="235429370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8"/>
                                        </p:tgtEl>
                                      </p:cBhvr>
                                    </p:animEffect>
                                    <p:animScale>
                                      <p:cBhvr>
                                        <p:cTn id="17" dur="250" autoRev="1" fill="hold"/>
                                        <p:tgtEl>
                                          <p:spTgt spid="8"/>
                                        </p:tgtEl>
                                      </p:cBhvr>
                                      <p:by x="105000" y="105000"/>
                                    </p:animScale>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66063" y="945719"/>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10314">
              <a:defRPr/>
            </a:pPr>
            <a:endParaRPr lang="zh-CN" altLang="en-US" sz="2352" kern="0">
              <a:solidFill>
                <a:schemeClr val="accent6">
                  <a:lumMod val="90000"/>
                  <a:lumOff val="10000"/>
                </a:schemeClr>
              </a:solidFill>
              <a:latin typeface="Calibri"/>
            </a:endParaRPr>
          </a:p>
        </p:txBody>
      </p:sp>
      <p:grpSp>
        <p:nvGrpSpPr>
          <p:cNvPr id="2" name="组合 3"/>
          <p:cNvGrpSpPr>
            <a:grpSpLocks/>
          </p:cNvGrpSpPr>
          <p:nvPr/>
        </p:nvGrpSpPr>
        <p:grpSpPr bwMode="auto">
          <a:xfrm>
            <a:off x="1049679" y="1026349"/>
            <a:ext cx="1746976" cy="903351"/>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tx2">
                <a:lumMod val="60000"/>
                <a:lumOff val="4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lnSpc>
                  <a:spcPct val="120000"/>
                </a:lnSpc>
                <a:defRPr/>
              </a:pPr>
              <a:endParaRPr lang="zh-CN" altLang="en-US" sz="1411"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10314">
                <a:lnSpc>
                  <a:spcPct val="120000"/>
                </a:lnSpc>
                <a:defRPr/>
              </a:pPr>
              <a:endParaRPr lang="en-US" sz="1411"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5"/>
              <a:ext cx="1224138" cy="58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069" b="1">
                  <a:solidFill>
                    <a:schemeClr val="bg1"/>
                  </a:solidFill>
                  <a:latin typeface="微软雅黑" pitchFamily="34" charset="-122"/>
                </a:rPr>
                <a:t>标题</a:t>
              </a:r>
            </a:p>
          </p:txBody>
        </p:sp>
      </p:grpSp>
      <p:sp>
        <p:nvSpPr>
          <p:cNvPr id="8" name="文本框 58"/>
          <p:cNvSpPr txBox="1"/>
          <p:nvPr/>
        </p:nvSpPr>
        <p:spPr>
          <a:xfrm>
            <a:off x="2981804" y="1130869"/>
            <a:ext cx="4897505" cy="771720"/>
          </a:xfrm>
          <a:prstGeom prst="rect">
            <a:avLst/>
          </a:prstGeom>
          <a:noFill/>
        </p:spPr>
        <p:txBody>
          <a:bodyPr lIns="93315" tIns="46658" rIns="93315" bIns="46658">
            <a:spAutoFit/>
          </a:bodyPr>
          <a:lstStyle/>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966063" y="2219370"/>
            <a:ext cx="7465709" cy="10571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10314">
              <a:defRPr/>
            </a:pPr>
            <a:endParaRPr lang="zh-CN" altLang="en-US" sz="2352" kern="0">
              <a:solidFill>
                <a:schemeClr val="accent6">
                  <a:lumMod val="90000"/>
                  <a:lumOff val="10000"/>
                </a:schemeClr>
              </a:solidFill>
              <a:latin typeface="Calibri"/>
            </a:endParaRPr>
          </a:p>
        </p:txBody>
      </p:sp>
      <p:sp>
        <p:nvSpPr>
          <p:cNvPr id="10" name="文本框 58"/>
          <p:cNvSpPr txBox="1"/>
          <p:nvPr/>
        </p:nvSpPr>
        <p:spPr>
          <a:xfrm>
            <a:off x="2981804" y="2382122"/>
            <a:ext cx="4897505" cy="771720"/>
          </a:xfrm>
          <a:prstGeom prst="rect">
            <a:avLst/>
          </a:prstGeom>
          <a:noFill/>
        </p:spPr>
        <p:txBody>
          <a:bodyPr lIns="93315" tIns="46658" rIns="93315" bIns="46658">
            <a:spAutoFit/>
          </a:bodyPr>
          <a:lstStyle/>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966063" y="3510937"/>
            <a:ext cx="7465709" cy="10556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10314">
              <a:defRPr/>
            </a:pPr>
            <a:endParaRPr lang="zh-CN" altLang="en-US" sz="2352" kern="0">
              <a:solidFill>
                <a:schemeClr val="accent6">
                  <a:lumMod val="90000"/>
                  <a:lumOff val="10000"/>
                </a:schemeClr>
              </a:solidFill>
              <a:latin typeface="Calibri"/>
            </a:endParaRPr>
          </a:p>
        </p:txBody>
      </p:sp>
      <p:sp>
        <p:nvSpPr>
          <p:cNvPr id="12" name="文本框 58"/>
          <p:cNvSpPr txBox="1"/>
          <p:nvPr/>
        </p:nvSpPr>
        <p:spPr>
          <a:xfrm>
            <a:off x="2981804" y="3670703"/>
            <a:ext cx="4897505" cy="771720"/>
          </a:xfrm>
          <a:prstGeom prst="rect">
            <a:avLst/>
          </a:prstGeom>
          <a:noFill/>
        </p:spPr>
        <p:txBody>
          <a:bodyPr lIns="93315" tIns="46658" rIns="93315" bIns="46658">
            <a:spAutoFit/>
          </a:bodyPr>
          <a:lstStyle/>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291623" indent="-291623" defTabSz="910314">
              <a:lnSpc>
                <a:spcPct val="120000"/>
              </a:lnSpc>
              <a:buFont typeface="Wingdings" panose="05000000000000000000" pitchFamily="2" charset="2"/>
              <a:buChar char="l"/>
              <a:defRPr/>
            </a:pPr>
            <a:r>
              <a:rPr lang="zh-CN" altLang="en-US" sz="1223"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23"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049679" y="2297013"/>
            <a:ext cx="1746976" cy="901858"/>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lnSpc>
                    <a:spcPct val="120000"/>
                  </a:lnSpc>
                  <a:defRPr/>
                </a:pPr>
                <a:endParaRPr lang="zh-CN" altLang="en-US" sz="1411"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8" cy="582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069"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10314">
                <a:lnSpc>
                  <a:spcPct val="120000"/>
                </a:lnSpc>
                <a:defRPr/>
              </a:pPr>
              <a:endParaRPr lang="da-DK" sz="1411"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10314">
                <a:lnSpc>
                  <a:spcPct val="120000"/>
                </a:lnSpc>
                <a:defRPr/>
              </a:pPr>
              <a:endParaRPr lang="da-DK" sz="1411"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049679" y="3588580"/>
            <a:ext cx="1746976" cy="901858"/>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D0006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lnSpc>
                    <a:spcPct val="120000"/>
                  </a:lnSpc>
                  <a:defRPr/>
                </a:pPr>
                <a:endParaRPr lang="zh-CN" altLang="en-US" sz="1411"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8" cy="582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069"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10314">
                <a:lnSpc>
                  <a:spcPct val="120000"/>
                </a:lnSpc>
                <a:defRPr/>
              </a:pPr>
              <a:endParaRPr lang="en-US" sz="1411" kern="0" dirty="0">
                <a:solidFill>
                  <a:sysClr val="windowText" lastClr="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360584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nodeType="afterGroup">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nodeType="afterGroup">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818774" y="3272233"/>
            <a:ext cx="2409931" cy="92554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A9A9A9"/>
            </a:solidFill>
            <a:effectLst/>
          </p:spPr>
          <p:txBody>
            <a:bodyPr lIns="172010" rIns="129007" bIns="17201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a:p>
              <a:pPr>
                <a:defRPr/>
              </a:pPr>
              <a:endParaRPr lang="en-US" sz="1975" b="1" dirty="0">
                <a:latin typeface="Segoe UI Light" pitchFamily="34" charset="0"/>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29007" rIns="43002"/>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129" dirty="0">
                  <a:solidFill>
                    <a:srgbClr val="FFFFFF"/>
                  </a:solidFill>
                  <a:latin typeface="微软雅黑" pitchFamily="34" charset="-122"/>
                  <a:cs typeface="Segoe UI" pitchFamily="34" charset="0"/>
                </a:rPr>
                <a:t>单击此处添加文本</a:t>
              </a:r>
              <a:endParaRPr lang="en-US" altLang="zh-CN" sz="1129" dirty="0">
                <a:solidFill>
                  <a:srgbClr val="FFFFFF"/>
                </a:solidFill>
                <a:latin typeface="微软雅黑" pitchFamily="34" charset="-122"/>
                <a:cs typeface="Segoe UI" pitchFamily="34" charset="0"/>
              </a:endParaRPr>
            </a:p>
            <a:p>
              <a:pPr algn="ctr">
                <a:lnSpc>
                  <a:spcPct val="110000"/>
                </a:lnSpc>
              </a:pPr>
              <a:r>
                <a:rPr lang="zh-CN" altLang="en-US" sz="1129" dirty="0">
                  <a:solidFill>
                    <a:srgbClr val="FFFFFF"/>
                  </a:solidFill>
                  <a:latin typeface="微软雅黑" pitchFamily="34" charset="-122"/>
                  <a:cs typeface="Segoe UI" pitchFamily="34" charset="0"/>
                </a:rPr>
                <a:t>单击此处添加文本</a:t>
              </a:r>
              <a:endParaRPr lang="en-US" altLang="zh-CN" sz="1129" dirty="0">
                <a:solidFill>
                  <a:srgbClr val="FFFFFF"/>
                </a:solidFill>
                <a:latin typeface="微软雅黑" pitchFamily="34" charset="-122"/>
                <a:cs typeface="Segoe UI" pitchFamily="34" charset="0"/>
              </a:endParaRPr>
            </a:p>
            <a:p>
              <a:pPr algn="ctr">
                <a:lnSpc>
                  <a:spcPct val="110000"/>
                </a:lnSpc>
              </a:pPr>
              <a:r>
                <a:rPr lang="zh-CN" altLang="en-US" sz="1129" dirty="0">
                  <a:solidFill>
                    <a:srgbClr val="FFFFFF"/>
                  </a:solidFill>
                  <a:latin typeface="微软雅黑" pitchFamily="34" charset="-122"/>
                  <a:cs typeface="Segoe UI" pitchFamily="34" charset="0"/>
                </a:rPr>
                <a:t>单击此处添加文本</a:t>
              </a:r>
              <a:endParaRPr lang="en-US" altLang="zh-CN" sz="1129" dirty="0">
                <a:solidFill>
                  <a:srgbClr val="FFFFFF"/>
                </a:solidFill>
                <a:latin typeface="微软雅黑" pitchFamily="34" charset="-122"/>
                <a:cs typeface="Segoe UI" pitchFamily="34" charset="0"/>
              </a:endParaRPr>
            </a:p>
          </p:txBody>
        </p:sp>
      </p:grpSp>
      <p:grpSp>
        <p:nvGrpSpPr>
          <p:cNvPr id="6" name="组合 5"/>
          <p:cNvGrpSpPr/>
          <p:nvPr/>
        </p:nvGrpSpPr>
        <p:grpSpPr>
          <a:xfrm>
            <a:off x="5869867" y="1366786"/>
            <a:ext cx="2358838" cy="1848812"/>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chemeClr val="accent1"/>
            </a:solidFill>
            <a:effectLst/>
          </p:spPr>
          <p:txBody>
            <a:bodyPr lIns="172010" rIns="129007" bIns="17201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45149">
                <a:defRPr/>
              </a:pPr>
              <a:r>
                <a:rPr lang="zh-CN" altLang="en-US" sz="2257" b="1" dirty="0">
                  <a:latin typeface="Segoe UI Light" pitchFamily="34" charset="0"/>
                  <a:cs typeface="Segoe UI" pitchFamily="34" charset="0"/>
                </a:rPr>
                <a:t>主题三</a:t>
              </a:r>
              <a:endParaRPr lang="en-US" altLang="zh-CN" sz="2257" b="1" dirty="0">
                <a:latin typeface="Segoe UI Light" pitchFamily="34" charset="0"/>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694311" y="3272233"/>
            <a:ext cx="2596573" cy="92554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9A9A9"/>
            </a:solidFill>
            <a:effectLst/>
          </p:spPr>
          <p:txBody>
            <a:bodyPr lIns="172010" rIns="129007" bIns="17201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a:p>
              <a:pPr defTabSz="645149">
                <a:defRPr/>
              </a:pPr>
              <a:endParaRPr sz="1975"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29007" rIns="43002"/>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a:lnSpc>
                  <a:spcPct val="110000"/>
                </a:lnSpc>
                <a:defRPr/>
              </a:pPr>
              <a:r>
                <a:rPr lang="zh-CN" altLang="en-US" sz="1129" b="0" kern="0" spc="0" dirty="0">
                  <a:solidFill>
                    <a:sysClr val="window" lastClr="FFFFFF"/>
                  </a:solidFill>
                  <a:latin typeface="+mj-ea"/>
                  <a:ea typeface="+mj-ea"/>
                  <a:cs typeface="Segoe UI" pitchFamily="34" charset="0"/>
                </a:rPr>
                <a:t>单击此处添加文本</a:t>
              </a:r>
              <a:endParaRPr altLang="zh-CN" sz="1129" b="0" kern="0" spc="0" dirty="0">
                <a:solidFill>
                  <a:sysClr val="window" lastClr="FFFFFF"/>
                </a:solidFill>
                <a:latin typeface="+mj-ea"/>
                <a:ea typeface="+mj-ea"/>
                <a:cs typeface="Segoe UI" pitchFamily="34" charset="0"/>
              </a:endParaRPr>
            </a:p>
            <a:p>
              <a:pPr algn="ctr">
                <a:lnSpc>
                  <a:spcPct val="110000"/>
                </a:lnSpc>
                <a:defRPr/>
              </a:pPr>
              <a:r>
                <a:rPr lang="zh-CN" altLang="en-US" sz="1129" b="0" kern="0" spc="0" dirty="0">
                  <a:solidFill>
                    <a:sysClr val="window" lastClr="FFFFFF"/>
                  </a:solidFill>
                  <a:latin typeface="+mj-ea"/>
                  <a:cs typeface="Segoe UI" pitchFamily="34" charset="0"/>
                </a:rPr>
                <a:t>单击此处添加文本</a:t>
              </a:r>
              <a:endParaRPr altLang="zh-CN" sz="1129" b="0" kern="0" spc="0" dirty="0">
                <a:solidFill>
                  <a:sysClr val="window" lastClr="FFFFFF"/>
                </a:solidFill>
                <a:latin typeface="+mj-ea"/>
                <a:cs typeface="Segoe UI" pitchFamily="34" charset="0"/>
              </a:endParaRPr>
            </a:p>
            <a:p>
              <a:pPr algn="ctr">
                <a:lnSpc>
                  <a:spcPct val="110000"/>
                </a:lnSpc>
                <a:defRPr/>
              </a:pPr>
              <a:r>
                <a:rPr lang="zh-CN" altLang="en-US" sz="1129" b="0" kern="0" spc="0" dirty="0">
                  <a:solidFill>
                    <a:sysClr val="window" lastClr="FFFFFF"/>
                  </a:solidFill>
                  <a:latin typeface="+mj-ea"/>
                  <a:cs typeface="Segoe UI" pitchFamily="34" charset="0"/>
                </a:rPr>
                <a:t>单击此处添加文本</a:t>
              </a:r>
              <a:endParaRPr altLang="zh-CN" sz="1129" b="0" kern="0" spc="0" dirty="0">
                <a:solidFill>
                  <a:sysClr val="window" lastClr="FFFFFF"/>
                </a:solidFill>
                <a:latin typeface="+mj-ea"/>
                <a:cs typeface="Segoe UI" pitchFamily="34" charset="0"/>
              </a:endParaRPr>
            </a:p>
          </p:txBody>
        </p:sp>
      </p:grpSp>
      <p:grpSp>
        <p:nvGrpSpPr>
          <p:cNvPr id="10" name="组合 9"/>
          <p:cNvGrpSpPr/>
          <p:nvPr/>
        </p:nvGrpSpPr>
        <p:grpSpPr>
          <a:xfrm>
            <a:off x="902987" y="1366786"/>
            <a:ext cx="2357025" cy="2072818"/>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rgbClr val="D0006D"/>
            </a:solidFill>
            <a:effectLst/>
          </p:spPr>
          <p:txBody>
            <a:bodyPr lIns="172010" rIns="129007" bIns="17201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45149">
                <a:defRPr/>
              </a:pPr>
              <a:r>
                <a:rPr lang="zh-CN" altLang="en-US" sz="2257" kern="0" spc="0" dirty="0">
                  <a:latin typeface="Segoe UI Light" pitchFamily="34" charset="0"/>
                  <a:cs typeface="Segoe UI" pitchFamily="34" charset="0"/>
                </a:rPr>
                <a:t>主题一</a:t>
              </a:r>
              <a:endParaRPr sz="2257"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335679" y="3272233"/>
            <a:ext cx="2409931" cy="92554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rgbClr val="A9A9A9"/>
            </a:solidFill>
            <a:effectLst/>
          </p:spPr>
          <p:txBody>
            <a:bodyPr lIns="172010" rIns="129007" bIns="17201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a:p>
              <a:pPr defTabSz="645149">
                <a:defRPr/>
              </a:pPr>
              <a:endParaRPr lang="en-US" sz="1975" kern="0" dirty="0">
                <a:latin typeface="Segoe UI Light" pitchFamily="34" charset="0"/>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29007" rIns="43002"/>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860050">
                <a:lnSpc>
                  <a:spcPct val="110000"/>
                </a:lnSpc>
                <a:defRPr/>
              </a:pPr>
              <a:r>
                <a:rPr lang="zh-CN" altLang="en-US" sz="1129" b="0" kern="0" dirty="0">
                  <a:solidFill>
                    <a:sysClr val="window" lastClr="FFFFFF"/>
                  </a:solidFill>
                  <a:latin typeface="+mj-ea"/>
                  <a:cs typeface="Segoe UI" pitchFamily="34" charset="0"/>
                </a:rPr>
                <a:t>单击此处添加文本</a:t>
              </a:r>
              <a:endParaRPr lang="en-US" altLang="zh-CN" sz="1129" b="0" kern="0" dirty="0">
                <a:solidFill>
                  <a:sysClr val="window" lastClr="FFFFFF"/>
                </a:solidFill>
                <a:latin typeface="+mj-ea"/>
                <a:cs typeface="Segoe UI" pitchFamily="34" charset="0"/>
              </a:endParaRPr>
            </a:p>
            <a:p>
              <a:pPr algn="ctr" defTabSz="910314">
                <a:lnSpc>
                  <a:spcPct val="110000"/>
                </a:lnSpc>
                <a:defRPr/>
              </a:pPr>
              <a:r>
                <a:rPr lang="zh-CN" altLang="en-US" sz="1129" b="0" kern="0" dirty="0">
                  <a:solidFill>
                    <a:sysClr val="window" lastClr="FFFFFF"/>
                  </a:solidFill>
                  <a:latin typeface="+mj-ea"/>
                  <a:cs typeface="Segoe UI" pitchFamily="34" charset="0"/>
                </a:rPr>
                <a:t>单击此处添加文本</a:t>
              </a:r>
              <a:endParaRPr lang="en-US" altLang="zh-CN" sz="1129" b="0" kern="0" dirty="0">
                <a:solidFill>
                  <a:sysClr val="window" lastClr="FFFFFF"/>
                </a:solidFill>
                <a:latin typeface="+mj-ea"/>
                <a:cs typeface="Segoe UI" pitchFamily="34" charset="0"/>
              </a:endParaRPr>
            </a:p>
            <a:p>
              <a:pPr algn="ctr" defTabSz="910314">
                <a:lnSpc>
                  <a:spcPct val="110000"/>
                </a:lnSpc>
                <a:defRPr/>
              </a:pPr>
              <a:r>
                <a:rPr lang="zh-CN" altLang="en-US" sz="1129" b="0" kern="0" dirty="0">
                  <a:solidFill>
                    <a:sysClr val="window" lastClr="FFFFFF"/>
                  </a:solidFill>
                  <a:latin typeface="+mj-ea"/>
                  <a:cs typeface="Segoe UI" pitchFamily="34" charset="0"/>
                </a:rPr>
                <a:t>单击此处添加文本</a:t>
              </a:r>
              <a:endParaRPr lang="en-US" altLang="zh-CN" sz="1129" b="0" kern="0" dirty="0">
                <a:solidFill>
                  <a:sysClr val="window" lastClr="FFFFFF"/>
                </a:solidFill>
                <a:latin typeface="+mj-ea"/>
                <a:cs typeface="Segoe UI" pitchFamily="34" charset="0"/>
              </a:endParaRPr>
            </a:p>
          </p:txBody>
        </p:sp>
      </p:grpSp>
      <p:grpSp>
        <p:nvGrpSpPr>
          <p:cNvPr id="5" name="组合 4"/>
          <p:cNvGrpSpPr/>
          <p:nvPr/>
        </p:nvGrpSpPr>
        <p:grpSpPr>
          <a:xfrm>
            <a:off x="3386771" y="1366786"/>
            <a:ext cx="2358839" cy="1848812"/>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chemeClr val="bg2"/>
            </a:solidFill>
            <a:effectLst/>
          </p:spPr>
          <p:txBody>
            <a:bodyPr lIns="172010" rIns="129007" bIns="17201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45149">
                <a:defRPr/>
              </a:pPr>
              <a:r>
                <a:rPr lang="zh-CN" altLang="en-US" sz="2257" kern="0" dirty="0">
                  <a:latin typeface="Segoe UI Light" pitchFamily="34" charset="0"/>
                  <a:cs typeface="Segoe UI" pitchFamily="34" charset="0"/>
                </a:rPr>
                <a:t>主题二</a:t>
              </a:r>
              <a:endParaRPr lang="en-US" altLang="zh-CN" sz="2257" kern="0" dirty="0">
                <a:latin typeface="Segoe UI Light" pitchFamily="34" charset="0"/>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77413" tIns="38707" rIns="77413" bIns="38707"/>
            <a:lstStyle/>
            <a:p>
              <a:pPr defTabSz="860085">
                <a:defRPr/>
              </a:pPr>
              <a:endParaRPr lang="en-US" sz="1129" kern="0" dirty="0">
                <a:solidFill>
                  <a:sysClr val="windowText" lastClr="000000"/>
                </a:solidFill>
              </a:endParaRPr>
            </a:p>
          </p:txBody>
        </p:sp>
      </p:grpSp>
    </p:spTree>
    <p:extLst>
      <p:ext uri="{BB962C8B-B14F-4D97-AF65-F5344CB8AC3E}">
        <p14:creationId xmlns:p14="http://schemas.microsoft.com/office/powerpoint/2010/main" val="337465149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par>
                                <p:cTn id="27" presetID="14" presetClass="entr" presetSubtype="1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3903073" y="-1053597"/>
            <a:ext cx="1381156" cy="7676242"/>
          </a:xfrm>
          <a:prstGeom prst="downArrow">
            <a:avLst>
              <a:gd name="adj1" fmla="val 49065"/>
              <a:gd name="adj2" fmla="val 44849"/>
            </a:avLst>
          </a:prstGeom>
          <a:solidFill>
            <a:srgbClr val="C00000"/>
          </a:solidFill>
          <a:ln>
            <a:noFill/>
          </a:ln>
          <a:extLst/>
        </p:spPr>
        <p:txBody>
          <a:bodyPr vert="eaVert" lIns="91028" tIns="45514" rIns="91028" bIns="45514"/>
          <a:lstStyle/>
          <a:p>
            <a:endParaRPr lang="zh-CN" altLang="en-US" sz="1975">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589108" y="2059603"/>
            <a:ext cx="1702182" cy="1520018"/>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75">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1975">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975" b="1">
                  <a:solidFill>
                    <a:schemeClr val="bg1"/>
                  </a:solidFill>
                  <a:latin typeface="微软雅黑" pitchFamily="34" charset="-122"/>
                </a:rPr>
                <a:t>写入文本</a:t>
              </a:r>
            </a:p>
          </p:txBody>
        </p:sp>
      </p:grpSp>
      <p:grpSp>
        <p:nvGrpSpPr>
          <p:cNvPr id="4" name="组合 64"/>
          <p:cNvGrpSpPr>
            <a:grpSpLocks/>
          </p:cNvGrpSpPr>
          <p:nvPr/>
        </p:nvGrpSpPr>
        <p:grpSpPr bwMode="auto">
          <a:xfrm>
            <a:off x="4291289" y="2059603"/>
            <a:ext cx="1702182" cy="1520018"/>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75">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rgbClr val="D0006D"/>
              </a:solidFill>
              <a:ln w="38100">
                <a:solidFill>
                  <a:srgbClr val="FFFFFF"/>
                </a:solidFill>
                <a:round/>
                <a:headEnd/>
                <a:tailEnd/>
              </a:ln>
            </p:spPr>
            <p:txBody>
              <a:bodyPr/>
              <a:lstStyle/>
              <a:p>
                <a:pPr defTabSz="910314">
                  <a:defRPr/>
                </a:pPr>
                <a:endParaRPr lang="zh-CN" altLang="en-US" sz="1975">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975" b="1">
                  <a:solidFill>
                    <a:schemeClr val="bg1"/>
                  </a:solidFill>
                  <a:latin typeface="微软雅黑" pitchFamily="34" charset="-122"/>
                </a:rPr>
                <a:t>写入文本</a:t>
              </a:r>
            </a:p>
          </p:txBody>
        </p:sp>
      </p:grpSp>
      <p:grpSp>
        <p:nvGrpSpPr>
          <p:cNvPr id="6" name="组合 69"/>
          <p:cNvGrpSpPr>
            <a:grpSpLocks/>
          </p:cNvGrpSpPr>
          <p:nvPr/>
        </p:nvGrpSpPr>
        <p:grpSpPr bwMode="auto">
          <a:xfrm>
            <a:off x="6009896" y="2059603"/>
            <a:ext cx="1702182" cy="1520018"/>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75">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tx2">
                  <a:lumMod val="60000"/>
                  <a:lumOff val="40000"/>
                </a:schemeClr>
              </a:solidFill>
              <a:ln w="38100">
                <a:solidFill>
                  <a:srgbClr val="FFFFFF"/>
                </a:solidFill>
                <a:round/>
                <a:headEnd/>
                <a:tailEnd/>
              </a:ln>
            </p:spPr>
            <p:txBody>
              <a:bodyPr/>
              <a:lstStyle/>
              <a:p>
                <a:pPr defTabSz="910314">
                  <a:defRPr/>
                </a:pPr>
                <a:endParaRPr lang="zh-CN" altLang="en-US" sz="1975">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975" b="1">
                  <a:solidFill>
                    <a:schemeClr val="bg1"/>
                  </a:solidFill>
                  <a:latin typeface="微软雅黑" pitchFamily="34" charset="-122"/>
                </a:rPr>
                <a:t>写入文本</a:t>
              </a:r>
            </a:p>
          </p:txBody>
        </p:sp>
      </p:grpSp>
      <p:grpSp>
        <p:nvGrpSpPr>
          <p:cNvPr id="8" name="组合 40"/>
          <p:cNvGrpSpPr>
            <a:grpSpLocks/>
          </p:cNvGrpSpPr>
          <p:nvPr/>
        </p:nvGrpSpPr>
        <p:grpSpPr bwMode="auto">
          <a:xfrm>
            <a:off x="925748" y="2059603"/>
            <a:ext cx="1702182" cy="1520018"/>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75">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1975">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975" b="1">
                  <a:solidFill>
                    <a:schemeClr val="bg1"/>
                  </a:solidFill>
                  <a:latin typeface="微软雅黑" pitchFamily="34" charset="-122"/>
                </a:rPr>
                <a:t>写入文本</a:t>
              </a:r>
            </a:p>
          </p:txBody>
        </p:sp>
      </p:grpSp>
      <p:sp>
        <p:nvSpPr>
          <p:cNvPr id="80" name="矩形标注 79"/>
          <p:cNvSpPr/>
          <p:nvPr/>
        </p:nvSpPr>
        <p:spPr>
          <a:xfrm>
            <a:off x="2922079" y="3854360"/>
            <a:ext cx="1476717" cy="44794"/>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910314">
              <a:defRPr/>
            </a:pPr>
            <a:endParaRPr lang="zh-CN" altLang="en-US" sz="1270">
              <a:solidFill>
                <a:schemeClr val="tx1">
                  <a:lumMod val="85000"/>
                  <a:lumOff val="15000"/>
                </a:schemeClr>
              </a:solidFill>
            </a:endParaRPr>
          </a:p>
        </p:txBody>
      </p:sp>
      <p:sp>
        <p:nvSpPr>
          <p:cNvPr id="81" name="矩形标注 80"/>
          <p:cNvSpPr/>
          <p:nvPr/>
        </p:nvSpPr>
        <p:spPr>
          <a:xfrm>
            <a:off x="1230349" y="1716181"/>
            <a:ext cx="1584224" cy="64206"/>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910314">
              <a:defRPr/>
            </a:pPr>
            <a:endParaRPr lang="zh-CN" altLang="en-US" sz="1270">
              <a:solidFill>
                <a:schemeClr val="tx1">
                  <a:lumMod val="85000"/>
                  <a:lumOff val="15000"/>
                </a:schemeClr>
              </a:solidFill>
            </a:endParaRPr>
          </a:p>
        </p:txBody>
      </p:sp>
      <p:sp>
        <p:nvSpPr>
          <p:cNvPr id="82" name="Rectangle 28"/>
          <p:cNvSpPr>
            <a:spLocks noChangeArrowheads="1"/>
          </p:cNvSpPr>
          <p:nvPr/>
        </p:nvSpPr>
        <p:spPr bwMode="auto">
          <a:xfrm>
            <a:off x="2901175" y="3891689"/>
            <a:ext cx="1475224" cy="543579"/>
          </a:xfrm>
          <a:prstGeom prst="rect">
            <a:avLst/>
          </a:prstGeom>
          <a:noFill/>
          <a:ln>
            <a:noFill/>
          </a:ln>
          <a:extLst/>
        </p:spPr>
        <p:txBody>
          <a:bodyPr lIns="91028" tIns="45514" rIns="91028" bIns="45514">
            <a:spAutoFit/>
          </a:bodyPr>
          <a:lstStyle/>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297541" y="1180144"/>
            <a:ext cx="1475224" cy="543579"/>
          </a:xfrm>
          <a:prstGeom prst="rect">
            <a:avLst/>
          </a:prstGeom>
          <a:noFill/>
          <a:ln>
            <a:noFill/>
          </a:ln>
          <a:extLst/>
        </p:spPr>
        <p:txBody>
          <a:bodyPr lIns="91028" tIns="45514" rIns="91028" bIns="45514">
            <a:spAutoFit/>
          </a:bodyPr>
          <a:lstStyle/>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542137" y="1716181"/>
            <a:ext cx="1585717" cy="64206"/>
          </a:xfrm>
          <a:prstGeom prst="wedgeRectCallout">
            <a:avLst>
              <a:gd name="adj1" fmla="val -23398"/>
              <a:gd name="adj2" fmla="val 403291"/>
            </a:avLst>
          </a:pr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910314">
              <a:defRPr/>
            </a:pPr>
            <a:endParaRPr lang="zh-CN" altLang="en-US" sz="1270">
              <a:solidFill>
                <a:schemeClr val="tx1">
                  <a:lumMod val="85000"/>
                  <a:lumOff val="15000"/>
                </a:schemeClr>
              </a:solidFill>
            </a:endParaRPr>
          </a:p>
        </p:txBody>
      </p:sp>
      <p:sp>
        <p:nvSpPr>
          <p:cNvPr id="85" name="Rectangle 28"/>
          <p:cNvSpPr>
            <a:spLocks noChangeArrowheads="1"/>
          </p:cNvSpPr>
          <p:nvPr/>
        </p:nvSpPr>
        <p:spPr bwMode="auto">
          <a:xfrm>
            <a:off x="4609329" y="1180144"/>
            <a:ext cx="1475224" cy="543579"/>
          </a:xfrm>
          <a:prstGeom prst="rect">
            <a:avLst/>
          </a:prstGeom>
          <a:noFill/>
          <a:ln>
            <a:noFill/>
          </a:ln>
          <a:extLst/>
        </p:spPr>
        <p:txBody>
          <a:bodyPr lIns="91028" tIns="45514" rIns="91028" bIns="45514">
            <a:spAutoFit/>
          </a:bodyPr>
          <a:lstStyle/>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377209" y="3854360"/>
            <a:ext cx="1478210" cy="44794"/>
          </a:xfrm>
          <a:prstGeom prst="wedgeRectCallout">
            <a:avLst>
              <a:gd name="adj1" fmla="val -17526"/>
              <a:gd name="adj2" fmla="val -50946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910314">
              <a:defRPr/>
            </a:pPr>
            <a:endParaRPr lang="zh-CN" altLang="en-US" sz="1270">
              <a:solidFill>
                <a:schemeClr val="tx1">
                  <a:lumMod val="85000"/>
                  <a:lumOff val="15000"/>
                </a:schemeClr>
              </a:solidFill>
            </a:endParaRPr>
          </a:p>
        </p:txBody>
      </p:sp>
      <p:sp>
        <p:nvSpPr>
          <p:cNvPr id="87" name="Rectangle 28"/>
          <p:cNvSpPr>
            <a:spLocks noChangeArrowheads="1"/>
          </p:cNvSpPr>
          <p:nvPr/>
        </p:nvSpPr>
        <p:spPr bwMode="auto">
          <a:xfrm>
            <a:off x="6357798" y="3891689"/>
            <a:ext cx="1475224" cy="543579"/>
          </a:xfrm>
          <a:prstGeom prst="rect">
            <a:avLst/>
          </a:prstGeom>
          <a:noFill/>
          <a:ln>
            <a:noFill/>
          </a:ln>
          <a:extLst/>
        </p:spPr>
        <p:txBody>
          <a:bodyPr lIns="91028" tIns="45514" rIns="91028" bIns="45514">
            <a:spAutoFit/>
          </a:bodyPr>
          <a:lstStyle/>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a:p>
            <a:pPr defTabSz="910314">
              <a:lnSpc>
                <a:spcPct val="120000"/>
              </a:lnSpc>
              <a:defRPr/>
            </a:pPr>
            <a:r>
              <a:rPr lang="zh-CN" altLang="en-US" sz="1223" dirty="0">
                <a:solidFill>
                  <a:schemeClr val="tx1">
                    <a:lumMod val="85000"/>
                    <a:lumOff val="1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34337961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8"/>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additive="base">
                                        <p:cTn id="99" dur="500"/>
                                        <p:tgtEl>
                                          <p:spTgt spid="59"/>
                                        </p:tgtEl>
                                        <p:attrNameLst>
                                          <p:attrName>ppt_x</p:attrName>
                                        </p:attrNameLst>
                                      </p:cBhvr>
                                      <p:tavLst>
                                        <p:tav tm="0">
                                          <p:val>
                                            <p:strVal val="ppt_x"/>
                                          </p:val>
                                        </p:tav>
                                        <p:tav tm="100000">
                                          <p:val>
                                            <p:strVal val="1+ppt_w/2"/>
                                          </p:val>
                                        </p:tav>
                                      </p:tavLst>
                                    </p:anim>
                                    <p:anim calcmode="lin" valueType="num">
                                      <p:cBhvr additive="base">
                                        <p:cTn id="100" dur="500"/>
                                        <p:tgtEl>
                                          <p:spTgt spid="59"/>
                                        </p:tgtEl>
                                        <p:attrNameLst>
                                          <p:attrName>ppt_y</p:attrName>
                                        </p:attrNameLst>
                                      </p:cBhvr>
                                      <p:tavLst>
                                        <p:tav tm="0">
                                          <p:val>
                                            <p:strVal val="ppt_y"/>
                                          </p:val>
                                        </p:tav>
                                        <p:tav tm="100000">
                                          <p:val>
                                            <p:strVal val="ppt_y"/>
                                          </p:val>
                                        </p:tav>
                                      </p:tavLst>
                                    </p:anim>
                                    <p:set>
                                      <p:cBhvr>
                                        <p:cTn id="101" dur="1" fill="hold">
                                          <p:stCondLst>
                                            <p:cond delay="499"/>
                                          </p:stCondLst>
                                        </p:cTn>
                                        <p:tgtEl>
                                          <p:spTgt spid="59"/>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8"/>
                                        </p:tgtEl>
                                        <p:attrNameLst>
                                          <p:attrName>ppt_x</p:attrName>
                                          <p:attrName>ppt_y</p:attrName>
                                        </p:attrNameLst>
                                      </p:cBhvr>
                                    </p:animMotion>
                                    <p:animEffect transition="out" filter="fade">
                                      <p:cBhvr>
                                        <p:cTn id="106" dur="1000"/>
                                        <p:tgtEl>
                                          <p:spTgt spid="8"/>
                                        </p:tgtEl>
                                      </p:cBhvr>
                                    </p:animEffect>
                                    <p:set>
                                      <p:cBhvr>
                                        <p:cTn id="107" dur="1" fill="hold">
                                          <p:stCondLst>
                                            <p:cond delay="999"/>
                                          </p:stCondLst>
                                        </p:cTn>
                                        <p:tgtEl>
                                          <p:spTgt spid="8"/>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2"/>
                                        </p:tgtEl>
                                        <p:attrNameLst>
                                          <p:attrName>ppt_x</p:attrName>
                                          <p:attrName>ppt_y</p:attrName>
                                        </p:attrNameLst>
                                      </p:cBhvr>
                                    </p:animMotion>
                                    <p:animEffect transition="out" filter="fade">
                                      <p:cBhvr>
                                        <p:cTn id="111" dur="1000"/>
                                        <p:tgtEl>
                                          <p:spTgt spid="2"/>
                                        </p:tgtEl>
                                      </p:cBhvr>
                                    </p:animEffect>
                                    <p:set>
                                      <p:cBhvr>
                                        <p:cTn id="112" dur="1" fill="hold">
                                          <p:stCondLst>
                                            <p:cond delay="999"/>
                                          </p:stCondLst>
                                        </p:cTn>
                                        <p:tgtEl>
                                          <p:spTgt spid="2"/>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4"/>
                                        </p:tgtEl>
                                        <p:attrNameLst>
                                          <p:attrName>ppt_x</p:attrName>
                                          <p:attrName>ppt_y</p:attrName>
                                        </p:attrNameLst>
                                      </p:cBhvr>
                                    </p:animMotion>
                                    <p:animEffect transition="out" filter="fade">
                                      <p:cBhvr>
                                        <p:cTn id="116" dur="1000"/>
                                        <p:tgtEl>
                                          <p:spTgt spid="4"/>
                                        </p:tgtEl>
                                      </p:cBhvr>
                                    </p:animEffect>
                                    <p:set>
                                      <p:cBhvr>
                                        <p:cTn id="117" dur="1" fill="hold">
                                          <p:stCondLst>
                                            <p:cond delay="999"/>
                                          </p:stCondLst>
                                        </p:cTn>
                                        <p:tgtEl>
                                          <p:spTgt spid="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6"/>
                                        </p:tgtEl>
                                        <p:attrNameLst>
                                          <p:attrName>ppt_x</p:attrName>
                                          <p:attrName>ppt_y</p:attrName>
                                        </p:attrNameLst>
                                      </p:cBhvr>
                                    </p:animMotion>
                                    <p:animEffect transition="out" filter="fade">
                                      <p:cBhvr>
                                        <p:cTn id="121" dur="1000"/>
                                        <p:tgtEl>
                                          <p:spTgt spid="6"/>
                                        </p:tgtEl>
                                      </p:cBhvr>
                                    </p:animEffect>
                                    <p:set>
                                      <p:cBhvr>
                                        <p:cTn id="122" dur="1" fill="hold">
                                          <p:stCondLst>
                                            <p:cond delay="999"/>
                                          </p:stCondLst>
                                        </p:cTn>
                                        <p:tgtEl>
                                          <p:spTgt spid="6"/>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additive="base">
                                        <p:cTn id="125" dur="500"/>
                                        <p:tgtEl>
                                          <p:spTgt spid="81"/>
                                        </p:tgtEl>
                                        <p:attrNameLst>
                                          <p:attrName>ppt_x</p:attrName>
                                        </p:attrNameLst>
                                      </p:cBhvr>
                                      <p:tavLst>
                                        <p:tav tm="0">
                                          <p:val>
                                            <p:strVal val="ppt_x"/>
                                          </p:val>
                                        </p:tav>
                                        <p:tav tm="100000">
                                          <p:val>
                                            <p:strVal val="ppt_x"/>
                                          </p:val>
                                        </p:tav>
                                      </p:tavLst>
                                    </p:anim>
                                    <p:anim calcmode="lin" valueType="num">
                                      <p:cBhvr additive="base">
                                        <p:cTn id="126" dur="500"/>
                                        <p:tgtEl>
                                          <p:spTgt spid="81"/>
                                        </p:tgtEl>
                                        <p:attrNameLst>
                                          <p:attrName>ppt_y</p:attrName>
                                        </p:attrNameLst>
                                      </p:cBhvr>
                                      <p:tavLst>
                                        <p:tav tm="0">
                                          <p:val>
                                            <p:strVal val="ppt_y"/>
                                          </p:val>
                                        </p:tav>
                                        <p:tav tm="100000">
                                          <p:val>
                                            <p:strVal val="1+ppt_h/2"/>
                                          </p:val>
                                        </p:tav>
                                      </p:tavLst>
                                    </p:anim>
                                    <p:set>
                                      <p:cBhvr>
                                        <p:cTn id="127" dur="1" fill="hold">
                                          <p:stCondLst>
                                            <p:cond delay="499"/>
                                          </p:stCondLst>
                                        </p:cTn>
                                        <p:tgtEl>
                                          <p:spTgt spid="81"/>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83"/>
                                        </p:tgtEl>
                                        <p:attrNameLst>
                                          <p:attrName>ppt_x</p:attrName>
                                        </p:attrNameLst>
                                      </p:cBhvr>
                                      <p:tavLst>
                                        <p:tav tm="0">
                                          <p:val>
                                            <p:strVal val="ppt_x"/>
                                          </p:val>
                                        </p:tav>
                                        <p:tav tm="100000">
                                          <p:val>
                                            <p:strVal val="ppt_x"/>
                                          </p:val>
                                        </p:tav>
                                      </p:tavLst>
                                    </p:anim>
                                    <p:anim calcmode="lin" valueType="num">
                                      <p:cBhvr additive="base">
                                        <p:cTn id="130" dur="500"/>
                                        <p:tgtEl>
                                          <p:spTgt spid="83"/>
                                        </p:tgtEl>
                                        <p:attrNameLst>
                                          <p:attrName>ppt_y</p:attrName>
                                        </p:attrNameLst>
                                      </p:cBhvr>
                                      <p:tavLst>
                                        <p:tav tm="0">
                                          <p:val>
                                            <p:strVal val="ppt_y"/>
                                          </p:val>
                                        </p:tav>
                                        <p:tav tm="100000">
                                          <p:val>
                                            <p:strVal val="1+ppt_h/2"/>
                                          </p:val>
                                        </p:tav>
                                      </p:tavLst>
                                    </p:anim>
                                    <p:set>
                                      <p:cBhvr>
                                        <p:cTn id="131" dur="1" fill="hold">
                                          <p:stCondLst>
                                            <p:cond delay="499"/>
                                          </p:stCondLst>
                                        </p:cTn>
                                        <p:tgtEl>
                                          <p:spTgt spid="83"/>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84"/>
                                        </p:tgtEl>
                                        <p:attrNameLst>
                                          <p:attrName>ppt_x</p:attrName>
                                        </p:attrNameLst>
                                      </p:cBhvr>
                                      <p:tavLst>
                                        <p:tav tm="0">
                                          <p:val>
                                            <p:strVal val="ppt_x"/>
                                          </p:val>
                                        </p:tav>
                                        <p:tav tm="100000">
                                          <p:val>
                                            <p:strVal val="ppt_x"/>
                                          </p:val>
                                        </p:tav>
                                      </p:tavLst>
                                    </p:anim>
                                    <p:anim calcmode="lin" valueType="num">
                                      <p:cBhvr additive="base">
                                        <p:cTn id="134" dur="500"/>
                                        <p:tgtEl>
                                          <p:spTgt spid="84"/>
                                        </p:tgtEl>
                                        <p:attrNameLst>
                                          <p:attrName>ppt_y</p:attrName>
                                        </p:attrNameLst>
                                      </p:cBhvr>
                                      <p:tavLst>
                                        <p:tav tm="0">
                                          <p:val>
                                            <p:strVal val="ppt_y"/>
                                          </p:val>
                                        </p:tav>
                                        <p:tav tm="100000">
                                          <p:val>
                                            <p:strVal val="1+ppt_h/2"/>
                                          </p:val>
                                        </p:tav>
                                      </p:tavLst>
                                    </p:anim>
                                    <p:set>
                                      <p:cBhvr>
                                        <p:cTn id="135" dur="1" fill="hold">
                                          <p:stCondLst>
                                            <p:cond delay="499"/>
                                          </p:stCondLst>
                                        </p:cTn>
                                        <p:tgtEl>
                                          <p:spTgt spid="84"/>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85"/>
                                        </p:tgtEl>
                                        <p:attrNameLst>
                                          <p:attrName>ppt_x</p:attrName>
                                        </p:attrNameLst>
                                      </p:cBhvr>
                                      <p:tavLst>
                                        <p:tav tm="0">
                                          <p:val>
                                            <p:strVal val="ppt_x"/>
                                          </p:val>
                                        </p:tav>
                                        <p:tav tm="100000">
                                          <p:val>
                                            <p:strVal val="ppt_x"/>
                                          </p:val>
                                        </p:tav>
                                      </p:tavLst>
                                    </p:anim>
                                    <p:anim calcmode="lin" valueType="num">
                                      <p:cBhvr additive="base">
                                        <p:cTn id="138" dur="500"/>
                                        <p:tgtEl>
                                          <p:spTgt spid="85"/>
                                        </p:tgtEl>
                                        <p:attrNameLst>
                                          <p:attrName>ppt_y</p:attrName>
                                        </p:attrNameLst>
                                      </p:cBhvr>
                                      <p:tavLst>
                                        <p:tav tm="0">
                                          <p:val>
                                            <p:strVal val="ppt_y"/>
                                          </p:val>
                                        </p:tav>
                                        <p:tav tm="100000">
                                          <p:val>
                                            <p:strVal val="1+ppt_h/2"/>
                                          </p:val>
                                        </p:tav>
                                      </p:tavLst>
                                    </p:anim>
                                    <p:set>
                                      <p:cBhvr>
                                        <p:cTn id="139" dur="1" fill="hold">
                                          <p:stCondLst>
                                            <p:cond delay="499"/>
                                          </p:stCondLst>
                                        </p:cTn>
                                        <p:tgtEl>
                                          <p:spTgt spid="85"/>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80"/>
                                        </p:tgtEl>
                                        <p:attrNameLst>
                                          <p:attrName>ppt_x</p:attrName>
                                        </p:attrNameLst>
                                      </p:cBhvr>
                                      <p:tavLst>
                                        <p:tav tm="0">
                                          <p:val>
                                            <p:strVal val="ppt_x"/>
                                          </p:val>
                                        </p:tav>
                                        <p:tav tm="100000">
                                          <p:val>
                                            <p:strVal val="ppt_x"/>
                                          </p:val>
                                        </p:tav>
                                      </p:tavLst>
                                    </p:anim>
                                    <p:anim calcmode="lin" valueType="num">
                                      <p:cBhvr additive="base">
                                        <p:cTn id="142" dur="500"/>
                                        <p:tgtEl>
                                          <p:spTgt spid="80"/>
                                        </p:tgtEl>
                                        <p:attrNameLst>
                                          <p:attrName>ppt_y</p:attrName>
                                        </p:attrNameLst>
                                      </p:cBhvr>
                                      <p:tavLst>
                                        <p:tav tm="0">
                                          <p:val>
                                            <p:strVal val="ppt_y"/>
                                          </p:val>
                                        </p:tav>
                                        <p:tav tm="100000">
                                          <p:val>
                                            <p:strVal val="0-ppt_h/2"/>
                                          </p:val>
                                        </p:tav>
                                      </p:tavLst>
                                    </p:anim>
                                    <p:set>
                                      <p:cBhvr>
                                        <p:cTn id="143" dur="1" fill="hold">
                                          <p:stCondLst>
                                            <p:cond delay="499"/>
                                          </p:stCondLst>
                                        </p:cTn>
                                        <p:tgtEl>
                                          <p:spTgt spid="80"/>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82"/>
                                        </p:tgtEl>
                                        <p:attrNameLst>
                                          <p:attrName>ppt_x</p:attrName>
                                        </p:attrNameLst>
                                      </p:cBhvr>
                                      <p:tavLst>
                                        <p:tav tm="0">
                                          <p:val>
                                            <p:strVal val="ppt_x"/>
                                          </p:val>
                                        </p:tav>
                                        <p:tav tm="100000">
                                          <p:val>
                                            <p:strVal val="ppt_x"/>
                                          </p:val>
                                        </p:tav>
                                      </p:tavLst>
                                    </p:anim>
                                    <p:anim calcmode="lin" valueType="num">
                                      <p:cBhvr additive="base">
                                        <p:cTn id="146" dur="500"/>
                                        <p:tgtEl>
                                          <p:spTgt spid="82"/>
                                        </p:tgtEl>
                                        <p:attrNameLst>
                                          <p:attrName>ppt_y</p:attrName>
                                        </p:attrNameLst>
                                      </p:cBhvr>
                                      <p:tavLst>
                                        <p:tav tm="0">
                                          <p:val>
                                            <p:strVal val="ppt_y"/>
                                          </p:val>
                                        </p:tav>
                                        <p:tav tm="100000">
                                          <p:val>
                                            <p:strVal val="0-ppt_h/2"/>
                                          </p:val>
                                        </p:tav>
                                      </p:tavLst>
                                    </p:anim>
                                    <p:set>
                                      <p:cBhvr>
                                        <p:cTn id="147" dur="1" fill="hold">
                                          <p:stCondLst>
                                            <p:cond delay="499"/>
                                          </p:stCondLst>
                                        </p:cTn>
                                        <p:tgtEl>
                                          <p:spTgt spid="82"/>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86"/>
                                        </p:tgtEl>
                                        <p:attrNameLst>
                                          <p:attrName>ppt_x</p:attrName>
                                        </p:attrNameLst>
                                      </p:cBhvr>
                                      <p:tavLst>
                                        <p:tav tm="0">
                                          <p:val>
                                            <p:strVal val="ppt_x"/>
                                          </p:val>
                                        </p:tav>
                                        <p:tav tm="100000">
                                          <p:val>
                                            <p:strVal val="ppt_x"/>
                                          </p:val>
                                        </p:tav>
                                      </p:tavLst>
                                    </p:anim>
                                    <p:anim calcmode="lin" valueType="num">
                                      <p:cBhvr additive="base">
                                        <p:cTn id="150" dur="500"/>
                                        <p:tgtEl>
                                          <p:spTgt spid="86"/>
                                        </p:tgtEl>
                                        <p:attrNameLst>
                                          <p:attrName>ppt_y</p:attrName>
                                        </p:attrNameLst>
                                      </p:cBhvr>
                                      <p:tavLst>
                                        <p:tav tm="0">
                                          <p:val>
                                            <p:strVal val="ppt_y"/>
                                          </p:val>
                                        </p:tav>
                                        <p:tav tm="100000">
                                          <p:val>
                                            <p:strVal val="0-ppt_h/2"/>
                                          </p:val>
                                        </p:tav>
                                      </p:tavLst>
                                    </p:anim>
                                    <p:set>
                                      <p:cBhvr>
                                        <p:cTn id="151" dur="1" fill="hold">
                                          <p:stCondLst>
                                            <p:cond delay="499"/>
                                          </p:stCondLst>
                                        </p:cTn>
                                        <p:tgtEl>
                                          <p:spTgt spid="86"/>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87"/>
                                        </p:tgtEl>
                                        <p:attrNameLst>
                                          <p:attrName>ppt_x</p:attrName>
                                        </p:attrNameLst>
                                      </p:cBhvr>
                                      <p:tavLst>
                                        <p:tav tm="0">
                                          <p:val>
                                            <p:strVal val="ppt_x"/>
                                          </p:val>
                                        </p:tav>
                                        <p:tav tm="100000">
                                          <p:val>
                                            <p:strVal val="ppt_x"/>
                                          </p:val>
                                        </p:tav>
                                      </p:tavLst>
                                    </p:anim>
                                    <p:anim calcmode="lin" valueType="num">
                                      <p:cBhvr additive="base">
                                        <p:cTn id="154" dur="500"/>
                                        <p:tgtEl>
                                          <p:spTgt spid="87"/>
                                        </p:tgtEl>
                                        <p:attrNameLst>
                                          <p:attrName>ppt_y</p:attrName>
                                        </p:attrNameLst>
                                      </p:cBhvr>
                                      <p:tavLst>
                                        <p:tav tm="0">
                                          <p:val>
                                            <p:strVal val="ppt_y"/>
                                          </p:val>
                                        </p:tav>
                                        <p:tav tm="100000">
                                          <p:val>
                                            <p:strVal val="0-ppt_h/2"/>
                                          </p:val>
                                        </p:tav>
                                      </p:tavLst>
                                    </p:anim>
                                    <p:set>
                                      <p:cBhvr>
                                        <p:cTn id="155"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Freeform 6"/>
          <p:cNvSpPr>
            <a:spLocks/>
          </p:cNvSpPr>
          <p:nvPr/>
        </p:nvSpPr>
        <p:spPr bwMode="auto">
          <a:xfrm flipH="1">
            <a:off x="6400655" y="3809541"/>
            <a:ext cx="606606" cy="189973"/>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2"/>
          </a:solid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solidFill>
                <a:schemeClr val="tx1">
                  <a:lumMod val="65000"/>
                  <a:lumOff val="35000"/>
                </a:schemeClr>
              </a:solidFill>
            </a:endParaRPr>
          </a:p>
        </p:txBody>
      </p:sp>
      <p:grpSp>
        <p:nvGrpSpPr>
          <p:cNvPr id="4" name="组合 3"/>
          <p:cNvGrpSpPr/>
          <p:nvPr/>
        </p:nvGrpSpPr>
        <p:grpSpPr>
          <a:xfrm>
            <a:off x="1000067" y="2720181"/>
            <a:ext cx="4857703" cy="768300"/>
            <a:chOff x="1063265" y="2858148"/>
            <a:chExt cx="5164683" cy="816852"/>
          </a:xfrm>
          <a:solidFill>
            <a:schemeClr val="tx2">
              <a:lumMod val="60000"/>
              <a:lumOff val="40000"/>
            </a:schemeClr>
          </a:solidFill>
        </p:grpSpPr>
        <p:sp>
          <p:nvSpPr>
            <p:cNvPr id="302" name="Oval 10"/>
            <p:cNvSpPr>
              <a:spLocks noChangeArrowheads="1"/>
            </p:cNvSpPr>
            <p:nvPr/>
          </p:nvSpPr>
          <p:spPr bwMode="auto">
            <a:xfrm>
              <a:off x="1170950"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03" name="Picture 11"/>
            <p:cNvPicPr>
              <a:picLocks noChangeAspect="1" noChangeArrowheads="1"/>
            </p:cNvPicPr>
            <p:nvPr/>
          </p:nvPicPr>
          <p:blipFill>
            <a:blip r:embed="rId3" cstate="print"/>
            <a:srcRect/>
            <a:stretch>
              <a:fillRect/>
            </a:stretch>
          </p:blipFill>
          <p:spPr bwMode="auto">
            <a:xfrm>
              <a:off x="1315908" y="2964180"/>
              <a:ext cx="86974" cy="82472"/>
            </a:xfrm>
            <a:prstGeom prst="rect">
              <a:avLst/>
            </a:prstGeom>
            <a:grpFill/>
            <a:ln w="9525">
              <a:noFill/>
              <a:miter lim="800000"/>
              <a:headEnd/>
              <a:tailEnd/>
            </a:ln>
          </p:spPr>
        </p:pic>
        <p:sp>
          <p:nvSpPr>
            <p:cNvPr id="304"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05" name="Oval 13"/>
            <p:cNvSpPr>
              <a:spLocks noChangeArrowheads="1"/>
            </p:cNvSpPr>
            <p:nvPr/>
          </p:nvSpPr>
          <p:spPr bwMode="auto">
            <a:xfrm>
              <a:off x="1709369"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06" name="Picture 14"/>
            <p:cNvPicPr>
              <a:picLocks noChangeAspect="1" noChangeArrowheads="1"/>
            </p:cNvPicPr>
            <p:nvPr/>
          </p:nvPicPr>
          <p:blipFill>
            <a:blip r:embed="rId4" cstate="print"/>
            <a:srcRect/>
            <a:stretch>
              <a:fillRect/>
            </a:stretch>
          </p:blipFill>
          <p:spPr bwMode="auto">
            <a:xfrm>
              <a:off x="1854328" y="2964180"/>
              <a:ext cx="86974" cy="82472"/>
            </a:xfrm>
            <a:prstGeom prst="rect">
              <a:avLst/>
            </a:prstGeom>
            <a:grpFill/>
            <a:ln w="9525">
              <a:noFill/>
              <a:miter lim="800000"/>
              <a:headEnd/>
              <a:tailEnd/>
            </a:ln>
          </p:spPr>
        </p:pic>
        <p:sp>
          <p:nvSpPr>
            <p:cNvPr id="307"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08" name="Oval 16"/>
            <p:cNvSpPr>
              <a:spLocks noChangeArrowheads="1"/>
            </p:cNvSpPr>
            <p:nvPr/>
          </p:nvSpPr>
          <p:spPr bwMode="auto">
            <a:xfrm>
              <a:off x="2247788" y="2858148"/>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09" name="Picture 17"/>
            <p:cNvPicPr>
              <a:picLocks noChangeAspect="1" noChangeArrowheads="1"/>
            </p:cNvPicPr>
            <p:nvPr/>
          </p:nvPicPr>
          <p:blipFill>
            <a:blip r:embed="rId5" cstate="print"/>
            <a:srcRect/>
            <a:stretch>
              <a:fillRect/>
            </a:stretch>
          </p:blipFill>
          <p:spPr bwMode="auto">
            <a:xfrm>
              <a:off x="2388603" y="2964180"/>
              <a:ext cx="86974" cy="82472"/>
            </a:xfrm>
            <a:prstGeom prst="rect">
              <a:avLst/>
            </a:prstGeom>
            <a:grpFill/>
            <a:ln w="9525">
              <a:noFill/>
              <a:miter lim="800000"/>
              <a:headEnd/>
              <a:tailEnd/>
            </a:ln>
          </p:spPr>
        </p:pic>
        <p:sp>
          <p:nvSpPr>
            <p:cNvPr id="310"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11" name="Oval 19"/>
            <p:cNvSpPr>
              <a:spLocks noChangeArrowheads="1"/>
            </p:cNvSpPr>
            <p:nvPr/>
          </p:nvSpPr>
          <p:spPr bwMode="auto">
            <a:xfrm>
              <a:off x="2765498"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12" name="Picture 20"/>
            <p:cNvPicPr>
              <a:picLocks noChangeAspect="1" noChangeArrowheads="1"/>
            </p:cNvPicPr>
            <p:nvPr/>
          </p:nvPicPr>
          <p:blipFill>
            <a:blip r:embed="rId5" cstate="print"/>
            <a:srcRect/>
            <a:stretch>
              <a:fillRect/>
            </a:stretch>
          </p:blipFill>
          <p:spPr bwMode="auto">
            <a:xfrm>
              <a:off x="2914600" y="2964180"/>
              <a:ext cx="86974" cy="82472"/>
            </a:xfrm>
            <a:prstGeom prst="rect">
              <a:avLst/>
            </a:prstGeom>
            <a:grpFill/>
            <a:ln w="9525">
              <a:noFill/>
              <a:miter lim="800000"/>
              <a:headEnd/>
              <a:tailEnd/>
            </a:ln>
          </p:spPr>
        </p:pic>
        <p:sp>
          <p:nvSpPr>
            <p:cNvPr id="313"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14" name="Oval 22"/>
            <p:cNvSpPr>
              <a:spLocks noChangeArrowheads="1"/>
            </p:cNvSpPr>
            <p:nvPr/>
          </p:nvSpPr>
          <p:spPr bwMode="auto">
            <a:xfrm>
              <a:off x="3303917"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15" name="Picture 23"/>
            <p:cNvPicPr>
              <a:picLocks noChangeAspect="1" noChangeArrowheads="1"/>
            </p:cNvPicPr>
            <p:nvPr/>
          </p:nvPicPr>
          <p:blipFill>
            <a:blip r:embed="rId6" cstate="print"/>
            <a:srcRect/>
            <a:stretch>
              <a:fillRect/>
            </a:stretch>
          </p:blipFill>
          <p:spPr bwMode="auto">
            <a:xfrm>
              <a:off x="3448876" y="2964180"/>
              <a:ext cx="86974" cy="82472"/>
            </a:xfrm>
            <a:prstGeom prst="rect">
              <a:avLst/>
            </a:prstGeom>
            <a:grpFill/>
            <a:ln w="9525">
              <a:noFill/>
              <a:miter lim="800000"/>
              <a:headEnd/>
              <a:tailEnd/>
            </a:ln>
          </p:spPr>
        </p:pic>
        <p:sp>
          <p:nvSpPr>
            <p:cNvPr id="316"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17" name="Oval 25"/>
            <p:cNvSpPr>
              <a:spLocks noChangeArrowheads="1"/>
            </p:cNvSpPr>
            <p:nvPr/>
          </p:nvSpPr>
          <p:spPr bwMode="auto">
            <a:xfrm>
              <a:off x="3834054" y="2858148"/>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18" name="Picture 26"/>
            <p:cNvPicPr>
              <a:picLocks noChangeAspect="1" noChangeArrowheads="1"/>
            </p:cNvPicPr>
            <p:nvPr/>
          </p:nvPicPr>
          <p:blipFill>
            <a:blip r:embed="rId7" cstate="print"/>
            <a:srcRect/>
            <a:stretch>
              <a:fillRect/>
            </a:stretch>
          </p:blipFill>
          <p:spPr bwMode="auto">
            <a:xfrm>
              <a:off x="3970728" y="2964180"/>
              <a:ext cx="91118" cy="82472"/>
            </a:xfrm>
            <a:prstGeom prst="rect">
              <a:avLst/>
            </a:prstGeom>
            <a:grpFill/>
            <a:ln w="9525">
              <a:noFill/>
              <a:miter lim="800000"/>
              <a:headEnd/>
              <a:tailEnd/>
            </a:ln>
          </p:spPr>
        </p:pic>
        <p:sp>
          <p:nvSpPr>
            <p:cNvPr id="319"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20" name="Oval 28"/>
            <p:cNvSpPr>
              <a:spLocks noChangeArrowheads="1"/>
            </p:cNvSpPr>
            <p:nvPr/>
          </p:nvSpPr>
          <p:spPr bwMode="auto">
            <a:xfrm>
              <a:off x="4360047"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21" name="Picture 29"/>
            <p:cNvPicPr>
              <a:picLocks noChangeAspect="1" noChangeArrowheads="1"/>
            </p:cNvPicPr>
            <p:nvPr/>
          </p:nvPicPr>
          <p:blipFill>
            <a:blip r:embed="rId8" cstate="print"/>
            <a:srcRect/>
            <a:stretch>
              <a:fillRect/>
            </a:stretch>
          </p:blipFill>
          <p:spPr bwMode="auto">
            <a:xfrm>
              <a:off x="4509148" y="2964180"/>
              <a:ext cx="86974" cy="82472"/>
            </a:xfrm>
            <a:prstGeom prst="rect">
              <a:avLst/>
            </a:prstGeom>
            <a:grpFill/>
            <a:ln w="9525">
              <a:noFill/>
              <a:miter lim="800000"/>
              <a:headEnd/>
              <a:tailEnd/>
            </a:ln>
          </p:spPr>
        </p:pic>
        <p:sp>
          <p:nvSpPr>
            <p:cNvPr id="322"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23" name="Oval 31"/>
            <p:cNvSpPr>
              <a:spLocks noChangeArrowheads="1"/>
            </p:cNvSpPr>
            <p:nvPr/>
          </p:nvSpPr>
          <p:spPr bwMode="auto">
            <a:xfrm>
              <a:off x="4898466" y="2858148"/>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24" name="Picture 32"/>
            <p:cNvPicPr>
              <a:picLocks noChangeAspect="1" noChangeArrowheads="1"/>
            </p:cNvPicPr>
            <p:nvPr/>
          </p:nvPicPr>
          <p:blipFill>
            <a:blip r:embed="rId9" cstate="print"/>
            <a:srcRect/>
            <a:stretch>
              <a:fillRect/>
            </a:stretch>
          </p:blipFill>
          <p:spPr bwMode="auto">
            <a:xfrm>
              <a:off x="5043428" y="2964180"/>
              <a:ext cx="86974" cy="82472"/>
            </a:xfrm>
            <a:prstGeom prst="rect">
              <a:avLst/>
            </a:prstGeom>
            <a:grpFill/>
            <a:ln w="9525">
              <a:noFill/>
              <a:miter lim="800000"/>
              <a:headEnd/>
              <a:tailEnd/>
            </a:ln>
          </p:spPr>
        </p:pic>
        <p:sp>
          <p:nvSpPr>
            <p:cNvPr id="325"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26" name="Oval 34"/>
            <p:cNvSpPr>
              <a:spLocks noChangeArrowheads="1"/>
            </p:cNvSpPr>
            <p:nvPr/>
          </p:nvSpPr>
          <p:spPr bwMode="auto">
            <a:xfrm>
              <a:off x="5428603" y="2858148"/>
              <a:ext cx="153242"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27" name="Picture 35"/>
            <p:cNvPicPr>
              <a:picLocks noChangeAspect="1" noChangeArrowheads="1"/>
            </p:cNvPicPr>
            <p:nvPr/>
          </p:nvPicPr>
          <p:blipFill>
            <a:blip r:embed="rId3" cstate="print"/>
            <a:srcRect/>
            <a:stretch>
              <a:fillRect/>
            </a:stretch>
          </p:blipFill>
          <p:spPr bwMode="auto">
            <a:xfrm>
              <a:off x="5569420" y="2964180"/>
              <a:ext cx="91118" cy="82472"/>
            </a:xfrm>
            <a:prstGeom prst="rect">
              <a:avLst/>
            </a:prstGeom>
            <a:grpFill/>
            <a:ln w="9525">
              <a:noFill/>
              <a:miter lim="800000"/>
              <a:headEnd/>
              <a:tailEnd/>
            </a:ln>
          </p:spPr>
        </p:pic>
        <p:sp>
          <p:nvSpPr>
            <p:cNvPr id="328"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29" name="Oval 37"/>
            <p:cNvSpPr>
              <a:spLocks noChangeArrowheads="1"/>
            </p:cNvSpPr>
            <p:nvPr/>
          </p:nvSpPr>
          <p:spPr bwMode="auto">
            <a:xfrm>
              <a:off x="5967022" y="2858148"/>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30" name="Picture 38"/>
            <p:cNvPicPr>
              <a:picLocks noChangeAspect="1" noChangeArrowheads="1"/>
            </p:cNvPicPr>
            <p:nvPr/>
          </p:nvPicPr>
          <p:blipFill>
            <a:blip r:embed="rId10" cstate="print"/>
            <a:srcRect/>
            <a:stretch>
              <a:fillRect/>
            </a:stretch>
          </p:blipFill>
          <p:spPr bwMode="auto">
            <a:xfrm>
              <a:off x="6103700" y="2964180"/>
              <a:ext cx="91118" cy="82472"/>
            </a:xfrm>
            <a:prstGeom prst="rect">
              <a:avLst/>
            </a:prstGeom>
            <a:grpFill/>
            <a:ln w="9525">
              <a:noFill/>
              <a:miter lim="800000"/>
              <a:headEnd/>
              <a:tailEnd/>
            </a:ln>
          </p:spPr>
        </p:pic>
        <p:sp>
          <p:nvSpPr>
            <p:cNvPr id="331"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grpSp>
      <p:grpSp>
        <p:nvGrpSpPr>
          <p:cNvPr id="5" name="组合 4"/>
          <p:cNvGrpSpPr/>
          <p:nvPr/>
        </p:nvGrpSpPr>
        <p:grpSpPr>
          <a:xfrm>
            <a:off x="918263" y="3540193"/>
            <a:ext cx="5013523" cy="672262"/>
            <a:chOff x="976292" y="3729980"/>
            <a:chExt cx="5330350" cy="714745"/>
          </a:xfrm>
          <a:solidFill>
            <a:schemeClr val="bg2"/>
          </a:solidFill>
        </p:grpSpPr>
        <p:sp>
          <p:nvSpPr>
            <p:cNvPr id="361"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2" name="Oval 71"/>
            <p:cNvSpPr>
              <a:spLocks noChangeArrowheads="1"/>
            </p:cNvSpPr>
            <p:nvPr/>
          </p:nvSpPr>
          <p:spPr bwMode="auto">
            <a:xfrm>
              <a:off x="1141957" y="3729980"/>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3"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4"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pic>
          <p:nvPicPr>
            <p:cNvPr id="365" name="Picture 74"/>
            <p:cNvPicPr>
              <a:picLocks noChangeAspect="1" noChangeArrowheads="1"/>
            </p:cNvPicPr>
            <p:nvPr/>
          </p:nvPicPr>
          <p:blipFill>
            <a:blip r:embed="rId11" cstate="print"/>
            <a:srcRect/>
            <a:stretch>
              <a:fillRect/>
            </a:stretch>
          </p:blipFill>
          <p:spPr bwMode="auto">
            <a:xfrm>
              <a:off x="1175091" y="3749616"/>
              <a:ext cx="91118" cy="86398"/>
            </a:xfrm>
            <a:prstGeom prst="rect">
              <a:avLst/>
            </a:prstGeom>
            <a:grpFill/>
            <a:ln w="9525">
              <a:noFill/>
              <a:miter lim="800000"/>
              <a:headEnd/>
              <a:tailEnd/>
            </a:ln>
          </p:spPr>
        </p:pic>
        <p:sp>
          <p:nvSpPr>
            <p:cNvPr id="366"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7" name="Oval 76"/>
            <p:cNvSpPr>
              <a:spLocks noChangeArrowheads="1"/>
            </p:cNvSpPr>
            <p:nvPr/>
          </p:nvSpPr>
          <p:spPr bwMode="auto">
            <a:xfrm>
              <a:off x="1680376" y="3729980"/>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8"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9"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0" name="Line 79"/>
            <p:cNvSpPr>
              <a:spLocks noChangeShapeType="1"/>
            </p:cNvSpPr>
            <p:nvPr/>
          </p:nvSpPr>
          <p:spPr bwMode="auto">
            <a:xfrm>
              <a:off x="1746643"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1" name="Line 80"/>
            <p:cNvSpPr>
              <a:spLocks noChangeShapeType="1"/>
            </p:cNvSpPr>
            <p:nvPr/>
          </p:nvSpPr>
          <p:spPr bwMode="auto">
            <a:xfrm>
              <a:off x="1746643"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2"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3" name="Oval 82"/>
            <p:cNvSpPr>
              <a:spLocks noChangeArrowheads="1"/>
            </p:cNvSpPr>
            <p:nvPr/>
          </p:nvSpPr>
          <p:spPr bwMode="auto">
            <a:xfrm>
              <a:off x="2206371" y="3729980"/>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4"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5"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6" name="Line 85"/>
            <p:cNvSpPr>
              <a:spLocks noChangeShapeType="1"/>
            </p:cNvSpPr>
            <p:nvPr/>
          </p:nvSpPr>
          <p:spPr bwMode="auto">
            <a:xfrm>
              <a:off x="2285062"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7" name="Line 86"/>
            <p:cNvSpPr>
              <a:spLocks noChangeShapeType="1"/>
            </p:cNvSpPr>
            <p:nvPr/>
          </p:nvSpPr>
          <p:spPr bwMode="auto">
            <a:xfrm>
              <a:off x="2285062"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8"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79" name="Oval 88"/>
            <p:cNvSpPr>
              <a:spLocks noChangeArrowheads="1"/>
            </p:cNvSpPr>
            <p:nvPr/>
          </p:nvSpPr>
          <p:spPr bwMode="auto">
            <a:xfrm>
              <a:off x="2736507" y="3729980"/>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0"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1"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2" name="Line 91"/>
            <p:cNvSpPr>
              <a:spLocks noChangeShapeType="1"/>
            </p:cNvSpPr>
            <p:nvPr/>
          </p:nvSpPr>
          <p:spPr bwMode="auto">
            <a:xfrm>
              <a:off x="281519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3" name="Line 92"/>
            <p:cNvSpPr>
              <a:spLocks noChangeShapeType="1"/>
            </p:cNvSpPr>
            <p:nvPr/>
          </p:nvSpPr>
          <p:spPr bwMode="auto">
            <a:xfrm>
              <a:off x="281519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4"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5" name="Oval 94"/>
            <p:cNvSpPr>
              <a:spLocks noChangeArrowheads="1"/>
            </p:cNvSpPr>
            <p:nvPr/>
          </p:nvSpPr>
          <p:spPr bwMode="auto">
            <a:xfrm>
              <a:off x="3274927" y="3729980"/>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6"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7"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8" name="Line 97"/>
            <p:cNvSpPr>
              <a:spLocks noChangeShapeType="1"/>
            </p:cNvSpPr>
            <p:nvPr/>
          </p:nvSpPr>
          <p:spPr bwMode="auto">
            <a:xfrm>
              <a:off x="335361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89" name="Line 98"/>
            <p:cNvSpPr>
              <a:spLocks noChangeShapeType="1"/>
            </p:cNvSpPr>
            <p:nvPr/>
          </p:nvSpPr>
          <p:spPr bwMode="auto">
            <a:xfrm>
              <a:off x="335361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0"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1" name="Oval 100"/>
            <p:cNvSpPr>
              <a:spLocks noChangeArrowheads="1"/>
            </p:cNvSpPr>
            <p:nvPr/>
          </p:nvSpPr>
          <p:spPr bwMode="auto">
            <a:xfrm>
              <a:off x="3792635" y="3729980"/>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2"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3"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4" name="Line 103"/>
            <p:cNvSpPr>
              <a:spLocks noChangeShapeType="1"/>
            </p:cNvSpPr>
            <p:nvPr/>
          </p:nvSpPr>
          <p:spPr bwMode="auto">
            <a:xfrm>
              <a:off x="3871327"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5" name="Line 104"/>
            <p:cNvSpPr>
              <a:spLocks noChangeShapeType="1"/>
            </p:cNvSpPr>
            <p:nvPr/>
          </p:nvSpPr>
          <p:spPr bwMode="auto">
            <a:xfrm>
              <a:off x="3871327"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6"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7" name="Oval 106"/>
            <p:cNvSpPr>
              <a:spLocks noChangeArrowheads="1"/>
            </p:cNvSpPr>
            <p:nvPr/>
          </p:nvSpPr>
          <p:spPr bwMode="auto">
            <a:xfrm>
              <a:off x="4331055" y="3729980"/>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8"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99"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0" name="Line 109"/>
            <p:cNvSpPr>
              <a:spLocks noChangeShapeType="1"/>
            </p:cNvSpPr>
            <p:nvPr/>
          </p:nvSpPr>
          <p:spPr bwMode="auto">
            <a:xfrm>
              <a:off x="4409748"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1" name="Line 110"/>
            <p:cNvSpPr>
              <a:spLocks noChangeShapeType="1"/>
            </p:cNvSpPr>
            <p:nvPr/>
          </p:nvSpPr>
          <p:spPr bwMode="auto">
            <a:xfrm>
              <a:off x="4409748"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2"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3" name="Oval 112"/>
            <p:cNvSpPr>
              <a:spLocks noChangeArrowheads="1"/>
            </p:cNvSpPr>
            <p:nvPr/>
          </p:nvSpPr>
          <p:spPr bwMode="auto">
            <a:xfrm>
              <a:off x="4869475" y="3729980"/>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4"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5"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6" name="Line 115"/>
            <p:cNvSpPr>
              <a:spLocks noChangeShapeType="1"/>
            </p:cNvSpPr>
            <p:nvPr/>
          </p:nvSpPr>
          <p:spPr bwMode="auto">
            <a:xfrm>
              <a:off x="4948167"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7" name="Line 116"/>
            <p:cNvSpPr>
              <a:spLocks noChangeShapeType="1"/>
            </p:cNvSpPr>
            <p:nvPr/>
          </p:nvSpPr>
          <p:spPr bwMode="auto">
            <a:xfrm>
              <a:off x="4948167"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8"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09" name="Oval 118"/>
            <p:cNvSpPr>
              <a:spLocks noChangeArrowheads="1"/>
            </p:cNvSpPr>
            <p:nvPr/>
          </p:nvSpPr>
          <p:spPr bwMode="auto">
            <a:xfrm>
              <a:off x="5399612" y="3729980"/>
              <a:ext cx="144958"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0"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1"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2" name="Line 121"/>
            <p:cNvSpPr>
              <a:spLocks noChangeShapeType="1"/>
            </p:cNvSpPr>
            <p:nvPr/>
          </p:nvSpPr>
          <p:spPr bwMode="auto">
            <a:xfrm>
              <a:off x="546587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3" name="Line 122"/>
            <p:cNvSpPr>
              <a:spLocks noChangeShapeType="1"/>
            </p:cNvSpPr>
            <p:nvPr/>
          </p:nvSpPr>
          <p:spPr bwMode="auto">
            <a:xfrm>
              <a:off x="546587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4"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5" name="Oval 124"/>
            <p:cNvSpPr>
              <a:spLocks noChangeArrowheads="1"/>
            </p:cNvSpPr>
            <p:nvPr/>
          </p:nvSpPr>
          <p:spPr bwMode="auto">
            <a:xfrm>
              <a:off x="5925605" y="3729980"/>
              <a:ext cx="157385" cy="137452"/>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6"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7"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8" name="Line 127"/>
            <p:cNvSpPr>
              <a:spLocks noChangeShapeType="1"/>
            </p:cNvSpPr>
            <p:nvPr/>
          </p:nvSpPr>
          <p:spPr bwMode="auto">
            <a:xfrm>
              <a:off x="600429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19" name="Line 128"/>
            <p:cNvSpPr>
              <a:spLocks noChangeShapeType="1"/>
            </p:cNvSpPr>
            <p:nvPr/>
          </p:nvSpPr>
          <p:spPr bwMode="auto">
            <a:xfrm>
              <a:off x="6004299" y="3792814"/>
              <a:ext cx="4140" cy="3928"/>
            </a:xfrm>
            <a:prstGeom prst="lin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grpSp>
      <p:grpSp>
        <p:nvGrpSpPr>
          <p:cNvPr id="420" name="组合 419"/>
          <p:cNvGrpSpPr/>
          <p:nvPr/>
        </p:nvGrpSpPr>
        <p:grpSpPr>
          <a:xfrm>
            <a:off x="7167334" y="1960128"/>
            <a:ext cx="926077" cy="688342"/>
            <a:chOff x="6906828" y="1851670"/>
            <a:chExt cx="833524" cy="653393"/>
          </a:xfrm>
        </p:grpSpPr>
        <p:sp>
          <p:nvSpPr>
            <p:cNvPr id="421"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D0006D"/>
            </a:solidFill>
            <a:ln w="9525">
              <a:noFill/>
              <a:round/>
              <a:headEnd/>
              <a:tailEnd/>
            </a:ln>
          </p:spPr>
          <p:txBody>
            <a:bodyPr vert="horz" wrap="square" lIns="86005" tIns="43002" rIns="86005" bIns="43002" numCol="1" anchor="t" anchorCtr="0" compatLnSpc="1">
              <a:prstTxWarp prst="textNoShape">
                <a:avLst/>
              </a:prstTxWarp>
            </a:bodyPr>
            <a:lstStyle/>
            <a:p>
              <a:endParaRPr lang="zh-CN" altLang="en-US" sz="1505"/>
            </a:p>
          </p:txBody>
        </p:sp>
        <p:sp>
          <p:nvSpPr>
            <p:cNvPr id="422" name="TextBox 421"/>
            <p:cNvSpPr txBox="1"/>
            <p:nvPr/>
          </p:nvSpPr>
          <p:spPr>
            <a:xfrm>
              <a:off x="6906828" y="1940332"/>
              <a:ext cx="833524" cy="541086"/>
            </a:xfrm>
            <a:prstGeom prst="rect">
              <a:avLst/>
            </a:prstGeom>
            <a:noFill/>
          </p:spPr>
          <p:txBody>
            <a:bodyPr wrap="square" rtlCol="0">
              <a:spAutoFit/>
            </a:bodyPr>
            <a:lstStyle/>
            <a:p>
              <a:pPr algn="ctr"/>
              <a:r>
                <a:rPr lang="en-US" altLang="zh-CN" sz="3104" b="1" dirty="0">
                  <a:solidFill>
                    <a:schemeClr val="bg1"/>
                  </a:solidFill>
                </a:rPr>
                <a:t>80</a:t>
              </a:r>
              <a:r>
                <a:rPr lang="en-US" altLang="zh-CN" sz="1270" b="1" dirty="0">
                  <a:solidFill>
                    <a:schemeClr val="bg1"/>
                  </a:solidFill>
                </a:rPr>
                <a:t>%</a:t>
              </a:r>
              <a:endParaRPr lang="zh-CN" altLang="en-US" sz="1270" b="1" dirty="0">
                <a:solidFill>
                  <a:schemeClr val="bg1"/>
                </a:solidFill>
              </a:endParaRPr>
            </a:p>
          </p:txBody>
        </p:sp>
      </p:grpSp>
      <p:grpSp>
        <p:nvGrpSpPr>
          <p:cNvPr id="423" name="组合 422"/>
          <p:cNvGrpSpPr/>
          <p:nvPr/>
        </p:nvGrpSpPr>
        <p:grpSpPr>
          <a:xfrm>
            <a:off x="7167334" y="2756653"/>
            <a:ext cx="926077" cy="688342"/>
            <a:chOff x="6906828" y="2571750"/>
            <a:chExt cx="833524" cy="653393"/>
          </a:xfrm>
        </p:grpSpPr>
        <p:sp>
          <p:nvSpPr>
            <p:cNvPr id="424"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chemeClr val="tx2">
                <a:lumMod val="60000"/>
                <a:lumOff val="40000"/>
              </a:schemeClr>
            </a:solidFill>
            <a:ln w="9525">
              <a:noFill/>
              <a:round/>
              <a:headEnd/>
              <a:tailEnd/>
            </a:ln>
          </p:spPr>
          <p:txBody>
            <a:bodyPr vert="horz" wrap="square" lIns="86005" tIns="43002" rIns="86005" bIns="43002" numCol="1" anchor="t" anchorCtr="0" compatLnSpc="1">
              <a:prstTxWarp prst="textNoShape">
                <a:avLst/>
              </a:prstTxWarp>
            </a:bodyPr>
            <a:lstStyle/>
            <a:p>
              <a:endParaRPr lang="zh-CN" altLang="en-US" sz="1505"/>
            </a:p>
          </p:txBody>
        </p:sp>
        <p:sp>
          <p:nvSpPr>
            <p:cNvPr id="425" name="TextBox 424"/>
            <p:cNvSpPr txBox="1"/>
            <p:nvPr/>
          </p:nvSpPr>
          <p:spPr>
            <a:xfrm>
              <a:off x="6906828" y="2660412"/>
              <a:ext cx="833524" cy="541086"/>
            </a:xfrm>
            <a:prstGeom prst="rect">
              <a:avLst/>
            </a:prstGeom>
            <a:noFill/>
          </p:spPr>
          <p:txBody>
            <a:bodyPr wrap="square" rtlCol="0">
              <a:spAutoFit/>
            </a:bodyPr>
            <a:lstStyle/>
            <a:p>
              <a:pPr algn="ctr"/>
              <a:r>
                <a:rPr lang="en-US" altLang="zh-CN" sz="3104" b="1" dirty="0">
                  <a:solidFill>
                    <a:schemeClr val="bg1"/>
                  </a:solidFill>
                </a:rPr>
                <a:t>60</a:t>
              </a:r>
              <a:r>
                <a:rPr lang="en-US" altLang="zh-CN" sz="1270" b="1" dirty="0">
                  <a:solidFill>
                    <a:schemeClr val="bg1"/>
                  </a:solidFill>
                </a:rPr>
                <a:t>%</a:t>
              </a:r>
              <a:endParaRPr lang="zh-CN" altLang="en-US" sz="1270" b="1" dirty="0">
                <a:solidFill>
                  <a:schemeClr val="bg1"/>
                </a:solidFill>
              </a:endParaRPr>
            </a:p>
          </p:txBody>
        </p:sp>
      </p:grpSp>
      <p:grpSp>
        <p:nvGrpSpPr>
          <p:cNvPr id="426" name="组合 425"/>
          <p:cNvGrpSpPr/>
          <p:nvPr/>
        </p:nvGrpSpPr>
        <p:grpSpPr>
          <a:xfrm>
            <a:off x="7167334" y="3553177"/>
            <a:ext cx="926077" cy="688341"/>
            <a:chOff x="6906828" y="3363838"/>
            <a:chExt cx="833524" cy="653392"/>
          </a:xfrm>
        </p:grpSpPr>
        <p:sp>
          <p:nvSpPr>
            <p:cNvPr id="427"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chemeClr val="bg2"/>
            </a:solidFill>
            <a:ln w="9525">
              <a:noFill/>
              <a:round/>
              <a:headEnd/>
              <a:tailEnd/>
            </a:ln>
          </p:spPr>
          <p:txBody>
            <a:bodyPr vert="horz" wrap="square" lIns="86005" tIns="43002" rIns="86005" bIns="43002" numCol="1" anchor="t" anchorCtr="0" compatLnSpc="1">
              <a:prstTxWarp prst="textNoShape">
                <a:avLst/>
              </a:prstTxWarp>
            </a:bodyPr>
            <a:lstStyle/>
            <a:p>
              <a:endParaRPr lang="zh-CN" altLang="en-US" sz="1505"/>
            </a:p>
          </p:txBody>
        </p:sp>
        <p:sp>
          <p:nvSpPr>
            <p:cNvPr id="428" name="TextBox 427"/>
            <p:cNvSpPr txBox="1"/>
            <p:nvPr/>
          </p:nvSpPr>
          <p:spPr>
            <a:xfrm>
              <a:off x="6906828" y="3452499"/>
              <a:ext cx="833524" cy="541086"/>
            </a:xfrm>
            <a:prstGeom prst="rect">
              <a:avLst/>
            </a:prstGeom>
            <a:noFill/>
          </p:spPr>
          <p:txBody>
            <a:bodyPr wrap="square" rtlCol="0">
              <a:spAutoFit/>
            </a:bodyPr>
            <a:lstStyle/>
            <a:p>
              <a:pPr algn="ctr"/>
              <a:r>
                <a:rPr lang="en-US" altLang="zh-CN" sz="3104" b="1" dirty="0">
                  <a:solidFill>
                    <a:schemeClr val="bg1"/>
                  </a:solidFill>
                </a:rPr>
                <a:t>50</a:t>
              </a:r>
              <a:r>
                <a:rPr lang="en-US" altLang="zh-CN" sz="1270" b="1" dirty="0">
                  <a:solidFill>
                    <a:schemeClr val="bg1"/>
                  </a:solidFill>
                </a:rPr>
                <a:t>%</a:t>
              </a:r>
              <a:endParaRPr lang="zh-CN" altLang="en-US" sz="1270" b="1" dirty="0">
                <a:solidFill>
                  <a:schemeClr val="bg1"/>
                </a:solidFill>
              </a:endParaRPr>
            </a:p>
          </p:txBody>
        </p:sp>
      </p:grpSp>
      <p:sp>
        <p:nvSpPr>
          <p:cNvPr id="429" name="矩形 1"/>
          <p:cNvSpPr>
            <a:spLocks noChangeArrowheads="1"/>
          </p:cNvSpPr>
          <p:nvPr/>
        </p:nvSpPr>
        <p:spPr bwMode="auto">
          <a:xfrm>
            <a:off x="2526955" y="878551"/>
            <a:ext cx="4075021" cy="79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693" tIns="49847" rIns="99693" bIns="49847">
            <a:spAutoFit/>
          </a:bodyPr>
          <a:lstStyle/>
          <a:p>
            <a:pPr algn="ctr">
              <a:lnSpc>
                <a:spcPct val="150000"/>
              </a:lnSpc>
            </a:pPr>
            <a:r>
              <a:rPr lang="zh-CN" altLang="en-US" sz="3010" b="1" dirty="0">
                <a:solidFill>
                  <a:schemeClr val="bg2"/>
                </a:solidFill>
                <a:latin typeface="微软雅黑" pitchFamily="34" charset="-122"/>
                <a:ea typeface="微软雅黑" pitchFamily="34" charset="-122"/>
              </a:rPr>
              <a:t>消费人群百分比情况</a:t>
            </a:r>
            <a:endParaRPr lang="zh-CN" altLang="zh-CN" sz="3010" b="1" dirty="0">
              <a:solidFill>
                <a:schemeClr val="bg2"/>
              </a:solidFill>
              <a:latin typeface="微软雅黑" pitchFamily="34" charset="-122"/>
              <a:ea typeface="微软雅黑" pitchFamily="34" charset="-122"/>
            </a:endParaRPr>
          </a:p>
        </p:txBody>
      </p:sp>
      <p:sp>
        <p:nvSpPr>
          <p:cNvPr id="430" name="Freeform 6"/>
          <p:cNvSpPr>
            <a:spLocks/>
          </p:cNvSpPr>
          <p:nvPr/>
        </p:nvSpPr>
        <p:spPr bwMode="auto">
          <a:xfrm flipH="1">
            <a:off x="6400655" y="2975086"/>
            <a:ext cx="606606" cy="189973"/>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2"/>
          </a:solid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solidFill>
                <a:schemeClr val="tx1">
                  <a:lumMod val="65000"/>
                  <a:lumOff val="35000"/>
                </a:schemeClr>
              </a:solidFill>
            </a:endParaRPr>
          </a:p>
        </p:txBody>
      </p:sp>
      <p:sp>
        <p:nvSpPr>
          <p:cNvPr id="431" name="Freeform 6"/>
          <p:cNvSpPr>
            <a:spLocks/>
          </p:cNvSpPr>
          <p:nvPr/>
        </p:nvSpPr>
        <p:spPr bwMode="auto">
          <a:xfrm flipH="1">
            <a:off x="6400655" y="2216491"/>
            <a:ext cx="606606" cy="189973"/>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2"/>
          </a:solid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solidFill>
                <a:schemeClr val="tx1">
                  <a:lumMod val="65000"/>
                  <a:lumOff val="35000"/>
                </a:schemeClr>
              </a:solidFill>
            </a:endParaRPr>
          </a:p>
        </p:txBody>
      </p:sp>
      <p:grpSp>
        <p:nvGrpSpPr>
          <p:cNvPr id="3" name="组合 2"/>
          <p:cNvGrpSpPr/>
          <p:nvPr/>
        </p:nvGrpSpPr>
        <p:grpSpPr>
          <a:xfrm>
            <a:off x="992276" y="1855845"/>
            <a:ext cx="4865494" cy="801542"/>
            <a:chOff x="1054982" y="1939190"/>
            <a:chExt cx="5172966" cy="852195"/>
          </a:xfrm>
          <a:solidFill>
            <a:srgbClr val="D0006D"/>
          </a:solidFill>
        </p:grpSpPr>
        <p:sp>
          <p:nvSpPr>
            <p:cNvPr id="332" name="Oval 40"/>
            <p:cNvSpPr>
              <a:spLocks noChangeArrowheads="1"/>
            </p:cNvSpPr>
            <p:nvPr/>
          </p:nvSpPr>
          <p:spPr bwMode="auto">
            <a:xfrm>
              <a:off x="1170950" y="1954899"/>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3"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4"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5" name="Oval 43"/>
            <p:cNvSpPr>
              <a:spLocks noChangeArrowheads="1"/>
            </p:cNvSpPr>
            <p:nvPr/>
          </p:nvSpPr>
          <p:spPr bwMode="auto">
            <a:xfrm>
              <a:off x="1709369" y="1954899"/>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6"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7"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8" name="Oval 46"/>
            <p:cNvSpPr>
              <a:spLocks noChangeArrowheads="1"/>
            </p:cNvSpPr>
            <p:nvPr/>
          </p:nvSpPr>
          <p:spPr bwMode="auto">
            <a:xfrm>
              <a:off x="2239506" y="1954899"/>
              <a:ext cx="153242"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39"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0"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1" name="Oval 49"/>
            <p:cNvSpPr>
              <a:spLocks noChangeArrowheads="1"/>
            </p:cNvSpPr>
            <p:nvPr/>
          </p:nvSpPr>
          <p:spPr bwMode="auto">
            <a:xfrm>
              <a:off x="2765498" y="1954899"/>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2"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3"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4" name="Oval 52"/>
            <p:cNvSpPr>
              <a:spLocks noChangeArrowheads="1"/>
            </p:cNvSpPr>
            <p:nvPr/>
          </p:nvSpPr>
          <p:spPr bwMode="auto">
            <a:xfrm>
              <a:off x="3303917" y="1954899"/>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5"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6"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7" name="Oval 55"/>
            <p:cNvSpPr>
              <a:spLocks noChangeArrowheads="1"/>
            </p:cNvSpPr>
            <p:nvPr/>
          </p:nvSpPr>
          <p:spPr bwMode="auto">
            <a:xfrm>
              <a:off x="3821626" y="1939190"/>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8"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49"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0" name="Oval 58"/>
            <p:cNvSpPr>
              <a:spLocks noChangeArrowheads="1"/>
            </p:cNvSpPr>
            <p:nvPr/>
          </p:nvSpPr>
          <p:spPr bwMode="auto">
            <a:xfrm>
              <a:off x="4360047" y="1939190"/>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1"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2"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3" name="Oval 61"/>
            <p:cNvSpPr>
              <a:spLocks noChangeArrowheads="1"/>
            </p:cNvSpPr>
            <p:nvPr/>
          </p:nvSpPr>
          <p:spPr bwMode="auto">
            <a:xfrm>
              <a:off x="4898466" y="1939190"/>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4"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5" name="Oval 64"/>
            <p:cNvSpPr>
              <a:spLocks noChangeArrowheads="1"/>
            </p:cNvSpPr>
            <p:nvPr/>
          </p:nvSpPr>
          <p:spPr bwMode="auto">
            <a:xfrm>
              <a:off x="5428603" y="1939190"/>
              <a:ext cx="153242"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6"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7"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8" name="Oval 67"/>
            <p:cNvSpPr>
              <a:spLocks noChangeArrowheads="1"/>
            </p:cNvSpPr>
            <p:nvPr/>
          </p:nvSpPr>
          <p:spPr bwMode="auto">
            <a:xfrm>
              <a:off x="5954597" y="1939190"/>
              <a:ext cx="157385" cy="149233"/>
            </a:xfrm>
            <a:prstGeom prst="ellipse">
              <a:avLst/>
            </a:pr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59"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360"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sp>
          <p:nvSpPr>
            <p:cNvPr id="432"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99693" tIns="49847" rIns="99693" bIns="49847" numCol="1" anchor="t" anchorCtr="0" compatLnSpc="1">
              <a:prstTxWarp prst="textNoShape">
                <a:avLst/>
              </a:prstTxWarp>
            </a:bodyPr>
            <a:lstStyle/>
            <a:p>
              <a:endParaRPr lang="zh-CN" altLang="en-US" sz="1270"/>
            </a:p>
          </p:txBody>
        </p:sp>
      </p:grpSp>
    </p:spTree>
    <p:extLst>
      <p:ext uri="{BB962C8B-B14F-4D97-AF65-F5344CB8AC3E}">
        <p14:creationId xmlns:p14="http://schemas.microsoft.com/office/powerpoint/2010/main" val="243578146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9"/>
                                        </p:tgtEl>
                                        <p:attrNameLst>
                                          <p:attrName>style.visibility</p:attrName>
                                        </p:attrNameLst>
                                      </p:cBhvr>
                                      <p:to>
                                        <p:strVal val="visible"/>
                                      </p:to>
                                    </p:set>
                                    <p:animEffect transition="in" filter="barn(inVertical)">
                                      <p:cBhvr>
                                        <p:cTn id="7" dur="500"/>
                                        <p:tgtEl>
                                          <p:spTgt spid="429"/>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30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nodeType="withEffect">
                                  <p:stCondLst>
                                    <p:cond delay="60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wipe(left)">
                                      <p:cBhvr>
                                        <p:cTn id="22" dur="500"/>
                                        <p:tgtEl>
                                          <p:spTgt spid="30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30"/>
                                        </p:tgtEl>
                                        <p:attrNameLst>
                                          <p:attrName>style.visibility</p:attrName>
                                        </p:attrNameLst>
                                      </p:cBhvr>
                                      <p:to>
                                        <p:strVal val="visible"/>
                                      </p:to>
                                    </p:set>
                                    <p:animEffect transition="in" filter="wipe(left)">
                                      <p:cBhvr>
                                        <p:cTn id="25" dur="500"/>
                                        <p:tgtEl>
                                          <p:spTgt spid="43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31"/>
                                        </p:tgtEl>
                                        <p:attrNameLst>
                                          <p:attrName>style.visibility</p:attrName>
                                        </p:attrNameLst>
                                      </p:cBhvr>
                                      <p:to>
                                        <p:strVal val="visible"/>
                                      </p:to>
                                    </p:set>
                                    <p:animEffect transition="in" filter="wipe(left)">
                                      <p:cBhvr>
                                        <p:cTn id="28" dur="500"/>
                                        <p:tgtEl>
                                          <p:spTgt spid="431"/>
                                        </p:tgtEl>
                                      </p:cBhvr>
                                    </p:animEffect>
                                  </p:childTnLst>
                                </p:cTn>
                              </p:par>
                            </p:childTnLst>
                          </p:cTn>
                        </p:par>
                        <p:par>
                          <p:cTn id="29" fill="hold">
                            <p:stCondLst>
                              <p:cond delay="1600"/>
                            </p:stCondLst>
                            <p:childTnLst>
                              <p:par>
                                <p:cTn id="30" presetID="31" presetClass="entr" presetSubtype="0" fill="hold" nodeType="afterEffect">
                                  <p:stCondLst>
                                    <p:cond delay="0"/>
                                  </p:stCondLst>
                                  <p:childTnLst>
                                    <p:set>
                                      <p:cBhvr>
                                        <p:cTn id="31" dur="1" fill="hold">
                                          <p:stCondLst>
                                            <p:cond delay="0"/>
                                          </p:stCondLst>
                                        </p:cTn>
                                        <p:tgtEl>
                                          <p:spTgt spid="420"/>
                                        </p:tgtEl>
                                        <p:attrNameLst>
                                          <p:attrName>style.visibility</p:attrName>
                                        </p:attrNameLst>
                                      </p:cBhvr>
                                      <p:to>
                                        <p:strVal val="visible"/>
                                      </p:to>
                                    </p:set>
                                    <p:anim calcmode="lin" valueType="num">
                                      <p:cBhvr>
                                        <p:cTn id="32" dur="1000" fill="hold"/>
                                        <p:tgtEl>
                                          <p:spTgt spid="420"/>
                                        </p:tgtEl>
                                        <p:attrNameLst>
                                          <p:attrName>ppt_w</p:attrName>
                                        </p:attrNameLst>
                                      </p:cBhvr>
                                      <p:tavLst>
                                        <p:tav tm="0">
                                          <p:val>
                                            <p:fltVal val="0"/>
                                          </p:val>
                                        </p:tav>
                                        <p:tav tm="100000">
                                          <p:val>
                                            <p:strVal val="#ppt_w"/>
                                          </p:val>
                                        </p:tav>
                                      </p:tavLst>
                                    </p:anim>
                                    <p:anim calcmode="lin" valueType="num">
                                      <p:cBhvr>
                                        <p:cTn id="33" dur="1000" fill="hold"/>
                                        <p:tgtEl>
                                          <p:spTgt spid="420"/>
                                        </p:tgtEl>
                                        <p:attrNameLst>
                                          <p:attrName>ppt_h</p:attrName>
                                        </p:attrNameLst>
                                      </p:cBhvr>
                                      <p:tavLst>
                                        <p:tav tm="0">
                                          <p:val>
                                            <p:fltVal val="0"/>
                                          </p:val>
                                        </p:tav>
                                        <p:tav tm="100000">
                                          <p:val>
                                            <p:strVal val="#ppt_h"/>
                                          </p:val>
                                        </p:tav>
                                      </p:tavLst>
                                    </p:anim>
                                    <p:anim calcmode="lin" valueType="num">
                                      <p:cBhvr>
                                        <p:cTn id="34" dur="1000" fill="hold"/>
                                        <p:tgtEl>
                                          <p:spTgt spid="420"/>
                                        </p:tgtEl>
                                        <p:attrNameLst>
                                          <p:attrName>style.rotation</p:attrName>
                                        </p:attrNameLst>
                                      </p:cBhvr>
                                      <p:tavLst>
                                        <p:tav tm="0">
                                          <p:val>
                                            <p:fltVal val="90"/>
                                          </p:val>
                                        </p:tav>
                                        <p:tav tm="100000">
                                          <p:val>
                                            <p:fltVal val="0"/>
                                          </p:val>
                                        </p:tav>
                                      </p:tavLst>
                                    </p:anim>
                                    <p:animEffect transition="in" filter="fade">
                                      <p:cBhvr>
                                        <p:cTn id="35" dur="1000"/>
                                        <p:tgtEl>
                                          <p:spTgt spid="420"/>
                                        </p:tgtEl>
                                      </p:cBhvr>
                                    </p:animEffect>
                                  </p:childTnLst>
                                </p:cTn>
                              </p:par>
                              <p:par>
                                <p:cTn id="36" presetID="31" presetClass="entr" presetSubtype="0" fill="hold" nodeType="withEffect">
                                  <p:stCondLst>
                                    <p:cond delay="0"/>
                                  </p:stCondLst>
                                  <p:childTnLst>
                                    <p:set>
                                      <p:cBhvr>
                                        <p:cTn id="37" dur="1" fill="hold">
                                          <p:stCondLst>
                                            <p:cond delay="0"/>
                                          </p:stCondLst>
                                        </p:cTn>
                                        <p:tgtEl>
                                          <p:spTgt spid="423"/>
                                        </p:tgtEl>
                                        <p:attrNameLst>
                                          <p:attrName>style.visibility</p:attrName>
                                        </p:attrNameLst>
                                      </p:cBhvr>
                                      <p:to>
                                        <p:strVal val="visible"/>
                                      </p:to>
                                    </p:set>
                                    <p:anim calcmode="lin" valueType="num">
                                      <p:cBhvr>
                                        <p:cTn id="38" dur="1000" fill="hold"/>
                                        <p:tgtEl>
                                          <p:spTgt spid="423"/>
                                        </p:tgtEl>
                                        <p:attrNameLst>
                                          <p:attrName>ppt_w</p:attrName>
                                        </p:attrNameLst>
                                      </p:cBhvr>
                                      <p:tavLst>
                                        <p:tav tm="0">
                                          <p:val>
                                            <p:fltVal val="0"/>
                                          </p:val>
                                        </p:tav>
                                        <p:tav tm="100000">
                                          <p:val>
                                            <p:strVal val="#ppt_w"/>
                                          </p:val>
                                        </p:tav>
                                      </p:tavLst>
                                    </p:anim>
                                    <p:anim calcmode="lin" valueType="num">
                                      <p:cBhvr>
                                        <p:cTn id="39" dur="1000" fill="hold"/>
                                        <p:tgtEl>
                                          <p:spTgt spid="423"/>
                                        </p:tgtEl>
                                        <p:attrNameLst>
                                          <p:attrName>ppt_h</p:attrName>
                                        </p:attrNameLst>
                                      </p:cBhvr>
                                      <p:tavLst>
                                        <p:tav tm="0">
                                          <p:val>
                                            <p:fltVal val="0"/>
                                          </p:val>
                                        </p:tav>
                                        <p:tav tm="100000">
                                          <p:val>
                                            <p:strVal val="#ppt_h"/>
                                          </p:val>
                                        </p:tav>
                                      </p:tavLst>
                                    </p:anim>
                                    <p:anim calcmode="lin" valueType="num">
                                      <p:cBhvr>
                                        <p:cTn id="40" dur="1000" fill="hold"/>
                                        <p:tgtEl>
                                          <p:spTgt spid="423"/>
                                        </p:tgtEl>
                                        <p:attrNameLst>
                                          <p:attrName>style.rotation</p:attrName>
                                        </p:attrNameLst>
                                      </p:cBhvr>
                                      <p:tavLst>
                                        <p:tav tm="0">
                                          <p:val>
                                            <p:fltVal val="90"/>
                                          </p:val>
                                        </p:tav>
                                        <p:tav tm="100000">
                                          <p:val>
                                            <p:fltVal val="0"/>
                                          </p:val>
                                        </p:tav>
                                      </p:tavLst>
                                    </p:anim>
                                    <p:animEffect transition="in" filter="fade">
                                      <p:cBhvr>
                                        <p:cTn id="41" dur="1000"/>
                                        <p:tgtEl>
                                          <p:spTgt spid="423"/>
                                        </p:tgtEl>
                                      </p:cBhvr>
                                    </p:animEffect>
                                  </p:childTnLst>
                                </p:cTn>
                              </p:par>
                              <p:par>
                                <p:cTn id="42" presetID="31" presetClass="entr" presetSubtype="0" fill="hold" nodeType="withEffect">
                                  <p:stCondLst>
                                    <p:cond delay="0"/>
                                  </p:stCondLst>
                                  <p:childTnLst>
                                    <p:set>
                                      <p:cBhvr>
                                        <p:cTn id="43" dur="1" fill="hold">
                                          <p:stCondLst>
                                            <p:cond delay="0"/>
                                          </p:stCondLst>
                                        </p:cTn>
                                        <p:tgtEl>
                                          <p:spTgt spid="426"/>
                                        </p:tgtEl>
                                        <p:attrNameLst>
                                          <p:attrName>style.visibility</p:attrName>
                                        </p:attrNameLst>
                                      </p:cBhvr>
                                      <p:to>
                                        <p:strVal val="visible"/>
                                      </p:to>
                                    </p:set>
                                    <p:anim calcmode="lin" valueType="num">
                                      <p:cBhvr>
                                        <p:cTn id="44" dur="1000" fill="hold"/>
                                        <p:tgtEl>
                                          <p:spTgt spid="426"/>
                                        </p:tgtEl>
                                        <p:attrNameLst>
                                          <p:attrName>ppt_w</p:attrName>
                                        </p:attrNameLst>
                                      </p:cBhvr>
                                      <p:tavLst>
                                        <p:tav tm="0">
                                          <p:val>
                                            <p:fltVal val="0"/>
                                          </p:val>
                                        </p:tav>
                                        <p:tav tm="100000">
                                          <p:val>
                                            <p:strVal val="#ppt_w"/>
                                          </p:val>
                                        </p:tav>
                                      </p:tavLst>
                                    </p:anim>
                                    <p:anim calcmode="lin" valueType="num">
                                      <p:cBhvr>
                                        <p:cTn id="45" dur="1000" fill="hold"/>
                                        <p:tgtEl>
                                          <p:spTgt spid="426"/>
                                        </p:tgtEl>
                                        <p:attrNameLst>
                                          <p:attrName>ppt_h</p:attrName>
                                        </p:attrNameLst>
                                      </p:cBhvr>
                                      <p:tavLst>
                                        <p:tav tm="0">
                                          <p:val>
                                            <p:fltVal val="0"/>
                                          </p:val>
                                        </p:tav>
                                        <p:tav tm="100000">
                                          <p:val>
                                            <p:strVal val="#ppt_h"/>
                                          </p:val>
                                        </p:tav>
                                      </p:tavLst>
                                    </p:anim>
                                    <p:anim calcmode="lin" valueType="num">
                                      <p:cBhvr>
                                        <p:cTn id="46" dur="1000" fill="hold"/>
                                        <p:tgtEl>
                                          <p:spTgt spid="426"/>
                                        </p:tgtEl>
                                        <p:attrNameLst>
                                          <p:attrName>style.rotation</p:attrName>
                                        </p:attrNameLst>
                                      </p:cBhvr>
                                      <p:tavLst>
                                        <p:tav tm="0">
                                          <p:val>
                                            <p:fltVal val="90"/>
                                          </p:val>
                                        </p:tav>
                                        <p:tav tm="100000">
                                          <p:val>
                                            <p:fltVal val="0"/>
                                          </p:val>
                                        </p:tav>
                                      </p:tavLst>
                                    </p:anim>
                                    <p:animEffect transition="in" filter="fade">
                                      <p:cBhvr>
                                        <p:cTn id="47" dur="1000"/>
                                        <p:tgtEl>
                                          <p:spTgt spid="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animBg="1"/>
      <p:bldP spid="429" grpId="0"/>
      <p:bldP spid="430" grpId="0" animBg="1"/>
      <p:bldP spid="4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TextBox 85"/>
          <p:cNvSpPr txBox="1"/>
          <p:nvPr/>
        </p:nvSpPr>
        <p:spPr>
          <a:xfrm>
            <a:off x="2090527" y="545976"/>
            <a:ext cx="4683546" cy="2169825"/>
          </a:xfrm>
          <a:prstGeom prst="rect">
            <a:avLst/>
          </a:prstGeom>
          <a:noFill/>
        </p:spPr>
        <p:txBody>
          <a:bodyPr wrap="square">
            <a:spAutoFit/>
          </a:bodyPr>
          <a:lstStyle/>
          <a:p>
            <a:pPr algn="ctr" defTabSz="967801" fontAlgn="auto">
              <a:lnSpc>
                <a:spcPct val="150000"/>
              </a:lnSpc>
              <a:spcBef>
                <a:spcPts val="0"/>
              </a:spcBef>
              <a:spcAft>
                <a:spcPts val="0"/>
              </a:spcAft>
              <a:defRPr/>
            </a:pPr>
            <a:r>
              <a:rPr lang="zh-CN" altLang="en-US" sz="4800" b="1" dirty="0" smtClean="0">
                <a:solidFill>
                  <a:schemeClr val="accent2">
                    <a:lumMod val="75000"/>
                  </a:schemeClr>
                </a:solidFill>
                <a:latin typeface="微软雅黑" panose="020B0503020204020204" pitchFamily="34" charset="-122"/>
                <a:ea typeface="微软雅黑" panose="020B0503020204020204" pitchFamily="34" charset="-122"/>
              </a:rPr>
              <a:t>第三部分</a:t>
            </a:r>
            <a:endParaRPr lang="en-US" altLang="zh-CN" sz="4800" b="1" dirty="0" smtClean="0">
              <a:solidFill>
                <a:schemeClr val="accent2">
                  <a:lumMod val="75000"/>
                </a:schemeClr>
              </a:solidFill>
              <a:latin typeface="微软雅黑" panose="020B0503020204020204" pitchFamily="34" charset="-122"/>
              <a:ea typeface="微软雅黑" panose="020B0503020204020204" pitchFamily="34" charset="-122"/>
            </a:endParaRPr>
          </a:p>
          <a:p>
            <a:pPr algn="ctr" defTabSz="967801" fontAlgn="auto">
              <a:lnSpc>
                <a:spcPct val="150000"/>
              </a:lnSpc>
              <a:spcBef>
                <a:spcPts val="0"/>
              </a:spcBef>
              <a:spcAft>
                <a:spcPts val="0"/>
              </a:spcAft>
              <a:defRPr/>
            </a:pPr>
            <a:r>
              <a:rPr lang="zh-CN" altLang="en-US" sz="1800" dirty="0" smtClean="0">
                <a:latin typeface="微软雅黑" pitchFamily="34" charset="-122"/>
              </a:rPr>
              <a:t>单击</a:t>
            </a:r>
            <a:r>
              <a:rPr lang="zh-CN" altLang="en-US" sz="1800" dirty="0">
                <a:latin typeface="微软雅黑" pitchFamily="34" charset="-122"/>
              </a:rPr>
              <a:t>此处添加文本单击此处添加文本</a:t>
            </a:r>
            <a:endParaRPr lang="en-US" altLang="zh-CN" sz="1800" dirty="0">
              <a:latin typeface="微软雅黑" pitchFamily="34" charset="-122"/>
            </a:endParaRPr>
          </a:p>
          <a:p>
            <a:pPr algn="ctr" defTabSz="967801" fontAlgn="auto">
              <a:spcBef>
                <a:spcPts val="0"/>
              </a:spcBef>
              <a:spcAft>
                <a:spcPts val="0"/>
              </a:spcAft>
              <a:defRPr/>
            </a:pPr>
            <a:r>
              <a:rPr lang="zh-CN" altLang="en-US" sz="1800" dirty="0">
                <a:latin typeface="微软雅黑" pitchFamily="34" charset="-122"/>
              </a:rPr>
              <a:t>单击此处添加</a:t>
            </a:r>
            <a:r>
              <a:rPr lang="zh-CN" altLang="en-US" sz="1800" dirty="0" smtClean="0">
                <a:latin typeface="微软雅黑" pitchFamily="34" charset="-122"/>
              </a:rPr>
              <a:t>文本</a:t>
            </a:r>
            <a:r>
              <a:rPr lang="zh-CN" altLang="en-US" sz="1800" dirty="0">
                <a:latin typeface="微软雅黑" pitchFamily="34" charset="-122"/>
              </a:rPr>
              <a:t>单击此处添加文本</a:t>
            </a:r>
            <a:endParaRPr lang="en-US" altLang="zh-CN" sz="1800" dirty="0">
              <a:latin typeface="微软雅黑" pitchFamily="34" charset="-122"/>
            </a:endParaRPr>
          </a:p>
          <a:p>
            <a:pPr algn="ctr" defTabSz="967801" fontAlgn="auto">
              <a:spcBef>
                <a:spcPts val="0"/>
              </a:spcBef>
              <a:spcAft>
                <a:spcPts val="0"/>
              </a:spcAft>
              <a:defRPr/>
            </a:pPr>
            <a:endParaRPr lang="en-US" altLang="zh-CN" sz="1800" dirty="0">
              <a:latin typeface="微软雅黑" pitchFamily="34" charset="-122"/>
            </a:endParaRPr>
          </a:p>
        </p:txBody>
      </p:sp>
      <p:sp>
        <p:nvSpPr>
          <p:cNvPr id="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smtClean="0">
                <a:solidFill>
                  <a:schemeClr val="bg1"/>
                </a:solidFill>
                <a:ea typeface="+mn-ea"/>
              </a:rPr>
              <a:t>过渡页</a:t>
            </a:r>
            <a:endParaRPr lang="en-US" altLang="zh-CN" sz="4000" b="1" dirty="0">
              <a:solidFill>
                <a:schemeClr val="bg1"/>
              </a:solidFill>
              <a:ea typeface="+mn-ea"/>
            </a:endParaRPr>
          </a:p>
        </p:txBody>
      </p:sp>
    </p:spTree>
    <p:extLst>
      <p:ext uri="{BB962C8B-B14F-4D97-AF65-F5344CB8AC3E}">
        <p14:creationId xmlns:p14="http://schemas.microsoft.com/office/powerpoint/2010/main" val="42555315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by="(-#ppt_w*2)" calcmode="lin" valueType="num">
                                      <p:cBhvr rctx="PPT">
                                        <p:cTn id="16" dur="500" autoRev="1" fill="hold">
                                          <p:stCondLst>
                                            <p:cond delay="0"/>
                                          </p:stCondLst>
                                        </p:cTn>
                                        <p:tgtEl>
                                          <p:spTgt spid="6"/>
                                        </p:tgtEl>
                                        <p:attrNameLst>
                                          <p:attrName>ppt_w</p:attrName>
                                        </p:attrNameLst>
                                      </p:cBhvr>
                                    </p:anim>
                                    <p:anim by="(#ppt_w*0.50)" calcmode="lin" valueType="num">
                                      <p:cBhvr>
                                        <p:cTn id="17" dur="500" decel="50000" autoRev="1" fill="hold">
                                          <p:stCondLst>
                                            <p:cond delay="0"/>
                                          </p:stCondLst>
                                        </p:cTn>
                                        <p:tgtEl>
                                          <p:spTgt spid="6"/>
                                        </p:tgtEl>
                                        <p:attrNameLst>
                                          <p:attrName>ppt_x</p:attrName>
                                        </p:attrNameLst>
                                      </p:cBhvr>
                                    </p:anim>
                                    <p:anim from="(-#ppt_h/2)" to="(#ppt_y)" calcmode="lin" valueType="num">
                                      <p:cBhvr>
                                        <p:cTn id="18" dur="1000" fill="hold">
                                          <p:stCondLst>
                                            <p:cond delay="0"/>
                                          </p:stCondLst>
                                        </p:cTn>
                                        <p:tgtEl>
                                          <p:spTgt spid="6"/>
                                        </p:tgtEl>
                                        <p:attrNameLst>
                                          <p:attrName>ppt_y</p:attrName>
                                        </p:attrNameLst>
                                      </p:cBhvr>
                                    </p:anim>
                                    <p:animRot by="21600000">
                                      <p:cBhvr>
                                        <p:cTn id="19"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661863" y="784334"/>
            <a:ext cx="2068917" cy="1269415"/>
          </a:xfrm>
          <a:prstGeom prst="cloudCallout">
            <a:avLst>
              <a:gd name="adj1" fmla="val -66639"/>
              <a:gd name="adj2" fmla="val 117063"/>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defTabSz="910314">
              <a:defRPr/>
            </a:pPr>
            <a:r>
              <a:rPr lang="zh-CN" altLang="en-US" sz="1599" dirty="0">
                <a:gradFill>
                  <a:gsLst>
                    <a:gs pos="0">
                      <a:srgbClr val="FFFFFF"/>
                    </a:gs>
                    <a:gs pos="100000">
                      <a:srgbClr val="FFFFFF"/>
                    </a:gs>
                  </a:gsLst>
                  <a:lin ang="5400000" scaled="0"/>
                </a:gradFill>
                <a:latin typeface="微软雅黑" pitchFamily="34" charset="-122"/>
              </a:rPr>
              <a:t>单击填加问题三？</a:t>
            </a:r>
            <a:endParaRPr lang="en-US" altLang="zh-CN" sz="1599" dirty="0">
              <a:gradFill>
                <a:gsLst>
                  <a:gs pos="0">
                    <a:srgbClr val="FFFFFF"/>
                  </a:gs>
                  <a:gs pos="100000">
                    <a:srgbClr val="FFFFFF"/>
                  </a:gs>
                </a:gsLst>
                <a:lin ang="5400000" scaled="0"/>
              </a:gradFill>
              <a:latin typeface="微软雅黑" pitchFamily="34" charset="-122"/>
            </a:endParaRPr>
          </a:p>
          <a:p>
            <a:pPr defTabSz="910314">
              <a:defRPr/>
            </a:pPr>
            <a:endParaRPr lang="en-US" altLang="zh-CN" sz="1599"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089830" y="2251251"/>
            <a:ext cx="2354865" cy="1279657"/>
          </a:xfrm>
          <a:prstGeom prst="cloudCallout">
            <a:avLst>
              <a:gd name="adj1" fmla="val 68799"/>
              <a:gd name="adj2" fmla="val 17194"/>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defTabSz="910314">
              <a:defRPr/>
            </a:pPr>
            <a:r>
              <a:rPr lang="zh-CN" altLang="en-US" sz="1599" dirty="0">
                <a:gradFill>
                  <a:gsLst>
                    <a:gs pos="0">
                      <a:srgbClr val="FFFFFF"/>
                    </a:gs>
                    <a:gs pos="100000">
                      <a:srgbClr val="FFFFFF"/>
                    </a:gs>
                  </a:gsLst>
                  <a:lin ang="5400000" scaled="0"/>
                </a:gradFill>
                <a:latin typeface="微软雅黑" pitchFamily="34" charset="-122"/>
              </a:rPr>
              <a:t>单击填加问题一？</a:t>
            </a:r>
            <a:endParaRPr lang="en-US" altLang="zh-CN" sz="1599" dirty="0">
              <a:gradFill>
                <a:gsLst>
                  <a:gs pos="0">
                    <a:srgbClr val="FFFFFF"/>
                  </a:gs>
                  <a:gs pos="100000">
                    <a:srgbClr val="FFFFFF"/>
                  </a:gs>
                </a:gsLst>
                <a:lin ang="5400000" scaled="0"/>
              </a:gradFill>
              <a:latin typeface="微软雅黑" pitchFamily="34" charset="-122"/>
            </a:endParaRPr>
          </a:p>
          <a:p>
            <a:pPr defTabSz="910314">
              <a:defRPr/>
            </a:pPr>
            <a:endParaRPr lang="en-US" sz="1599" dirty="0">
              <a:gradFill>
                <a:gsLst>
                  <a:gs pos="0">
                    <a:srgbClr val="FFFFFF"/>
                  </a:gs>
                  <a:gs pos="100000">
                    <a:srgbClr val="FFFFFF"/>
                  </a:gs>
                </a:gsLst>
                <a:lin ang="5400000" scaled="0"/>
              </a:gradFill>
              <a:latin typeface="微软雅黑" pitchFamily="34" charset="-122"/>
            </a:endParaRPr>
          </a:p>
        </p:txBody>
      </p:sp>
      <p:sp>
        <p:nvSpPr>
          <p:cNvPr id="29" name="Cloud Callout 11"/>
          <p:cNvSpPr/>
          <p:nvPr/>
        </p:nvSpPr>
        <p:spPr bwMode="auto">
          <a:xfrm>
            <a:off x="5564093" y="2125834"/>
            <a:ext cx="2191121" cy="1422992"/>
          </a:xfrm>
          <a:prstGeom prst="cloudCallout">
            <a:avLst>
              <a:gd name="adj1" fmla="val -90339"/>
              <a:gd name="adj2" fmla="val 18228"/>
            </a:avLst>
          </a:prstGeom>
          <a:solidFill>
            <a:srgbClr val="D0006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6867" rIns="26867" bIns="53730" anchor="b"/>
          <a:lstStyle/>
          <a:p>
            <a:pPr defTabSz="910314">
              <a:defRPr/>
            </a:pPr>
            <a:r>
              <a:rPr lang="zh-CN" altLang="en-US" sz="1599" dirty="0">
                <a:gradFill>
                  <a:gsLst>
                    <a:gs pos="0">
                      <a:srgbClr val="FFFFFF"/>
                    </a:gs>
                    <a:gs pos="100000">
                      <a:srgbClr val="FFFFFF"/>
                    </a:gs>
                  </a:gsLst>
                  <a:lin ang="5400000" scaled="0"/>
                </a:gradFill>
                <a:latin typeface="微软雅黑" pitchFamily="34" charset="-122"/>
              </a:rPr>
              <a:t>单击填加问题四？</a:t>
            </a:r>
            <a:endParaRPr lang="en-US" altLang="zh-CN" sz="1599" dirty="0">
              <a:gradFill>
                <a:gsLst>
                  <a:gs pos="0">
                    <a:srgbClr val="FFFFFF"/>
                  </a:gs>
                  <a:gs pos="100000">
                    <a:srgbClr val="FFFFFF"/>
                  </a:gs>
                </a:gsLst>
                <a:lin ang="5400000" scaled="0"/>
              </a:gradFill>
              <a:latin typeface="微软雅黑" pitchFamily="34" charset="-122"/>
            </a:endParaRPr>
          </a:p>
          <a:p>
            <a:pPr defTabSz="910314">
              <a:defRPr/>
            </a:pPr>
            <a:endParaRPr lang="en-US" altLang="zh-CN" sz="1599"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021550" y="826488"/>
            <a:ext cx="2482722" cy="1278618"/>
          </a:xfrm>
          <a:prstGeom prst="cloudCallout">
            <a:avLst>
              <a:gd name="adj1" fmla="val 44578"/>
              <a:gd name="adj2" fmla="val 117581"/>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6867" rIns="26867" bIns="53730" anchor="b"/>
          <a:lstStyle/>
          <a:p>
            <a:pPr algn="ctr" defTabSz="910314">
              <a:defRPr/>
            </a:pPr>
            <a:r>
              <a:rPr lang="zh-CN" altLang="en-US" sz="1599" dirty="0">
                <a:gradFill>
                  <a:gsLst>
                    <a:gs pos="0">
                      <a:srgbClr val="FFFFFF"/>
                    </a:gs>
                    <a:gs pos="100000">
                      <a:srgbClr val="FFFFFF"/>
                    </a:gs>
                  </a:gsLst>
                  <a:lin ang="5400000" scaled="0"/>
                </a:gradFill>
                <a:latin typeface="微软雅黑" pitchFamily="34" charset="-122"/>
              </a:rPr>
              <a:t>单击填加问题二？</a:t>
            </a:r>
            <a:endParaRPr lang="en-US" altLang="zh-CN" sz="1599" dirty="0">
              <a:gradFill>
                <a:gsLst>
                  <a:gs pos="0">
                    <a:srgbClr val="FFFFFF"/>
                  </a:gs>
                  <a:gs pos="100000">
                    <a:srgbClr val="FFFFFF"/>
                  </a:gs>
                </a:gsLst>
                <a:lin ang="5400000" scaled="0"/>
              </a:gradFill>
              <a:latin typeface="微软雅黑" pitchFamily="34" charset="-122"/>
            </a:endParaRPr>
          </a:p>
          <a:p>
            <a:pPr defTabSz="910314">
              <a:defRPr/>
            </a:pPr>
            <a:endParaRPr lang="en-US" altLang="zh-CN" sz="1599" dirty="0">
              <a:gradFill>
                <a:gsLst>
                  <a:gs pos="0">
                    <a:srgbClr val="FFFFFF"/>
                  </a:gs>
                  <a:gs pos="100000">
                    <a:srgbClr val="FFFFFF"/>
                  </a:gs>
                </a:gsLst>
                <a:lin ang="5400000" scaled="0"/>
              </a:gradFill>
              <a:latin typeface="微软雅黑" pitchFamily="34" charset="-122"/>
            </a:endParaRPr>
          </a:p>
        </p:txBody>
      </p:sp>
      <p:sp>
        <p:nvSpPr>
          <p:cNvPr id="28" name="Freeform 53"/>
          <p:cNvSpPr>
            <a:spLocks noEditPoints="1"/>
          </p:cNvSpPr>
          <p:nvPr/>
        </p:nvSpPr>
        <p:spPr bwMode="black">
          <a:xfrm>
            <a:off x="3744800" y="2955489"/>
            <a:ext cx="1712634" cy="19321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lIns="53730" tIns="26867" rIns="53730" bIns="26867"/>
          <a:lstStyle/>
          <a:p>
            <a:pPr defTabSz="910314">
              <a:defRPr/>
            </a:pPr>
            <a:endParaRPr lang="en-US" sz="1270" dirty="0"/>
          </a:p>
        </p:txBody>
      </p:sp>
    </p:spTree>
    <p:extLst>
      <p:ext uri="{BB962C8B-B14F-4D97-AF65-F5344CB8AC3E}">
        <p14:creationId xmlns:p14="http://schemas.microsoft.com/office/powerpoint/2010/main" val="41571174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52342" y="880022"/>
            <a:ext cx="5116996" cy="4382371"/>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78848" tIns="39425" rIns="78848" bIns="39425" anchor="ctr"/>
          <a:lstStyle/>
          <a:p>
            <a:pPr algn="ctr" defTabSz="910314">
              <a:defRPr/>
            </a:pPr>
            <a:endParaRPr lang="zh-CN" altLang="en-US" sz="1599"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691731" y="3567677"/>
            <a:ext cx="1996330" cy="368806"/>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algn="ctr" defTabSz="910314">
              <a:defRPr/>
            </a:pPr>
            <a:r>
              <a:rPr lang="en-US" altLang="zh-CN" sz="1599" dirty="0">
                <a:latin typeface="微软雅黑" panose="020B0503020204020204" pitchFamily="34" charset="-122"/>
              </a:rPr>
              <a:t>2012</a:t>
            </a:r>
            <a:r>
              <a:rPr lang="zh-CN" altLang="en-US" sz="1599" dirty="0">
                <a:latin typeface="微软雅黑" panose="020B0503020204020204" pitchFamily="34" charset="-122"/>
              </a:rPr>
              <a:t>年</a:t>
            </a:r>
            <a:r>
              <a:rPr lang="en-US" altLang="zh-CN" sz="1599" dirty="0">
                <a:latin typeface="微软雅黑" panose="020B0503020204020204" pitchFamily="34" charset="-122"/>
              </a:rPr>
              <a:t>4</a:t>
            </a:r>
            <a:r>
              <a:rPr lang="zh-CN" altLang="en-US" sz="1599" dirty="0">
                <a:latin typeface="微软雅黑" panose="020B0503020204020204" pitchFamily="34" charset="-122"/>
              </a:rPr>
              <a:t>月</a:t>
            </a:r>
          </a:p>
        </p:txBody>
      </p:sp>
      <p:sp>
        <p:nvSpPr>
          <p:cNvPr id="31" name="圆角矩形 30"/>
          <p:cNvSpPr/>
          <p:nvPr/>
        </p:nvSpPr>
        <p:spPr>
          <a:xfrm>
            <a:off x="2529382" y="2770338"/>
            <a:ext cx="1996331" cy="370299"/>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algn="ctr" defTabSz="910314">
              <a:defRPr/>
            </a:pPr>
            <a:r>
              <a:rPr lang="en-US" altLang="zh-CN" sz="1599" dirty="0">
                <a:latin typeface="微软雅黑" panose="020B0503020204020204" pitchFamily="34" charset="-122"/>
              </a:rPr>
              <a:t>2013</a:t>
            </a:r>
            <a:r>
              <a:rPr lang="zh-CN" altLang="en-US" sz="1599" dirty="0">
                <a:latin typeface="微软雅黑" panose="020B0503020204020204" pitchFamily="34" charset="-122"/>
              </a:rPr>
              <a:t>年</a:t>
            </a:r>
            <a:r>
              <a:rPr lang="en-US" altLang="zh-CN" sz="1599" dirty="0">
                <a:latin typeface="微软雅黑" panose="020B0503020204020204" pitchFamily="34" charset="-122"/>
              </a:rPr>
              <a:t>5</a:t>
            </a:r>
            <a:r>
              <a:rPr lang="zh-CN" altLang="en-US" sz="1599" dirty="0">
                <a:latin typeface="微软雅黑" panose="020B0503020204020204" pitchFamily="34" charset="-122"/>
              </a:rPr>
              <a:t>月</a:t>
            </a:r>
          </a:p>
        </p:txBody>
      </p:sp>
      <p:sp>
        <p:nvSpPr>
          <p:cNvPr id="32" name="圆角矩形 31"/>
          <p:cNvSpPr/>
          <p:nvPr/>
        </p:nvSpPr>
        <p:spPr>
          <a:xfrm>
            <a:off x="3152023" y="2002864"/>
            <a:ext cx="1996330" cy="370299"/>
          </a:xfrm>
          <a:prstGeom prst="round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algn="ctr" defTabSz="910314">
              <a:defRPr/>
            </a:pPr>
            <a:r>
              <a:rPr lang="en-US" altLang="zh-CN" sz="1599" dirty="0">
                <a:latin typeface="微软雅黑" panose="020B0503020204020204" pitchFamily="34" charset="-122"/>
              </a:rPr>
              <a:t>2014</a:t>
            </a:r>
            <a:r>
              <a:rPr lang="zh-CN" altLang="en-US" sz="1599" dirty="0">
                <a:latin typeface="微软雅黑" panose="020B0503020204020204" pitchFamily="34" charset="-122"/>
              </a:rPr>
              <a:t>年</a:t>
            </a:r>
            <a:r>
              <a:rPr lang="en-US" altLang="zh-CN" sz="1599" dirty="0">
                <a:latin typeface="微软雅黑" panose="020B0503020204020204" pitchFamily="34" charset="-122"/>
              </a:rPr>
              <a:t>6</a:t>
            </a:r>
            <a:r>
              <a:rPr lang="zh-CN" altLang="en-US" sz="1599" dirty="0">
                <a:latin typeface="微软雅黑" panose="020B0503020204020204" pitchFamily="34" charset="-122"/>
              </a:rPr>
              <a:t>月</a:t>
            </a:r>
          </a:p>
        </p:txBody>
      </p:sp>
      <p:sp>
        <p:nvSpPr>
          <p:cNvPr id="33" name="圆角矩形 32"/>
          <p:cNvSpPr/>
          <p:nvPr/>
        </p:nvSpPr>
        <p:spPr>
          <a:xfrm>
            <a:off x="3852306" y="1277197"/>
            <a:ext cx="1996331" cy="370299"/>
          </a:xfrm>
          <a:prstGeom prst="roundRect">
            <a:avLst/>
          </a:prstGeom>
          <a:solidFill>
            <a:schemeClr val="tx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algn="ctr" defTabSz="910314">
              <a:defRPr/>
            </a:pPr>
            <a:r>
              <a:rPr lang="en-US" altLang="zh-CN" sz="1599" dirty="0">
                <a:latin typeface="微软雅黑" panose="020B0503020204020204" pitchFamily="34" charset="-122"/>
              </a:rPr>
              <a:t>2015</a:t>
            </a:r>
            <a:r>
              <a:rPr lang="zh-CN" altLang="en-US" sz="1599" dirty="0">
                <a:latin typeface="微软雅黑" panose="020B0503020204020204" pitchFamily="34" charset="-122"/>
              </a:rPr>
              <a:t>年</a:t>
            </a:r>
            <a:r>
              <a:rPr lang="en-US" altLang="zh-CN" sz="1599" dirty="0">
                <a:latin typeface="微软雅黑" panose="020B0503020204020204" pitchFamily="34" charset="-122"/>
              </a:rPr>
              <a:t>12</a:t>
            </a:r>
            <a:r>
              <a:rPr lang="zh-CN" altLang="en-US" sz="1599" dirty="0">
                <a:latin typeface="微软雅黑" panose="020B0503020204020204" pitchFamily="34" charset="-122"/>
              </a:rPr>
              <a:t>月</a:t>
            </a:r>
          </a:p>
        </p:txBody>
      </p:sp>
      <p:sp>
        <p:nvSpPr>
          <p:cNvPr id="34" name="圆角矩形 33"/>
          <p:cNvSpPr/>
          <p:nvPr/>
        </p:nvSpPr>
        <p:spPr>
          <a:xfrm>
            <a:off x="898871" y="4296329"/>
            <a:ext cx="1996331" cy="370299"/>
          </a:xfrm>
          <a:prstGeom prst="roundRect">
            <a:avLst/>
          </a:prstGeom>
          <a:solidFill>
            <a:srgbClr val="D0006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8848" tIns="39425" rIns="78848" bIns="39425" anchor="ctr"/>
          <a:lstStyle/>
          <a:p>
            <a:pPr algn="ctr" defTabSz="910314">
              <a:defRPr/>
            </a:pPr>
            <a:r>
              <a:rPr lang="en-US" altLang="zh-CN" sz="1599" dirty="0">
                <a:latin typeface="微软雅黑" panose="020B0503020204020204" pitchFamily="34" charset="-122"/>
              </a:rPr>
              <a:t>2011</a:t>
            </a:r>
            <a:r>
              <a:rPr lang="zh-CN" altLang="en-US" sz="1599" dirty="0">
                <a:latin typeface="微软雅黑" panose="020B0503020204020204" pitchFamily="34" charset="-122"/>
              </a:rPr>
              <a:t>年</a:t>
            </a:r>
            <a:r>
              <a:rPr lang="en-US" altLang="zh-CN" sz="1599" dirty="0">
                <a:latin typeface="微软雅黑" panose="020B0503020204020204" pitchFamily="34" charset="-122"/>
              </a:rPr>
              <a:t>3</a:t>
            </a:r>
            <a:r>
              <a:rPr lang="zh-CN" altLang="en-US" sz="1599" dirty="0">
                <a:latin typeface="微软雅黑" panose="020B0503020204020204" pitchFamily="34" charset="-122"/>
              </a:rPr>
              <a:t>月</a:t>
            </a:r>
          </a:p>
        </p:txBody>
      </p:sp>
      <p:sp>
        <p:nvSpPr>
          <p:cNvPr id="35" name="矩形 34"/>
          <p:cNvSpPr/>
          <p:nvPr/>
        </p:nvSpPr>
        <p:spPr>
          <a:xfrm>
            <a:off x="3852306" y="4272439"/>
            <a:ext cx="1979906" cy="513841"/>
          </a:xfrm>
          <a:prstGeom prst="rect">
            <a:avLst/>
          </a:prstGeom>
          <a:ln>
            <a:solidFill>
              <a:srgbClr val="006DF0"/>
            </a:solidFill>
            <a:prstDash val="dash"/>
          </a:ln>
        </p:spPr>
        <p:txBody>
          <a:bodyPr lIns="78848" tIns="39425" rIns="78848" bIns="39425">
            <a:spAutoFit/>
          </a:bodyPr>
          <a:lstStyle/>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11" dirty="0">
              <a:solidFill>
                <a:schemeClr val="accent5">
                  <a:lumMod val="50000"/>
                </a:schemeClr>
              </a:solidFill>
              <a:latin typeface="微软雅黑" panose="020B0503020204020204" pitchFamily="34" charset="-122"/>
              <a:ea typeface="微软雅黑" panose="020B0503020204020204" pitchFamily="34" charset="-122"/>
            </a:endParaRPr>
          </a:p>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379386" y="3490033"/>
            <a:ext cx="1979906" cy="513841"/>
          </a:xfrm>
          <a:prstGeom prst="rect">
            <a:avLst/>
          </a:prstGeom>
          <a:ln>
            <a:solidFill>
              <a:srgbClr val="006DF0"/>
            </a:solidFill>
            <a:prstDash val="dash"/>
          </a:ln>
        </p:spPr>
        <p:txBody>
          <a:bodyPr lIns="78848" tIns="39425" rIns="78848" bIns="39425">
            <a:spAutoFit/>
          </a:bodyPr>
          <a:lstStyle/>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11" dirty="0">
              <a:solidFill>
                <a:schemeClr val="accent5">
                  <a:lumMod val="50000"/>
                </a:schemeClr>
              </a:solidFill>
              <a:latin typeface="微软雅黑" panose="020B0503020204020204" pitchFamily="34" charset="-122"/>
              <a:ea typeface="微软雅黑" panose="020B0503020204020204" pitchFamily="34" charset="-122"/>
            </a:endParaRPr>
          </a:p>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4891533" y="2707626"/>
            <a:ext cx="1979906" cy="513841"/>
          </a:xfrm>
          <a:prstGeom prst="rect">
            <a:avLst/>
          </a:prstGeom>
          <a:ln>
            <a:solidFill>
              <a:srgbClr val="006DF0"/>
            </a:solidFill>
            <a:prstDash val="dash"/>
          </a:ln>
        </p:spPr>
        <p:txBody>
          <a:bodyPr lIns="78848" tIns="39425" rIns="78848" bIns="39425">
            <a:spAutoFit/>
          </a:bodyPr>
          <a:lstStyle/>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11" dirty="0">
              <a:solidFill>
                <a:schemeClr val="accent5">
                  <a:lumMod val="50000"/>
                </a:schemeClr>
              </a:solidFill>
              <a:latin typeface="微软雅黑" panose="020B0503020204020204" pitchFamily="34" charset="-122"/>
              <a:ea typeface="微软雅黑" panose="020B0503020204020204" pitchFamily="34" charset="-122"/>
            </a:endParaRPr>
          </a:p>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369338" y="1925220"/>
            <a:ext cx="1981400" cy="513841"/>
          </a:xfrm>
          <a:prstGeom prst="rect">
            <a:avLst/>
          </a:prstGeom>
          <a:ln>
            <a:solidFill>
              <a:srgbClr val="006DF0"/>
            </a:solidFill>
            <a:prstDash val="dash"/>
          </a:ln>
        </p:spPr>
        <p:txBody>
          <a:bodyPr lIns="78848" tIns="39425" rIns="78848" bIns="39425">
            <a:spAutoFit/>
          </a:bodyPr>
          <a:lstStyle/>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11" dirty="0">
              <a:solidFill>
                <a:schemeClr val="accent5">
                  <a:lumMod val="50000"/>
                </a:schemeClr>
              </a:solidFill>
              <a:latin typeface="微软雅黑" panose="020B0503020204020204" pitchFamily="34" charset="-122"/>
              <a:ea typeface="微软雅黑" panose="020B0503020204020204" pitchFamily="34" charset="-122"/>
            </a:endParaRPr>
          </a:p>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120389" y="1214485"/>
            <a:ext cx="1979906" cy="513841"/>
          </a:xfrm>
          <a:prstGeom prst="rect">
            <a:avLst/>
          </a:prstGeom>
          <a:ln>
            <a:solidFill>
              <a:srgbClr val="006DF0"/>
            </a:solidFill>
            <a:prstDash val="dash"/>
          </a:ln>
        </p:spPr>
        <p:txBody>
          <a:bodyPr lIns="78848" tIns="39425" rIns="78848" bIns="39425">
            <a:spAutoFit/>
          </a:bodyPr>
          <a:lstStyle/>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11" dirty="0">
              <a:solidFill>
                <a:schemeClr val="accent5">
                  <a:lumMod val="50000"/>
                </a:schemeClr>
              </a:solidFill>
              <a:latin typeface="微软雅黑" panose="020B0503020204020204" pitchFamily="34" charset="-122"/>
              <a:ea typeface="微软雅黑" panose="020B0503020204020204" pitchFamily="34" charset="-122"/>
            </a:endParaRPr>
          </a:p>
          <a:p>
            <a:pPr algn="ctr" defTabSz="910314">
              <a:defRPr/>
            </a:pPr>
            <a:r>
              <a:rPr lang="zh-CN" altLang="en-US" sz="141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Tree>
    <p:extLst>
      <p:ext uri="{BB962C8B-B14F-4D97-AF65-F5344CB8AC3E}">
        <p14:creationId xmlns:p14="http://schemas.microsoft.com/office/powerpoint/2010/main" val="233986059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0-#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1+#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063118" y="853144"/>
            <a:ext cx="7504530" cy="339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1270">
              <a:solidFill>
                <a:schemeClr val="bg1"/>
              </a:solidFill>
              <a:ea typeface="微软雅黑" pitchFamily="34" charset="-122"/>
            </a:endParaRPr>
          </a:p>
        </p:txBody>
      </p:sp>
      <p:sp>
        <p:nvSpPr>
          <p:cNvPr id="4" name="Arc 8"/>
          <p:cNvSpPr>
            <a:spLocks/>
          </p:cNvSpPr>
          <p:nvPr/>
        </p:nvSpPr>
        <p:spPr bwMode="auto">
          <a:xfrm>
            <a:off x="3101257" y="1387689"/>
            <a:ext cx="1494634" cy="286086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tx2"/>
          </a:solidFill>
          <a:ln>
            <a:noFill/>
          </a:ln>
          <a:extLst/>
        </p:spPr>
        <p:txBody>
          <a:bodyPr anchor="ctr"/>
          <a:lstStyle/>
          <a:p>
            <a:endParaRPr lang="zh-CN" altLang="en-US" sz="1270"/>
          </a:p>
        </p:txBody>
      </p:sp>
      <p:sp>
        <p:nvSpPr>
          <p:cNvPr id="5" name="Arc 9"/>
          <p:cNvSpPr>
            <a:spLocks/>
          </p:cNvSpPr>
          <p:nvPr/>
        </p:nvSpPr>
        <p:spPr bwMode="auto">
          <a:xfrm>
            <a:off x="4507796" y="1387689"/>
            <a:ext cx="1148226" cy="1430430"/>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bg2"/>
          </a:solidFill>
          <a:ln w="3175" cap="flat" cmpd="sng">
            <a:noFill/>
            <a:bevel/>
            <a:headEnd/>
            <a:tailEnd/>
          </a:ln>
        </p:spPr>
        <p:txBody>
          <a:bodyPr anchor="ctr"/>
          <a:lstStyle/>
          <a:p>
            <a:pPr defTabSz="910314">
              <a:defRPr/>
            </a:pPr>
            <a:endParaRPr lang="zh-CN" altLang="en-US" sz="1270">
              <a:solidFill>
                <a:srgbClr val="F8F8F8"/>
              </a:solidFill>
            </a:endParaRPr>
          </a:p>
        </p:txBody>
      </p:sp>
      <p:sp>
        <p:nvSpPr>
          <p:cNvPr id="6" name="Arc 10"/>
          <p:cNvSpPr>
            <a:spLocks/>
          </p:cNvSpPr>
          <p:nvPr/>
        </p:nvSpPr>
        <p:spPr bwMode="auto">
          <a:xfrm rot="5400000">
            <a:off x="4207674" y="2247739"/>
            <a:ext cx="2088905" cy="1428936"/>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rgbClr val="D0006D"/>
          </a:solidFill>
          <a:ln>
            <a:noFill/>
          </a:ln>
          <a:extLst/>
        </p:spPr>
        <p:txBody>
          <a:bodyPr anchor="ctr"/>
          <a:lstStyle/>
          <a:p>
            <a:endParaRPr lang="zh-CN" altLang="en-US" sz="1270"/>
          </a:p>
        </p:txBody>
      </p:sp>
      <p:sp>
        <p:nvSpPr>
          <p:cNvPr id="7" name="Arc 11"/>
          <p:cNvSpPr>
            <a:spLocks/>
          </p:cNvSpPr>
          <p:nvPr/>
        </p:nvSpPr>
        <p:spPr bwMode="auto">
          <a:xfrm rot="9670427">
            <a:off x="4362960" y="2782284"/>
            <a:ext cx="771955" cy="1428937"/>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1"/>
          </a:solidFill>
          <a:ln w="3175" cap="flat" cmpd="sng">
            <a:noFill/>
            <a:bevel/>
            <a:headEnd/>
            <a:tailEnd/>
          </a:ln>
        </p:spPr>
        <p:txBody>
          <a:bodyPr anchor="ctr"/>
          <a:lstStyle/>
          <a:p>
            <a:pPr defTabSz="910314">
              <a:defRPr/>
            </a:pPr>
            <a:endParaRPr lang="zh-CN" altLang="en-US" sz="1270">
              <a:solidFill>
                <a:srgbClr val="F8F8F8"/>
              </a:solidFill>
            </a:endParaRPr>
          </a:p>
        </p:txBody>
      </p:sp>
      <p:sp>
        <p:nvSpPr>
          <p:cNvPr id="30727" name="Oval 12"/>
          <p:cNvSpPr>
            <a:spLocks noChangeArrowheads="1"/>
          </p:cNvSpPr>
          <p:nvPr/>
        </p:nvSpPr>
        <p:spPr bwMode="auto">
          <a:xfrm>
            <a:off x="4044922" y="2340314"/>
            <a:ext cx="973528" cy="973528"/>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270">
              <a:ea typeface="微软雅黑" pitchFamily="34" charset="-122"/>
            </a:endParaRPr>
          </a:p>
        </p:txBody>
      </p:sp>
      <p:sp>
        <p:nvSpPr>
          <p:cNvPr id="9" name="Text Box 13"/>
          <p:cNvSpPr txBox="1">
            <a:spLocks noChangeArrowheads="1"/>
          </p:cNvSpPr>
          <p:nvPr/>
        </p:nvSpPr>
        <p:spPr bwMode="auto">
          <a:xfrm>
            <a:off x="3132612" y="2600120"/>
            <a:ext cx="845118" cy="36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sz="1787">
                <a:solidFill>
                  <a:srgbClr val="F8F8F8"/>
                </a:solidFill>
                <a:latin typeface="微软雅黑" pitchFamily="34" charset="-122"/>
              </a:rPr>
              <a:t>50%</a:t>
            </a:r>
          </a:p>
        </p:txBody>
      </p:sp>
      <p:sp>
        <p:nvSpPr>
          <p:cNvPr id="10" name="Text Box 14"/>
          <p:cNvSpPr txBox="1">
            <a:spLocks noChangeArrowheads="1"/>
          </p:cNvSpPr>
          <p:nvPr/>
        </p:nvSpPr>
        <p:spPr bwMode="auto">
          <a:xfrm>
            <a:off x="5018450" y="2768846"/>
            <a:ext cx="833173" cy="36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sz="1787">
                <a:solidFill>
                  <a:srgbClr val="F8F8F8"/>
                </a:solidFill>
                <a:latin typeface="微软雅黑" pitchFamily="34" charset="-122"/>
              </a:rPr>
              <a:t>24%</a:t>
            </a:r>
          </a:p>
        </p:txBody>
      </p:sp>
      <p:sp>
        <p:nvSpPr>
          <p:cNvPr id="11" name="Text Box 15"/>
          <p:cNvSpPr txBox="1">
            <a:spLocks noChangeArrowheads="1"/>
          </p:cNvSpPr>
          <p:nvPr/>
        </p:nvSpPr>
        <p:spPr bwMode="auto">
          <a:xfrm>
            <a:off x="4561549" y="1775906"/>
            <a:ext cx="656982" cy="36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sz="1787">
                <a:solidFill>
                  <a:srgbClr val="F8F8F8"/>
                </a:solidFill>
                <a:latin typeface="微软雅黑" pitchFamily="34" charset="-122"/>
              </a:rPr>
              <a:t>16%</a:t>
            </a:r>
          </a:p>
        </p:txBody>
      </p:sp>
      <p:sp>
        <p:nvSpPr>
          <p:cNvPr id="12" name="Text Box 16"/>
          <p:cNvSpPr txBox="1">
            <a:spLocks noChangeArrowheads="1"/>
          </p:cNvSpPr>
          <p:nvPr/>
        </p:nvSpPr>
        <p:spPr bwMode="auto">
          <a:xfrm>
            <a:off x="4560055" y="3621429"/>
            <a:ext cx="656982" cy="36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sz="1787">
                <a:solidFill>
                  <a:srgbClr val="F8F8F8"/>
                </a:solidFill>
                <a:latin typeface="微软雅黑" pitchFamily="34" charset="-122"/>
              </a:rPr>
              <a:t>10%</a:t>
            </a:r>
          </a:p>
        </p:txBody>
      </p:sp>
      <p:grpSp>
        <p:nvGrpSpPr>
          <p:cNvPr id="2" name="Group 17"/>
          <p:cNvGrpSpPr>
            <a:grpSpLocks/>
          </p:cNvGrpSpPr>
          <p:nvPr/>
        </p:nvGrpSpPr>
        <p:grpSpPr bwMode="auto">
          <a:xfrm>
            <a:off x="5597789" y="1118924"/>
            <a:ext cx="2584628" cy="90783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bg2"/>
            </a:solidFill>
            <a:ln>
              <a:noFill/>
            </a:ln>
            <a:effectLst>
              <a:outerShdw dist="38100" algn="ctr" rotWithShape="0">
                <a:srgbClr val="C0C0C0">
                  <a:alpha val="50000"/>
                </a:srgbClr>
              </a:outerShdw>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17" name="Text Box 21"/>
            <p:cNvSpPr txBox="1">
              <a:spLocks noChangeArrowheads="1"/>
            </p:cNvSpPr>
            <p:nvPr/>
          </p:nvSpPr>
          <p:spPr bwMode="auto">
            <a:xfrm>
              <a:off x="0" y="488"/>
              <a:ext cx="1289" cy="542"/>
            </a:xfrm>
            <a:prstGeom prst="rect">
              <a:avLst/>
            </a:prstGeom>
            <a:noFill/>
            <a:ln>
              <a:noFill/>
            </a:ln>
            <a:effectLst/>
            <a:extLst/>
          </p:spPr>
          <p:txBody>
            <a:bodyPr>
              <a:spAutoFit/>
            </a:bodyPr>
            <a:lstStyle/>
            <a:p>
              <a:pPr algn="ctr" defTabSz="910314" eaLnBrk="0" hangingPunct="0">
                <a:spcBef>
                  <a:spcPct val="50000"/>
                </a:spcBef>
                <a:defRPr/>
              </a:pPr>
              <a:r>
                <a:rPr lang="en-US" sz="1505"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91"/>
            </a:xfrm>
            <a:prstGeom prst="rect">
              <a:avLst/>
            </a:prstGeom>
            <a:noFill/>
            <a:ln>
              <a:noFill/>
            </a:ln>
            <a:effectLst/>
            <a:extLst/>
          </p:spPr>
          <p:txBody>
            <a:bodyPr>
              <a:spAutoFit/>
            </a:bodyPr>
            <a:lstStyle/>
            <a:p>
              <a:pPr algn="r" defTabSz="910314" eaLnBrk="0" hangingPunct="0">
                <a:defRPr/>
              </a:pPr>
              <a:r>
                <a:rPr lang="zh-CN" altLang="en-US" sz="1693"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33"/>
            </a:xfrm>
            <a:prstGeom prst="rect">
              <a:avLst/>
            </a:prstGeom>
            <a:noFill/>
            <a:ln>
              <a:noFill/>
            </a:ln>
            <a:effectLst/>
            <a:extLst/>
          </p:spPr>
          <p:txBody>
            <a:bodyPr>
              <a:spAutoFit/>
            </a:bodyPr>
            <a:lstStyle/>
            <a:p>
              <a:pPr defTabSz="910314">
                <a:defRPr/>
              </a:pPr>
              <a:r>
                <a:rPr lang="zh-CN" altLang="en-US" sz="1317">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588830" y="3628896"/>
            <a:ext cx="2577163" cy="934707"/>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D0006D"/>
            </a:solidFill>
            <a:ln>
              <a:noFill/>
            </a:ln>
            <a:effectLst>
              <a:outerShdw dist="56796" dir="1593903" algn="ctr" rotWithShape="0">
                <a:srgbClr val="C0C0C0">
                  <a:alpha val="50000"/>
                </a:srgbClr>
              </a:outerShdw>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24" name="Text Box 28"/>
            <p:cNvSpPr txBox="1">
              <a:spLocks noChangeArrowheads="1"/>
            </p:cNvSpPr>
            <p:nvPr/>
          </p:nvSpPr>
          <p:spPr bwMode="auto">
            <a:xfrm>
              <a:off x="0" y="535"/>
              <a:ext cx="1290" cy="542"/>
            </a:xfrm>
            <a:prstGeom prst="rect">
              <a:avLst/>
            </a:prstGeom>
            <a:noFill/>
            <a:ln>
              <a:noFill/>
            </a:ln>
            <a:effectLst/>
            <a:extLst/>
          </p:spPr>
          <p:txBody>
            <a:bodyPr>
              <a:spAutoFit/>
            </a:bodyPr>
            <a:lstStyle/>
            <a:p>
              <a:pPr algn="ctr" defTabSz="910314" eaLnBrk="0" hangingPunct="0">
                <a:spcBef>
                  <a:spcPct val="50000"/>
                </a:spcBef>
                <a:defRPr/>
              </a:pPr>
              <a:r>
                <a:rPr lang="en-US" sz="1505">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91"/>
            </a:xfrm>
            <a:prstGeom prst="rect">
              <a:avLst/>
            </a:prstGeom>
            <a:noFill/>
            <a:ln>
              <a:noFill/>
            </a:ln>
            <a:effectLst/>
            <a:extLst/>
          </p:spPr>
          <p:txBody>
            <a:bodyPr>
              <a:spAutoFit/>
            </a:bodyPr>
            <a:lstStyle/>
            <a:p>
              <a:pPr algn="r" defTabSz="910314" eaLnBrk="0" hangingPunct="0">
                <a:defRPr/>
              </a:pPr>
              <a:r>
                <a:rPr lang="zh-CN" altLang="en-US" sz="1693" b="1" dirty="0">
                  <a:solidFill>
                    <a:schemeClr val="accent6">
                      <a:lumMod val="75000"/>
                      <a:lumOff val="25000"/>
                    </a:schemeClr>
                  </a:solidFill>
                  <a:ea typeface="微软雅黑" pitchFamily="34" charset="-122"/>
                </a:rPr>
                <a:t>区域三</a:t>
              </a:r>
              <a:endParaRPr lang="en-US" sz="1129" b="1" dirty="0">
                <a:solidFill>
                  <a:schemeClr val="accent6">
                    <a:lumMod val="75000"/>
                    <a:lumOff val="25000"/>
                  </a:schemeClr>
                </a:solidFill>
              </a:endParaRPr>
            </a:p>
          </p:txBody>
        </p:sp>
        <p:sp>
          <p:nvSpPr>
            <p:cNvPr id="27" name="Text Box 30"/>
            <p:cNvSpPr txBox="1">
              <a:spLocks noChangeArrowheads="1"/>
            </p:cNvSpPr>
            <p:nvPr/>
          </p:nvSpPr>
          <p:spPr bwMode="auto">
            <a:xfrm>
              <a:off x="1605" y="650"/>
              <a:ext cx="2710" cy="833"/>
            </a:xfrm>
            <a:prstGeom prst="rect">
              <a:avLst/>
            </a:prstGeom>
            <a:noFill/>
            <a:ln>
              <a:noFill/>
            </a:ln>
            <a:effectLst/>
            <a:extLst/>
          </p:spPr>
          <p:txBody>
            <a:bodyPr>
              <a:spAutoFit/>
            </a:bodyPr>
            <a:lstStyle/>
            <a:p>
              <a:pPr defTabSz="910314">
                <a:defRPr/>
              </a:pPr>
              <a:r>
                <a:rPr lang="zh-CN" altLang="en-US" sz="1317">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36159" y="3630388"/>
            <a:ext cx="2593588" cy="973528"/>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1"/>
            </a:solidFill>
            <a:ln w="9525" cap="flat" cmpd="sng">
              <a:noFill/>
              <a:miter lim="800000"/>
              <a:headEnd/>
              <a:tailEnd/>
            </a:ln>
            <a:effectLst>
              <a:outerShdw dist="52363" dir="842175" algn="ctr" rotWithShape="0">
                <a:srgbClr val="C0C0C0">
                  <a:alpha val="50000"/>
                </a:srgbClr>
              </a:outerShdw>
            </a:effectLst>
          </p:spPr>
          <p:txBody>
            <a:bodyPr wrap="none" anchor="ctr"/>
            <a:lstStyle/>
            <a:p>
              <a:pPr defTabSz="910314">
                <a:defRPr/>
              </a:pPr>
              <a:endParaRPr lang="zh-CN" altLang="en-US" sz="1270">
                <a:solidFill>
                  <a:schemeClr val="accent6">
                    <a:lumMod val="75000"/>
                    <a:lumOff val="25000"/>
                  </a:schemeClr>
                </a:solidFill>
              </a:endParaRPr>
            </a:p>
          </p:txBody>
        </p:sp>
        <p:sp>
          <p:nvSpPr>
            <p:cNvPr id="32" name="Text Box 35"/>
            <p:cNvSpPr txBox="1">
              <a:spLocks noChangeArrowheads="1"/>
            </p:cNvSpPr>
            <p:nvPr/>
          </p:nvSpPr>
          <p:spPr bwMode="auto">
            <a:xfrm>
              <a:off x="2820" y="523"/>
              <a:ext cx="980" cy="542"/>
            </a:xfrm>
            <a:prstGeom prst="rect">
              <a:avLst/>
            </a:prstGeom>
            <a:noFill/>
            <a:ln>
              <a:noFill/>
            </a:ln>
            <a:effectLst/>
            <a:extLst/>
          </p:spPr>
          <p:txBody>
            <a:bodyPr>
              <a:spAutoFit/>
            </a:bodyPr>
            <a:lstStyle/>
            <a:p>
              <a:pPr algn="ctr" defTabSz="910314" eaLnBrk="0" hangingPunct="0">
                <a:spcBef>
                  <a:spcPct val="50000"/>
                </a:spcBef>
                <a:defRPr/>
              </a:pPr>
              <a:r>
                <a:rPr lang="en-US" sz="1505" b="1">
                  <a:solidFill>
                    <a:schemeClr val="accent6">
                      <a:lumMod val="75000"/>
                      <a:lumOff val="25000"/>
                    </a:schemeClr>
                  </a:solidFill>
                </a:rPr>
                <a:t>10%</a:t>
              </a:r>
            </a:p>
          </p:txBody>
        </p:sp>
        <p:sp>
          <p:nvSpPr>
            <p:cNvPr id="33" name="Rectangle 36"/>
            <p:cNvSpPr>
              <a:spLocks noChangeArrowheads="1"/>
            </p:cNvSpPr>
            <p:nvPr/>
          </p:nvSpPr>
          <p:spPr bwMode="auto">
            <a:xfrm>
              <a:off x="95" y="115"/>
              <a:ext cx="3033" cy="591"/>
            </a:xfrm>
            <a:prstGeom prst="rect">
              <a:avLst/>
            </a:prstGeom>
            <a:noFill/>
            <a:ln>
              <a:noFill/>
            </a:ln>
            <a:effectLst/>
            <a:extLst/>
          </p:spPr>
          <p:txBody>
            <a:bodyPr>
              <a:spAutoFit/>
            </a:bodyPr>
            <a:lstStyle/>
            <a:p>
              <a:pPr defTabSz="910314" eaLnBrk="0" hangingPunct="0">
                <a:defRPr/>
              </a:pPr>
              <a:r>
                <a:rPr lang="zh-CN" altLang="en-US" sz="1693" b="1" dirty="0">
                  <a:solidFill>
                    <a:schemeClr val="accent6">
                      <a:lumMod val="75000"/>
                      <a:lumOff val="25000"/>
                    </a:schemeClr>
                  </a:solidFill>
                  <a:latin typeface="微软雅黑" pitchFamily="34" charset="-122"/>
                  <a:ea typeface="微软雅黑" pitchFamily="34" charset="-122"/>
                </a:rPr>
                <a:t>区域四</a:t>
              </a:r>
              <a:endParaRPr lang="en-US" sz="941" b="1" dirty="0">
                <a:solidFill>
                  <a:schemeClr val="accent6">
                    <a:lumMod val="75000"/>
                    <a:lumOff val="25000"/>
                  </a:schemeClr>
                </a:solidFill>
              </a:endParaRPr>
            </a:p>
          </p:txBody>
        </p:sp>
        <p:sp>
          <p:nvSpPr>
            <p:cNvPr id="34" name="Text Box 37"/>
            <p:cNvSpPr txBox="1">
              <a:spLocks noChangeArrowheads="1"/>
            </p:cNvSpPr>
            <p:nvPr/>
          </p:nvSpPr>
          <p:spPr bwMode="auto">
            <a:xfrm>
              <a:off x="113" y="648"/>
              <a:ext cx="2710" cy="833"/>
            </a:xfrm>
            <a:prstGeom prst="rect">
              <a:avLst/>
            </a:prstGeom>
            <a:noFill/>
            <a:ln>
              <a:noFill/>
            </a:ln>
            <a:effectLst/>
            <a:extLst/>
          </p:spPr>
          <p:txBody>
            <a:bodyPr>
              <a:spAutoFit/>
            </a:bodyPr>
            <a:lstStyle/>
            <a:p>
              <a:pPr defTabSz="910314">
                <a:defRPr/>
              </a:pPr>
              <a:r>
                <a:rPr lang="zh-CN" altLang="en-US" sz="1317">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882448" y="1096527"/>
            <a:ext cx="2599559" cy="928734"/>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tx2"/>
            </a:solidFill>
            <a:ln>
              <a:noFill/>
            </a:ln>
            <a:effectLst/>
            <a:extLst/>
          </p:spPr>
          <p:txBody>
            <a:bodyPr wrap="none" anchor="ctr"/>
            <a:lstStyle/>
            <a:p>
              <a:pPr defTabSz="910314">
                <a:defRPr/>
              </a:pPr>
              <a:endParaRPr lang="zh-CN" altLang="en-US" sz="1270">
                <a:solidFill>
                  <a:schemeClr val="accent6">
                    <a:lumMod val="75000"/>
                    <a:lumOff val="25000"/>
                  </a:schemeClr>
                </a:solidFill>
              </a:endParaRPr>
            </a:p>
          </p:txBody>
        </p:sp>
        <p:sp>
          <p:nvSpPr>
            <p:cNvPr id="39" name="Text Box 42"/>
            <p:cNvSpPr txBox="1">
              <a:spLocks noChangeArrowheads="1"/>
            </p:cNvSpPr>
            <p:nvPr/>
          </p:nvSpPr>
          <p:spPr bwMode="auto">
            <a:xfrm>
              <a:off x="2742" y="545"/>
              <a:ext cx="1027" cy="542"/>
            </a:xfrm>
            <a:prstGeom prst="rect">
              <a:avLst/>
            </a:prstGeom>
            <a:noFill/>
            <a:ln>
              <a:noFill/>
            </a:ln>
            <a:effectLst/>
            <a:extLst/>
          </p:spPr>
          <p:txBody>
            <a:bodyPr>
              <a:spAutoFit/>
            </a:bodyPr>
            <a:lstStyle/>
            <a:p>
              <a:pPr algn="ctr" defTabSz="910314" eaLnBrk="0" hangingPunct="0">
                <a:spcBef>
                  <a:spcPct val="50000"/>
                </a:spcBef>
                <a:defRPr/>
              </a:pPr>
              <a:r>
                <a:rPr lang="en-US" sz="1505">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91"/>
            </a:xfrm>
            <a:prstGeom prst="rect">
              <a:avLst/>
            </a:prstGeom>
            <a:noFill/>
            <a:ln>
              <a:noFill/>
            </a:ln>
            <a:effectLst/>
            <a:extLst/>
          </p:spPr>
          <p:txBody>
            <a:bodyPr>
              <a:spAutoFit/>
            </a:bodyPr>
            <a:lstStyle/>
            <a:p>
              <a:pPr defTabSz="910314" eaLnBrk="0" hangingPunct="0">
                <a:defRPr/>
              </a:pPr>
              <a:r>
                <a:rPr lang="zh-CN" altLang="en-US" sz="1693" b="1" dirty="0">
                  <a:solidFill>
                    <a:schemeClr val="accent6">
                      <a:lumMod val="75000"/>
                      <a:lumOff val="25000"/>
                    </a:schemeClr>
                  </a:solidFill>
                  <a:latin typeface="微软雅黑" pitchFamily="34" charset="-122"/>
                  <a:ea typeface="微软雅黑" pitchFamily="34" charset="-122"/>
                </a:rPr>
                <a:t>区域一</a:t>
              </a:r>
              <a:endParaRPr lang="en-US" sz="1129" b="1" dirty="0">
                <a:solidFill>
                  <a:schemeClr val="accent6">
                    <a:lumMod val="75000"/>
                    <a:lumOff val="25000"/>
                  </a:schemeClr>
                </a:solidFill>
              </a:endParaRPr>
            </a:p>
          </p:txBody>
        </p:sp>
        <p:sp>
          <p:nvSpPr>
            <p:cNvPr id="41" name="Text Box 44"/>
            <p:cNvSpPr txBox="1">
              <a:spLocks noChangeArrowheads="1"/>
            </p:cNvSpPr>
            <p:nvPr/>
          </p:nvSpPr>
          <p:spPr bwMode="auto">
            <a:xfrm>
              <a:off x="35" y="545"/>
              <a:ext cx="2710" cy="833"/>
            </a:xfrm>
            <a:prstGeom prst="rect">
              <a:avLst/>
            </a:prstGeom>
            <a:noFill/>
            <a:ln>
              <a:noFill/>
            </a:ln>
            <a:effectLst/>
            <a:extLst/>
          </p:spPr>
          <p:txBody>
            <a:bodyPr>
              <a:spAutoFit/>
            </a:bodyPr>
            <a:lstStyle/>
            <a:p>
              <a:pPr defTabSz="910314">
                <a:defRPr/>
              </a:pPr>
              <a:r>
                <a:rPr lang="zh-CN" altLang="en-US" sz="1317">
                  <a:solidFill>
                    <a:schemeClr val="accent6">
                      <a:lumMod val="75000"/>
                      <a:lumOff val="25000"/>
                    </a:schemeClr>
                  </a:solidFill>
                  <a:latin typeface="微软雅黑" pitchFamily="34" charset="-122"/>
                  <a:ea typeface="微软雅黑" pitchFamily="34" charset="-122"/>
                </a:rPr>
                <a:t>请输入您的文字请输入您的文字</a:t>
              </a:r>
            </a:p>
          </p:txBody>
        </p:sp>
      </p:grpSp>
    </p:spTree>
    <p:extLst>
      <p:ext uri="{BB962C8B-B14F-4D97-AF65-F5344CB8AC3E}">
        <p14:creationId xmlns:p14="http://schemas.microsoft.com/office/powerpoint/2010/main" val="179940391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30727"/>
                                        </p:tgtEl>
                                        <p:attrNameLst>
                                          <p:attrName>style.visibility</p:attrName>
                                        </p:attrNameLst>
                                      </p:cBhvr>
                                      <p:to>
                                        <p:strVal val="visible"/>
                                      </p:to>
                                    </p:set>
                                    <p:animEffect transition="in" filter="strips(downLeft)">
                                      <p:cBhvr>
                                        <p:cTn id="19" dur="500"/>
                                        <p:tgtEl>
                                          <p:spTgt spid="30727"/>
                                        </p:tgtEl>
                                      </p:cBhvr>
                                    </p:animEffect>
                                  </p:childTnLst>
                                </p:cTn>
                              </p:par>
                            </p:childTnLst>
                          </p:cTn>
                        </p:par>
                        <p:par>
                          <p:cTn id="20" fill="hold" nodeType="afterGroup">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p:tgtEl>
                                          <p:spTgt spid="10"/>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12"/>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anim calcmode="lin" valueType="num">
                                      <p:cBhvr>
                                        <p:cTn id="3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p:tgtEl>
                                          <p:spTgt spid="11"/>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p:tgtEl>
                                          <p:spTgt spid="9"/>
                                        </p:tgtEl>
                                      </p:cBhvr>
                                    </p:animEffect>
                                  </p:childTnLst>
                                </p:cTn>
                              </p:par>
                            </p:childTnLst>
                          </p:cTn>
                        </p:par>
                        <p:par>
                          <p:cTn id="49" fill="hold" nodeType="afterGroup">
                            <p:stCondLst>
                              <p:cond delay="1100"/>
                            </p:stCondLst>
                            <p:childTnLst>
                              <p:par>
                                <p:cTn id="50" presetID="2" presetClass="entr" presetSubtype="2"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1+#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1600"/>
                            </p:stCondLst>
                            <p:childTnLst>
                              <p:par>
                                <p:cTn id="55" presetID="2" presetClass="entr" presetSubtype="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1+#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2100"/>
                            </p:stCondLst>
                            <p:childTnLst>
                              <p:par>
                                <p:cTn id="60" presetID="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0-#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2600"/>
                            </p:stCondLst>
                            <p:childTnLst>
                              <p:par>
                                <p:cTn id="65" presetID="2" presetClass="entr" presetSubtype="8"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568836" y="1046042"/>
            <a:ext cx="1850002" cy="119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rcRect t="-109"/>
          <a:stretch>
            <a:fillRect/>
          </a:stretch>
        </p:blipFill>
        <p:spPr bwMode="auto">
          <a:xfrm>
            <a:off x="1607531" y="1046042"/>
            <a:ext cx="1861948" cy="119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556081" y="2354034"/>
            <a:ext cx="1890317" cy="120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568836" y="2354034"/>
            <a:ext cx="1841043" cy="1207952"/>
            <a:chOff x="3946913" y="1827911"/>
            <a:chExt cx="1958168" cy="1283142"/>
          </a:xfrm>
          <a:solidFill>
            <a:srgbClr val="FF0000"/>
          </a:solidFill>
        </p:grpSpPr>
        <p:sp>
          <p:nvSpPr>
            <p:cNvPr id="18" name="矩形 17"/>
            <p:cNvSpPr/>
            <p:nvPr/>
          </p:nvSpPr>
          <p:spPr>
            <a:xfrm>
              <a:off x="3946913" y="1827911"/>
              <a:ext cx="1958168" cy="1283142"/>
            </a:xfrm>
            <a:prstGeom prst="rect">
              <a:avLst/>
            </a:prstGeom>
            <a:grp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17">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868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17" kern="0" dirty="0">
                  <a:solidFill>
                    <a:sysClr val="window" lastClr="FFFFFF">
                      <a:lumMod val="95000"/>
                    </a:sysClr>
                  </a:solidFill>
                  <a:latin typeface="+mj-ea"/>
                  <a:ea typeface="+mj-ea"/>
                </a:rPr>
                <a:t>点击添加文本    </a:t>
              </a:r>
              <a:endParaRPr lang="en-US" altLang="zh-CN" sz="1317" kern="0" dirty="0">
                <a:solidFill>
                  <a:sysClr val="window" lastClr="FFFFFF">
                    <a:lumMod val="95000"/>
                  </a:sysClr>
                </a:solidFill>
                <a:latin typeface="+mj-ea"/>
                <a:ea typeface="+mj-ea"/>
              </a:endParaRPr>
            </a:p>
            <a:p>
              <a:pPr>
                <a:defRPr/>
              </a:pPr>
              <a:r>
                <a:rPr lang="zh-CN" altLang="en-US" sz="1317" kern="0" dirty="0">
                  <a:solidFill>
                    <a:sysClr val="window" lastClr="FFFFFF">
                      <a:lumMod val="95000"/>
                    </a:sysClr>
                  </a:solidFill>
                  <a:latin typeface="+mj-ea"/>
                  <a:ea typeface="+mj-ea"/>
                </a:rPr>
                <a:t>点击添加文本</a:t>
              </a:r>
              <a:endParaRPr lang="en-US" altLang="zh-CN" sz="1317" kern="0" dirty="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607531" y="2354034"/>
            <a:ext cx="1861948" cy="1207952"/>
            <a:chOff x="0" y="2095862"/>
            <a:chExt cx="1979711" cy="1283142"/>
          </a:xfrm>
          <a:solidFill>
            <a:srgbClr val="D0006D"/>
          </a:solidFill>
        </p:grpSpPr>
        <p:sp>
          <p:nvSpPr>
            <p:cNvPr id="21" name="矩形 20"/>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latin typeface="+mj-ea"/>
                <a:ea typeface="+mj-ea"/>
              </a:endParaRPr>
            </a:p>
          </p:txBody>
        </p:sp>
        <p:sp>
          <p:nvSpPr>
            <p:cNvPr id="22" name="TextBox 18"/>
            <p:cNvSpPr txBox="1">
              <a:spLocks noChangeArrowheads="1"/>
            </p:cNvSpPr>
            <p:nvPr/>
          </p:nvSpPr>
          <p:spPr bwMode="auto">
            <a:xfrm flipH="1">
              <a:off x="322279" y="2432112"/>
              <a:ext cx="1335152" cy="52868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17" kern="0" dirty="0">
                  <a:solidFill>
                    <a:sysClr val="window" lastClr="FFFFFF">
                      <a:lumMod val="95000"/>
                    </a:sysClr>
                  </a:solidFill>
                  <a:latin typeface="+mj-ea"/>
                  <a:ea typeface="+mj-ea"/>
                </a:rPr>
                <a:t>点击添加文本    </a:t>
              </a:r>
              <a:endParaRPr lang="en-US" altLang="zh-CN" sz="1317" kern="0" dirty="0">
                <a:solidFill>
                  <a:sysClr val="window" lastClr="FFFFFF">
                    <a:lumMod val="95000"/>
                  </a:sysClr>
                </a:solidFill>
                <a:latin typeface="+mj-ea"/>
                <a:ea typeface="+mj-ea"/>
              </a:endParaRPr>
            </a:p>
            <a:p>
              <a:pPr>
                <a:defRPr/>
              </a:pPr>
              <a:r>
                <a:rPr lang="zh-CN" altLang="en-US" sz="1317" kern="0" dirty="0">
                  <a:solidFill>
                    <a:sysClr val="window" lastClr="FFFFFF">
                      <a:lumMod val="95000"/>
                    </a:sysClr>
                  </a:solidFill>
                  <a:latin typeface="+mj-ea"/>
                  <a:ea typeface="+mj-ea"/>
                </a:rPr>
                <a:t>点击添加文本</a:t>
              </a:r>
              <a:endParaRPr lang="en-US" altLang="zh-CN" sz="1317" kern="0" dirty="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556081" y="1046042"/>
            <a:ext cx="1890317" cy="1193021"/>
            <a:chOff x="2072433" y="511758"/>
            <a:chExt cx="2009463" cy="1267904"/>
          </a:xfrm>
          <a:solidFill>
            <a:schemeClr val="accent1"/>
          </a:solidFill>
        </p:grpSpPr>
        <p:sp>
          <p:nvSpPr>
            <p:cNvPr id="24" name="矩形 23"/>
            <p:cNvSpPr/>
            <p:nvPr/>
          </p:nvSpPr>
          <p:spPr>
            <a:xfrm>
              <a:off x="2072433" y="511758"/>
              <a:ext cx="2009463" cy="1267904"/>
            </a:xfrm>
            <a:prstGeom prst="rect">
              <a:avLst/>
            </a:prstGeom>
            <a:grp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17">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8939"/>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17" kern="0" dirty="0">
                  <a:solidFill>
                    <a:sysClr val="window" lastClr="FFFFFF">
                      <a:lumMod val="95000"/>
                    </a:sysClr>
                  </a:solidFill>
                  <a:latin typeface="+mj-ea"/>
                  <a:ea typeface="+mj-ea"/>
                </a:rPr>
                <a:t>点击添加文本    </a:t>
              </a:r>
              <a:endParaRPr lang="en-US" altLang="zh-CN" sz="1317" kern="0" dirty="0">
                <a:solidFill>
                  <a:sysClr val="window" lastClr="FFFFFF">
                    <a:lumMod val="95000"/>
                  </a:sysClr>
                </a:solidFill>
                <a:latin typeface="+mj-ea"/>
                <a:ea typeface="+mj-ea"/>
              </a:endParaRPr>
            </a:p>
            <a:p>
              <a:pPr>
                <a:defRPr/>
              </a:pPr>
              <a:r>
                <a:rPr lang="zh-CN" altLang="en-US" sz="1317" kern="0" dirty="0">
                  <a:solidFill>
                    <a:sysClr val="window" lastClr="FFFFFF">
                      <a:lumMod val="95000"/>
                    </a:sysClr>
                  </a:solidFill>
                  <a:latin typeface="+mj-ea"/>
                  <a:ea typeface="+mj-ea"/>
                </a:rPr>
                <a:t>点击添加文本</a:t>
              </a:r>
              <a:endParaRPr lang="en-US" altLang="zh-CN" sz="1317" kern="0" dirty="0">
                <a:solidFill>
                  <a:sysClr val="window" lastClr="FFFFFF">
                    <a:lumMod val="95000"/>
                  </a:sysClr>
                </a:solidFill>
                <a:latin typeface="+mj-ea"/>
                <a:ea typeface="+mj-ea"/>
              </a:endParaRPr>
            </a:p>
          </p:txBody>
        </p:sp>
      </p:grpSp>
      <p:sp>
        <p:nvSpPr>
          <p:cNvPr id="26" name="TextBox 25"/>
          <p:cNvSpPr txBox="1"/>
          <p:nvPr/>
        </p:nvSpPr>
        <p:spPr>
          <a:xfrm>
            <a:off x="1596648" y="3739183"/>
            <a:ext cx="5866554" cy="1047851"/>
          </a:xfrm>
          <a:prstGeom prst="rect">
            <a:avLst/>
          </a:prstGeom>
          <a:noFill/>
        </p:spPr>
        <p:txBody>
          <a:bodyPr>
            <a:spAutoFit/>
          </a:bodyPr>
          <a:lstStyle/>
          <a:p>
            <a:pPr algn="ctr" defTabSz="910314">
              <a:lnSpc>
                <a:spcPct val="150000"/>
              </a:lnSpc>
              <a:defRPr/>
            </a:pPr>
            <a:r>
              <a:rPr lang="zh-CN" altLang="en-US" sz="1505" b="1" dirty="0">
                <a:solidFill>
                  <a:schemeClr val="bg2"/>
                </a:solidFill>
                <a:latin typeface="+mn-ea"/>
              </a:rPr>
              <a:t>解决方案</a:t>
            </a:r>
            <a:endParaRPr lang="en-US" altLang="zh-CN" sz="1505" b="1" dirty="0">
              <a:solidFill>
                <a:schemeClr val="bg2"/>
              </a:solidFill>
              <a:latin typeface="+mn-ea"/>
            </a:endParaRPr>
          </a:p>
          <a:p>
            <a:pPr algn="ctr" defTabSz="910314">
              <a:lnSpc>
                <a:spcPct val="150000"/>
              </a:lnSpc>
              <a:defRPr/>
            </a:pPr>
            <a:r>
              <a:rPr lang="zh-CN" altLang="en-US" sz="1317" dirty="0">
                <a:solidFill>
                  <a:schemeClr val="tx1">
                    <a:lumMod val="65000"/>
                    <a:lumOff val="35000"/>
                  </a:schemeClr>
                </a:solidFill>
                <a:latin typeface="+mn-ea"/>
              </a:rPr>
              <a:t>单击此处添加文本单击此处添加文本 单击此处添加文本单击此处添加文本</a:t>
            </a:r>
            <a:endParaRPr lang="en-US" altLang="zh-CN" sz="1317" dirty="0">
              <a:solidFill>
                <a:schemeClr val="tx1">
                  <a:lumMod val="65000"/>
                  <a:lumOff val="35000"/>
                </a:schemeClr>
              </a:solidFill>
              <a:latin typeface="+mn-ea"/>
            </a:endParaRPr>
          </a:p>
          <a:p>
            <a:pPr algn="ctr" defTabSz="910314">
              <a:lnSpc>
                <a:spcPct val="150000"/>
              </a:lnSpc>
              <a:defRPr/>
            </a:pPr>
            <a:r>
              <a:rPr lang="zh-CN" altLang="en-US" sz="1317" dirty="0">
                <a:solidFill>
                  <a:schemeClr val="tx1">
                    <a:lumMod val="65000"/>
                    <a:lumOff val="35000"/>
                  </a:schemeClr>
                </a:solidFill>
                <a:latin typeface="+mn-ea"/>
              </a:rPr>
              <a:t>单击此处添加文本单击此处添加文本 单击此处添加文本单击此处添加文本</a:t>
            </a:r>
            <a:endParaRPr lang="en-US" altLang="zh-CN" sz="1317" dirty="0">
              <a:solidFill>
                <a:schemeClr val="tx1">
                  <a:lumMod val="65000"/>
                  <a:lumOff val="35000"/>
                </a:schemeClr>
              </a:solidFill>
              <a:latin typeface="+mn-ea"/>
            </a:endParaRPr>
          </a:p>
        </p:txBody>
      </p:sp>
    </p:spTree>
    <p:extLst>
      <p:ext uri="{BB962C8B-B14F-4D97-AF65-F5344CB8AC3E}">
        <p14:creationId xmlns:p14="http://schemas.microsoft.com/office/powerpoint/2010/main" val="149801535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ppt_x</p:attrName>
                                        </p:attrNameLst>
                                      </p:cBhvr>
                                      <p:tavLst>
                                        <p:tav tm="0">
                                          <p:val>
                                            <p:fltVal val="0.5"/>
                                          </p:val>
                                        </p:tav>
                                        <p:tav tm="100000">
                                          <p:val>
                                            <p:strVal val="#ppt_x"/>
                                          </p:val>
                                        </p:tav>
                                      </p:tavLst>
                                    </p:anim>
                                    <p:anim calcmode="lin" valueType="num">
                                      <p:cBhvr>
                                        <p:cTn id="10" dur="500" fill="hold"/>
                                        <p:tgtEl>
                                          <p:spTgt spid="1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ppt_x</p:attrName>
                                        </p:attrNameLst>
                                      </p:cBhvr>
                                      <p:tavLst>
                                        <p:tav tm="0">
                                          <p:val>
                                            <p:fltVal val="0.5"/>
                                          </p:val>
                                        </p:tav>
                                        <p:tav tm="100000">
                                          <p:val>
                                            <p:strVal val="#ppt_x"/>
                                          </p:val>
                                        </p:tav>
                                      </p:tavLst>
                                    </p:anim>
                                    <p:anim calcmode="lin" valueType="num">
                                      <p:cBhvr>
                                        <p:cTn id="22" dur="500" fill="hold"/>
                                        <p:tgtEl>
                                          <p:spTgt spid="16"/>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 calcmode="lin" valueType="num">
                                      <p:cBhvr>
                                        <p:cTn id="39" dur="500" fill="hold"/>
                                        <p:tgtEl>
                                          <p:spTgt spid="2"/>
                                        </p:tgtEl>
                                        <p:attrNameLst>
                                          <p:attrName>ppt_x</p:attrName>
                                        </p:attrNameLst>
                                      </p:cBhvr>
                                      <p:tavLst>
                                        <p:tav tm="0">
                                          <p:val>
                                            <p:fltVal val="0.5"/>
                                          </p:val>
                                        </p:tav>
                                        <p:tav tm="100000">
                                          <p:val>
                                            <p:strVal val="#ppt_x"/>
                                          </p:val>
                                        </p:tav>
                                      </p:tavLst>
                                    </p:anim>
                                    <p:anim calcmode="lin" valueType="num">
                                      <p:cBhvr>
                                        <p:cTn id="40" dur="500" fill="hold"/>
                                        <p:tgtEl>
                                          <p:spTgt spid="2"/>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10" name="组合 9"/>
          <p:cNvGrpSpPr/>
          <p:nvPr/>
        </p:nvGrpSpPr>
        <p:grpSpPr>
          <a:xfrm>
            <a:off x="-1" y="-1"/>
            <a:ext cx="5667376" cy="5400676"/>
            <a:chOff x="175369" y="80153"/>
            <a:chExt cx="5492006" cy="5230924"/>
          </a:xfrm>
        </p:grpSpPr>
        <p:sp>
          <p:nvSpPr>
            <p:cNvPr id="11"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0" y="0"/>
            <a:ext cx="5385610" cy="5400675"/>
            <a:chOff x="117866" y="80153"/>
            <a:chExt cx="5267744" cy="5237586"/>
          </a:xfrm>
          <a:solidFill>
            <a:srgbClr val="C00000"/>
          </a:solidFill>
          <a:effectLst/>
        </p:grpSpPr>
        <p:sp>
          <p:nvSpPr>
            <p:cNvPr id="14"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chemeClr val="bg2"/>
            </a:solidFill>
            <a:ln w="28575" cap="flat" cmpd="sng" algn="ctr">
              <a:noFill/>
              <a:prstDash val="solid"/>
            </a:ln>
            <a:effec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15"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chemeClr val="tx2"/>
            </a:solidFill>
            <a:ln w="28575" cap="flat" cmpd="sng" algn="ctr">
              <a:noFill/>
              <a:prstDash val="solid"/>
            </a:ln>
            <a:effectLst/>
            <a:ex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16"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chemeClr val="accent1"/>
            </a:solidFill>
            <a:ln w="28575" cap="flat" cmpd="sng" algn="ctr">
              <a:noFill/>
              <a:prstDash val="solid"/>
            </a:ln>
            <a:effec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17"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C00000"/>
            </a:solidFill>
            <a:ln w="9525">
              <a:noFill/>
              <a:round/>
              <a:headEnd/>
              <a:tailEnd/>
            </a:ln>
            <a:effectLst/>
            <a:ex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18"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solidFill>
              <a:schemeClr val="tx2">
                <a:lumMod val="60000"/>
                <a:lumOff val="40000"/>
              </a:schemeClr>
            </a:solidFill>
            <a:ln w="28575" cap="flat" cmpd="sng" algn="ctr">
              <a:noFill/>
              <a:prstDash val="solid"/>
            </a:ln>
            <a:effec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19"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chemeClr val="tx2"/>
            </a:solidFill>
            <a:ln w="9525">
              <a:noFill/>
              <a:round/>
              <a:headEnd/>
              <a:tailEnd/>
            </a:ln>
            <a:effectLst/>
            <a:ex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20"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solidFill>
              <a:srgbClr val="F3BE1A"/>
            </a:solidFill>
            <a:ln w="28575" cap="flat" cmpd="sng" algn="ctr">
              <a:noFill/>
              <a:prstDash val="solid"/>
            </a:ln>
            <a:effec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sp>
          <p:nvSpPr>
            <p:cNvPr id="2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noFill/>
              <a:prstDash val="solid"/>
            </a:ln>
            <a:effectLst>
              <a:outerShdw blurRad="50800" dist="38100" dir="2700000" algn="tl" rotWithShape="0">
                <a:prstClr val="black">
                  <a:alpha val="40000"/>
                </a:prstClr>
              </a:outerShdw>
            </a:effectLst>
          </p:spPr>
          <p:txBody>
            <a:bodyPr anchor="ctr"/>
            <a:lstStyle/>
            <a:p>
              <a:pPr algn="ctr" defTabSz="967801" fontAlgn="auto">
                <a:spcBef>
                  <a:spcPts val="0"/>
                </a:spcBef>
                <a:spcAft>
                  <a:spcPts val="0"/>
                </a:spcAft>
              </a:pPr>
              <a:endParaRPr lang="zh-CN" altLang="en-US" sz="4000" b="1" kern="0">
                <a:solidFill>
                  <a:schemeClr val="bg1"/>
                </a:solidFill>
                <a:latin typeface="Calibri"/>
                <a:ea typeface="+mn-ea"/>
              </a:endParaRPr>
            </a:p>
          </p:txBody>
        </p:sp>
      </p:grpSp>
      <p:sp>
        <p:nvSpPr>
          <p:cNvPr id="22"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23"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1</a:t>
            </a:r>
            <a:endParaRPr lang="en-US" altLang="zh-CN" sz="3200" b="1" dirty="0">
              <a:solidFill>
                <a:schemeClr val="bg1"/>
              </a:solidFill>
              <a:latin typeface="微软雅黑" pitchFamily="34" charset="-122"/>
            </a:endParaRPr>
          </a:p>
        </p:txBody>
      </p:sp>
      <p:grpSp>
        <p:nvGrpSpPr>
          <p:cNvPr id="24" name="组合 23"/>
          <p:cNvGrpSpPr/>
          <p:nvPr/>
        </p:nvGrpSpPr>
        <p:grpSpPr>
          <a:xfrm>
            <a:off x="5637248" y="492648"/>
            <a:ext cx="3080527" cy="1015663"/>
            <a:chOff x="5637248" y="492648"/>
            <a:chExt cx="3080527" cy="1015663"/>
          </a:xfrm>
        </p:grpSpPr>
        <p:sp>
          <p:nvSpPr>
            <p:cNvPr id="25" name="TextBox 85"/>
            <p:cNvSpPr txBox="1"/>
            <p:nvPr/>
          </p:nvSpPr>
          <p:spPr>
            <a:xfrm>
              <a:off x="5712198" y="492648"/>
              <a:ext cx="3005577" cy="1015663"/>
            </a:xfrm>
            <a:prstGeom prst="rect">
              <a:avLst/>
            </a:prstGeom>
            <a:noFill/>
          </p:spPr>
          <p:txBody>
            <a:bodyPr wrap="square">
              <a:spAutoFit/>
            </a:bodyPr>
            <a:lstStyle/>
            <a:p>
              <a:pPr defTabSz="967801" fontAlgn="auto">
                <a:spcBef>
                  <a:spcPts val="0"/>
                </a:spcBef>
                <a:spcAft>
                  <a:spcPts val="0"/>
                </a:spcAft>
                <a:defRPr/>
              </a:pPr>
              <a:r>
                <a:rPr lang="zh-CN" altLang="en-US" sz="1800" b="1" dirty="0" smtClean="0">
                  <a:latin typeface="微软雅黑" pitchFamily="34" charset="-122"/>
                </a:rPr>
                <a:t>单击添加文字标题</a:t>
              </a:r>
              <a:endParaRPr lang="en-US" altLang="zh-CN" sz="1800" b="1" dirty="0" smtClean="0">
                <a:latin typeface="微软雅黑" pitchFamily="34" charset="-122"/>
              </a:endParaRPr>
            </a:p>
            <a:p>
              <a:pPr defTabSz="967801" fontAlgn="auto">
                <a:lnSpc>
                  <a:spcPct val="150000"/>
                </a:lnSpc>
                <a:spcBef>
                  <a:spcPts val="0"/>
                </a:spcBef>
                <a:spcAft>
                  <a:spcPts val="0"/>
                </a:spcAft>
                <a:defRPr/>
              </a:pPr>
              <a:r>
                <a:rPr lang="zh-CN" altLang="en-US" sz="1200" dirty="0" smtClean="0">
                  <a:latin typeface="微软雅黑" pitchFamily="34" charset="-122"/>
                  <a:ea typeface="+mn-ea"/>
                </a:rPr>
                <a:t>单击</a:t>
              </a:r>
              <a:r>
                <a:rPr lang="zh-CN" altLang="en-US" sz="1200" dirty="0">
                  <a:latin typeface="微软雅黑" pitchFamily="34" charset="-122"/>
                  <a:ea typeface="+mn-ea"/>
                </a:rPr>
                <a:t>此处添加文本单击此处添加文本</a:t>
              </a:r>
              <a:endParaRPr lang="en-US" altLang="zh-CN" sz="1200" dirty="0">
                <a:latin typeface="微软雅黑" pitchFamily="34" charset="-122"/>
                <a:ea typeface="+mn-ea"/>
              </a:endParaRPr>
            </a:p>
            <a:p>
              <a:pPr defTabSz="967801" fontAlgn="auto">
                <a:spcBef>
                  <a:spcPts val="0"/>
                </a:spcBef>
                <a:spcAft>
                  <a:spcPts val="0"/>
                </a:spcAft>
                <a:defRPr/>
              </a:pPr>
              <a:r>
                <a:rPr lang="zh-CN" altLang="en-US" sz="1200" dirty="0">
                  <a:latin typeface="微软雅黑" pitchFamily="34" charset="-122"/>
                </a:rPr>
                <a:t>单击此处添加</a:t>
              </a:r>
              <a:r>
                <a:rPr lang="zh-CN" altLang="en-US" sz="1200" dirty="0" smtClean="0">
                  <a:latin typeface="微软雅黑" pitchFamily="34" charset="-122"/>
                </a:rPr>
                <a:t>文本</a:t>
              </a:r>
              <a:r>
                <a:rPr lang="zh-CN" altLang="en-US" sz="1200" dirty="0">
                  <a:latin typeface="微软雅黑" pitchFamily="34" charset="-122"/>
                </a:rPr>
                <a:t>单击此处添加文本</a:t>
              </a:r>
              <a:endParaRPr lang="en-US" altLang="zh-CN" sz="1200" dirty="0">
                <a:latin typeface="微软雅黑" pitchFamily="34" charset="-122"/>
              </a:endParaRPr>
            </a:p>
            <a:p>
              <a:pPr defTabSz="967801" fontAlgn="auto">
                <a:spcBef>
                  <a:spcPts val="0"/>
                </a:spcBef>
                <a:spcAft>
                  <a:spcPts val="0"/>
                </a:spcAft>
                <a:defRPr/>
              </a:pPr>
              <a:endParaRPr lang="en-US" altLang="zh-CN" sz="1200" dirty="0">
                <a:latin typeface="微软雅黑" pitchFamily="34" charset="-122"/>
              </a:endParaRPr>
            </a:p>
          </p:txBody>
        </p:sp>
        <p:sp>
          <p:nvSpPr>
            <p:cNvPr id="26"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2</a:t>
            </a:r>
            <a:endParaRPr lang="en-US" altLang="zh-CN" sz="3200" b="1" dirty="0">
              <a:solidFill>
                <a:schemeClr val="bg1"/>
              </a:solidFill>
              <a:latin typeface="微软雅黑" pitchFamily="34" charset="-122"/>
            </a:endParaRPr>
          </a:p>
        </p:txBody>
      </p:sp>
      <p:sp>
        <p:nvSpPr>
          <p:cNvPr id="28"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3</a:t>
            </a:r>
            <a:endParaRPr lang="en-US" altLang="zh-CN" sz="3200" b="1" dirty="0">
              <a:solidFill>
                <a:schemeClr val="bg1"/>
              </a:solidFill>
              <a:latin typeface="微软雅黑" pitchFamily="34" charset="-122"/>
            </a:endParaRPr>
          </a:p>
        </p:txBody>
      </p:sp>
      <p:sp>
        <p:nvSpPr>
          <p:cNvPr id="29"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4</a:t>
            </a:r>
            <a:endParaRPr lang="en-US" altLang="zh-CN" sz="3200" b="1" dirty="0">
              <a:solidFill>
                <a:schemeClr val="bg1"/>
              </a:solidFill>
              <a:latin typeface="微软雅黑" pitchFamily="34" charset="-122"/>
            </a:endParaRPr>
          </a:p>
        </p:txBody>
      </p:sp>
      <p:grpSp>
        <p:nvGrpSpPr>
          <p:cNvPr id="30" name="组合 29"/>
          <p:cNvGrpSpPr/>
          <p:nvPr/>
        </p:nvGrpSpPr>
        <p:grpSpPr>
          <a:xfrm>
            <a:off x="5065466" y="1462589"/>
            <a:ext cx="3080527" cy="1015663"/>
            <a:chOff x="5065466" y="1462589"/>
            <a:chExt cx="3080527" cy="1015663"/>
          </a:xfrm>
        </p:grpSpPr>
        <p:sp>
          <p:nvSpPr>
            <p:cNvPr id="31" name="TextBox 106"/>
            <p:cNvSpPr txBox="1"/>
            <p:nvPr/>
          </p:nvSpPr>
          <p:spPr>
            <a:xfrm>
              <a:off x="5140416" y="1462589"/>
              <a:ext cx="3005577" cy="1015663"/>
            </a:xfrm>
            <a:prstGeom prst="rect">
              <a:avLst/>
            </a:prstGeom>
            <a:noFill/>
          </p:spPr>
          <p:txBody>
            <a:bodyPr wrap="square">
              <a:spAutoFit/>
            </a:bodyPr>
            <a:lstStyle/>
            <a:p>
              <a:pPr lvl="0" defTabSz="967801">
                <a:defRPr/>
              </a:pPr>
              <a:r>
                <a:rPr lang="zh-CN" altLang="en-US" sz="1800" b="1" dirty="0">
                  <a:solidFill>
                    <a:prstClr val="black"/>
                  </a:solidFill>
                  <a:latin typeface="微软雅黑" pitchFamily="34" charset="-122"/>
                </a:rPr>
                <a:t>单击添加文字标题</a:t>
              </a:r>
              <a:endParaRPr lang="en-US" altLang="zh-CN" sz="1800" b="1" dirty="0">
                <a:solidFill>
                  <a:prstClr val="black"/>
                </a:solidFill>
                <a:latin typeface="微软雅黑" pitchFamily="34" charset="-122"/>
              </a:endParaRPr>
            </a:p>
            <a:p>
              <a:pPr defTabSz="967801" fontAlgn="auto">
                <a:lnSpc>
                  <a:spcPct val="150000"/>
                </a:lnSpc>
                <a:spcBef>
                  <a:spcPts val="0"/>
                </a:spcBef>
                <a:spcAft>
                  <a:spcPts val="0"/>
                </a:spcAft>
                <a:defRPr/>
              </a:pPr>
              <a:r>
                <a:rPr lang="zh-CN" altLang="en-US" sz="1200" dirty="0" smtClean="0">
                  <a:latin typeface="微软雅黑" pitchFamily="34" charset="-122"/>
                  <a:ea typeface="+mn-ea"/>
                </a:rPr>
                <a:t>单击</a:t>
              </a:r>
              <a:r>
                <a:rPr lang="zh-CN" altLang="en-US" sz="1200" dirty="0">
                  <a:latin typeface="微软雅黑" pitchFamily="34" charset="-122"/>
                  <a:ea typeface="+mn-ea"/>
                </a:rPr>
                <a:t>此处添加文本单击此处添加文本</a:t>
              </a:r>
              <a:endParaRPr lang="en-US" altLang="zh-CN" sz="1200" dirty="0">
                <a:latin typeface="微软雅黑" pitchFamily="34" charset="-122"/>
                <a:ea typeface="+mn-ea"/>
              </a:endParaRPr>
            </a:p>
            <a:p>
              <a:pPr defTabSz="967801" fontAlgn="auto">
                <a:spcBef>
                  <a:spcPts val="0"/>
                </a:spcBef>
                <a:spcAft>
                  <a:spcPts val="0"/>
                </a:spcAft>
                <a:defRPr/>
              </a:pPr>
              <a:r>
                <a:rPr lang="zh-CN" altLang="en-US" sz="1200" dirty="0">
                  <a:latin typeface="微软雅黑" pitchFamily="34" charset="-122"/>
                </a:rPr>
                <a:t>单击此处添加</a:t>
              </a:r>
              <a:r>
                <a:rPr lang="zh-CN" altLang="en-US" sz="1200" dirty="0" smtClean="0">
                  <a:latin typeface="微软雅黑" pitchFamily="34" charset="-122"/>
                </a:rPr>
                <a:t>文本</a:t>
              </a:r>
              <a:r>
                <a:rPr lang="zh-CN" altLang="en-US" sz="1200" dirty="0">
                  <a:latin typeface="微软雅黑" pitchFamily="34" charset="-122"/>
                </a:rPr>
                <a:t>单击此处添加文本</a:t>
              </a:r>
              <a:endParaRPr lang="en-US" altLang="zh-CN" sz="1200" dirty="0">
                <a:latin typeface="微软雅黑" pitchFamily="34" charset="-122"/>
              </a:endParaRPr>
            </a:p>
            <a:p>
              <a:pPr defTabSz="967801" fontAlgn="auto">
                <a:spcBef>
                  <a:spcPts val="0"/>
                </a:spcBef>
                <a:spcAft>
                  <a:spcPts val="0"/>
                </a:spcAft>
                <a:defRPr/>
              </a:pPr>
              <a:endParaRPr lang="en-US" altLang="zh-CN" sz="1200" dirty="0">
                <a:latin typeface="微软雅黑" pitchFamily="34" charset="-122"/>
              </a:endParaRPr>
            </a:p>
          </p:txBody>
        </p:sp>
        <p:sp>
          <p:nvSpPr>
            <p:cNvPr id="32"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386950" y="2389646"/>
            <a:ext cx="3080527" cy="1015663"/>
            <a:chOff x="4386950" y="2389646"/>
            <a:chExt cx="3080527" cy="1015663"/>
          </a:xfrm>
        </p:grpSpPr>
        <p:sp>
          <p:nvSpPr>
            <p:cNvPr id="34" name="TextBox 108"/>
            <p:cNvSpPr txBox="1"/>
            <p:nvPr/>
          </p:nvSpPr>
          <p:spPr>
            <a:xfrm>
              <a:off x="4461900" y="2389646"/>
              <a:ext cx="3005577" cy="1015663"/>
            </a:xfrm>
            <a:prstGeom prst="rect">
              <a:avLst/>
            </a:prstGeom>
            <a:noFill/>
          </p:spPr>
          <p:txBody>
            <a:bodyPr wrap="square">
              <a:spAutoFit/>
            </a:bodyPr>
            <a:lstStyle/>
            <a:p>
              <a:pPr lvl="0" defTabSz="967801">
                <a:defRPr/>
              </a:pPr>
              <a:r>
                <a:rPr lang="zh-CN" altLang="en-US" sz="1800" b="1" dirty="0">
                  <a:solidFill>
                    <a:prstClr val="black"/>
                  </a:solidFill>
                  <a:latin typeface="微软雅黑" pitchFamily="34" charset="-122"/>
                </a:rPr>
                <a:t>单击添加文字标题</a:t>
              </a:r>
              <a:endParaRPr lang="en-US" altLang="zh-CN" sz="1800" b="1" dirty="0">
                <a:solidFill>
                  <a:prstClr val="black"/>
                </a:solidFill>
                <a:latin typeface="微软雅黑" pitchFamily="34" charset="-122"/>
              </a:endParaRPr>
            </a:p>
            <a:p>
              <a:pPr defTabSz="967801" fontAlgn="auto">
                <a:lnSpc>
                  <a:spcPct val="150000"/>
                </a:lnSpc>
                <a:spcBef>
                  <a:spcPts val="0"/>
                </a:spcBef>
                <a:spcAft>
                  <a:spcPts val="0"/>
                </a:spcAft>
                <a:defRPr/>
              </a:pPr>
              <a:r>
                <a:rPr lang="zh-CN" altLang="en-US" sz="1200" dirty="0" smtClean="0">
                  <a:latin typeface="微软雅黑" pitchFamily="34" charset="-122"/>
                  <a:ea typeface="+mn-ea"/>
                </a:rPr>
                <a:t>单击</a:t>
              </a:r>
              <a:r>
                <a:rPr lang="zh-CN" altLang="en-US" sz="1200" dirty="0">
                  <a:latin typeface="微软雅黑" pitchFamily="34" charset="-122"/>
                  <a:ea typeface="+mn-ea"/>
                </a:rPr>
                <a:t>此处添加文本单击此处添加文本</a:t>
              </a:r>
              <a:endParaRPr lang="en-US" altLang="zh-CN" sz="1200" dirty="0">
                <a:latin typeface="微软雅黑" pitchFamily="34" charset="-122"/>
                <a:ea typeface="+mn-ea"/>
              </a:endParaRPr>
            </a:p>
            <a:p>
              <a:pPr defTabSz="967801" fontAlgn="auto">
                <a:spcBef>
                  <a:spcPts val="0"/>
                </a:spcBef>
                <a:spcAft>
                  <a:spcPts val="0"/>
                </a:spcAft>
                <a:defRPr/>
              </a:pPr>
              <a:r>
                <a:rPr lang="zh-CN" altLang="en-US" sz="1200" dirty="0">
                  <a:latin typeface="微软雅黑" pitchFamily="34" charset="-122"/>
                </a:rPr>
                <a:t>单击此处添加</a:t>
              </a:r>
              <a:r>
                <a:rPr lang="zh-CN" altLang="en-US" sz="1200" dirty="0" smtClean="0">
                  <a:latin typeface="微软雅黑" pitchFamily="34" charset="-122"/>
                </a:rPr>
                <a:t>文本</a:t>
              </a:r>
              <a:r>
                <a:rPr lang="zh-CN" altLang="en-US" sz="1200" dirty="0">
                  <a:latin typeface="微软雅黑" pitchFamily="34" charset="-122"/>
                </a:rPr>
                <a:t>单击此处添加文本</a:t>
              </a:r>
              <a:endParaRPr lang="en-US" altLang="zh-CN" sz="1200" dirty="0">
                <a:latin typeface="微软雅黑" pitchFamily="34" charset="-122"/>
              </a:endParaRPr>
            </a:p>
            <a:p>
              <a:pPr defTabSz="967801" fontAlgn="auto">
                <a:spcBef>
                  <a:spcPts val="0"/>
                </a:spcBef>
                <a:spcAft>
                  <a:spcPts val="0"/>
                </a:spcAft>
                <a:defRPr/>
              </a:pPr>
              <a:endParaRPr lang="en-US" altLang="zh-CN" sz="1200" dirty="0">
                <a:latin typeface="微软雅黑" pitchFamily="34" charset="-122"/>
              </a:endParaRPr>
            </a:p>
          </p:txBody>
        </p:sp>
        <p:sp>
          <p:nvSpPr>
            <p:cNvPr id="35"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tx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3739681" y="3350409"/>
            <a:ext cx="3080527" cy="1015663"/>
            <a:chOff x="3739681" y="3350409"/>
            <a:chExt cx="3080527" cy="1015663"/>
          </a:xfrm>
        </p:grpSpPr>
        <p:sp>
          <p:nvSpPr>
            <p:cNvPr id="37" name="TextBox 110"/>
            <p:cNvSpPr txBox="1"/>
            <p:nvPr/>
          </p:nvSpPr>
          <p:spPr>
            <a:xfrm>
              <a:off x="3814631" y="3350409"/>
              <a:ext cx="3005577" cy="1015663"/>
            </a:xfrm>
            <a:prstGeom prst="rect">
              <a:avLst/>
            </a:prstGeom>
            <a:noFill/>
          </p:spPr>
          <p:txBody>
            <a:bodyPr wrap="square">
              <a:spAutoFit/>
            </a:bodyPr>
            <a:lstStyle/>
            <a:p>
              <a:pPr lvl="0" defTabSz="967801">
                <a:defRPr/>
              </a:pPr>
              <a:r>
                <a:rPr lang="zh-CN" altLang="en-US" sz="1800" b="1" dirty="0">
                  <a:solidFill>
                    <a:prstClr val="black"/>
                  </a:solidFill>
                  <a:latin typeface="微软雅黑" pitchFamily="34" charset="-122"/>
                </a:rPr>
                <a:t>单击添加文字标题</a:t>
              </a:r>
              <a:endParaRPr lang="en-US" altLang="zh-CN" sz="1800" b="1" dirty="0">
                <a:solidFill>
                  <a:prstClr val="black"/>
                </a:solidFill>
                <a:latin typeface="微软雅黑" pitchFamily="34" charset="-122"/>
              </a:endParaRPr>
            </a:p>
            <a:p>
              <a:pPr defTabSz="967801" fontAlgn="auto">
                <a:lnSpc>
                  <a:spcPct val="150000"/>
                </a:lnSpc>
                <a:spcBef>
                  <a:spcPts val="0"/>
                </a:spcBef>
                <a:spcAft>
                  <a:spcPts val="0"/>
                </a:spcAft>
                <a:defRPr/>
              </a:pPr>
              <a:r>
                <a:rPr lang="zh-CN" altLang="en-US" sz="1200" dirty="0" smtClean="0">
                  <a:latin typeface="微软雅黑" pitchFamily="34" charset="-122"/>
                  <a:ea typeface="+mn-ea"/>
                </a:rPr>
                <a:t>单击此处添加文本</a:t>
              </a:r>
              <a:r>
                <a:rPr lang="zh-CN" altLang="en-US" sz="1200" dirty="0" smtClean="0">
                  <a:latin typeface="微软雅黑" pitchFamily="34" charset="-122"/>
                </a:rPr>
                <a:t>单击此处添加文本</a:t>
              </a:r>
              <a:endParaRPr lang="en-US" altLang="zh-CN" sz="1200" dirty="0" smtClean="0">
                <a:latin typeface="微软雅黑" pitchFamily="34" charset="-122"/>
              </a:endParaRPr>
            </a:p>
            <a:p>
              <a:pPr defTabSz="967801" fontAlgn="auto">
                <a:spcBef>
                  <a:spcPts val="0"/>
                </a:spcBef>
                <a:spcAft>
                  <a:spcPts val="0"/>
                </a:spcAft>
                <a:defRPr/>
              </a:pPr>
              <a:r>
                <a:rPr lang="zh-CN" altLang="en-US" sz="1200" dirty="0" smtClean="0">
                  <a:latin typeface="微软雅黑" pitchFamily="34" charset="-122"/>
                </a:rPr>
                <a:t>单击此处添加文本单击此处添加文本</a:t>
              </a:r>
              <a:endParaRPr lang="en-US" altLang="zh-CN" sz="1200" dirty="0" smtClean="0">
                <a:latin typeface="微软雅黑" pitchFamily="34" charset="-122"/>
              </a:endParaRPr>
            </a:p>
            <a:p>
              <a:pPr defTabSz="967801" fontAlgn="auto">
                <a:spcBef>
                  <a:spcPts val="0"/>
                </a:spcBef>
                <a:spcAft>
                  <a:spcPts val="0"/>
                </a:spcAft>
                <a:defRPr/>
              </a:pPr>
              <a:endParaRPr lang="en-US" altLang="zh-CN" sz="1200" dirty="0">
                <a:latin typeface="微软雅黑" pitchFamily="34" charset="-122"/>
              </a:endParaRPr>
            </a:p>
          </p:txBody>
        </p:sp>
        <p:sp>
          <p:nvSpPr>
            <p:cNvPr id="38"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F3BE1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5192481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10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10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1"/>
          <p:cNvGrpSpPr>
            <a:grpSpLocks/>
          </p:cNvGrpSpPr>
          <p:nvPr/>
        </p:nvGrpSpPr>
        <p:grpSpPr bwMode="auto">
          <a:xfrm>
            <a:off x="5159025" y="2527345"/>
            <a:ext cx="1693223" cy="1460293"/>
            <a:chOff x="2469011" y="1147395"/>
            <a:chExt cx="1800200" cy="1551897"/>
          </a:xfrm>
        </p:grpSpPr>
        <p:sp>
          <p:nvSpPr>
            <p:cNvPr id="50" name="六边形 49"/>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pic>
          <p:nvPicPr>
            <p:cNvPr id="51" name="Picture 2"/>
            <p:cNvPicPr>
              <a:picLocks noChangeAspect="1" noChangeArrowheads="1"/>
            </p:cNvPicPr>
            <p:nvPr/>
          </p:nvPicPr>
          <p:blipFill>
            <a:blip r:embed="rId3" cstate="print">
              <a:duotone>
                <a:schemeClr val="accent6">
                  <a:shade val="45000"/>
                  <a:satMod val="135000"/>
                </a:schemeClr>
                <a:prstClr val="white"/>
              </a:duotone>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2" name="组合 34"/>
          <p:cNvGrpSpPr>
            <a:grpSpLocks/>
          </p:cNvGrpSpPr>
          <p:nvPr/>
        </p:nvGrpSpPr>
        <p:grpSpPr bwMode="auto">
          <a:xfrm>
            <a:off x="2363462" y="2558742"/>
            <a:ext cx="1693223" cy="1458799"/>
            <a:chOff x="2469011" y="1147395"/>
            <a:chExt cx="1800200" cy="1551897"/>
          </a:xfrm>
        </p:grpSpPr>
        <p:sp>
          <p:nvSpPr>
            <p:cNvPr id="53" name="六边形 5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pic>
          <p:nvPicPr>
            <p:cNvPr id="54" name="Picture 2"/>
            <p:cNvPicPr>
              <a:picLocks noChangeAspect="1" noChangeArrowheads="1"/>
            </p:cNvPicPr>
            <p:nvPr/>
          </p:nvPicPr>
          <p:blipFill>
            <a:blip r:embed="rId4" cstate="print">
              <a:duotone>
                <a:schemeClr val="accent6">
                  <a:shade val="45000"/>
                  <a:satMod val="135000"/>
                </a:schemeClr>
                <a:prstClr val="white"/>
              </a:duotone>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5" name="组合 37"/>
          <p:cNvGrpSpPr>
            <a:grpSpLocks/>
          </p:cNvGrpSpPr>
          <p:nvPr/>
        </p:nvGrpSpPr>
        <p:grpSpPr bwMode="auto">
          <a:xfrm>
            <a:off x="976734" y="1737474"/>
            <a:ext cx="1693223" cy="1460293"/>
            <a:chOff x="828477" y="1932254"/>
            <a:chExt cx="1800200" cy="1551897"/>
          </a:xfrm>
        </p:grpSpPr>
        <p:grpSp>
          <p:nvGrpSpPr>
            <p:cNvPr id="56" name="组合 38"/>
            <p:cNvGrpSpPr>
              <a:grpSpLocks/>
            </p:cNvGrpSpPr>
            <p:nvPr/>
          </p:nvGrpSpPr>
          <p:grpSpPr bwMode="auto">
            <a:xfrm>
              <a:off x="828477" y="1932254"/>
              <a:ext cx="1800200" cy="1551897"/>
              <a:chOff x="985377" y="1960081"/>
              <a:chExt cx="1800200" cy="1551897"/>
            </a:xfrm>
          </p:grpSpPr>
          <p:sp>
            <p:nvSpPr>
              <p:cNvPr id="58" name="六边形 5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59" name="六边形 58"/>
              <p:cNvSpPr/>
              <p:nvPr/>
            </p:nvSpPr>
            <p:spPr>
              <a:xfrm>
                <a:off x="1081631" y="2043058"/>
                <a:ext cx="1607692" cy="1385942"/>
              </a:xfrm>
              <a:prstGeom prst="hexagon">
                <a:avLst/>
              </a:prstGeom>
              <a:solidFill>
                <a:srgbClr val="FF0000"/>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sp>
          <p:nvSpPr>
            <p:cNvPr id="57" name="TextBox 39"/>
            <p:cNvSpPr txBox="1">
              <a:spLocks noChangeArrowheads="1"/>
            </p:cNvSpPr>
            <p:nvPr/>
          </p:nvSpPr>
          <p:spPr bwMode="auto">
            <a:xfrm flipH="1">
              <a:off x="1225322" y="2301388"/>
              <a:ext cx="1043315" cy="83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257" b="1">
                  <a:solidFill>
                    <a:schemeClr val="bg1"/>
                  </a:solidFill>
                  <a:latin typeface="Arial Rounded MT Bold" pitchFamily="34" charset="0"/>
                  <a:cs typeface="Times New Roman" pitchFamily="18" charset="0"/>
                </a:rPr>
                <a:t>添加</a:t>
              </a:r>
              <a:endParaRPr lang="en-US" altLang="zh-CN" sz="2257" b="1">
                <a:solidFill>
                  <a:schemeClr val="bg1"/>
                </a:solidFill>
                <a:latin typeface="Arial Rounded MT Bold" pitchFamily="34" charset="0"/>
                <a:cs typeface="Times New Roman" pitchFamily="18" charset="0"/>
              </a:endParaRPr>
            </a:p>
            <a:p>
              <a:pPr algn="ctr"/>
              <a:r>
                <a:rPr lang="zh-CN" altLang="en-US" sz="2257"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3765923" y="1764351"/>
            <a:ext cx="1693223" cy="1458799"/>
            <a:chOff x="3794088" y="1960081"/>
            <a:chExt cx="1800200" cy="1551897"/>
          </a:xfrm>
        </p:grpSpPr>
        <p:grpSp>
          <p:nvGrpSpPr>
            <p:cNvPr id="61" name="组合 73"/>
            <p:cNvGrpSpPr>
              <a:grpSpLocks/>
            </p:cNvGrpSpPr>
            <p:nvPr/>
          </p:nvGrpSpPr>
          <p:grpSpPr bwMode="auto">
            <a:xfrm>
              <a:off x="3794088" y="1960081"/>
              <a:ext cx="1800200" cy="1551897"/>
              <a:chOff x="985377" y="1960081"/>
              <a:chExt cx="1800200" cy="1551897"/>
            </a:xfrm>
          </p:grpSpPr>
          <p:sp>
            <p:nvSpPr>
              <p:cNvPr id="63" name="六边形 6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64" name="六边形 63"/>
              <p:cNvSpPr/>
              <p:nvPr/>
            </p:nvSpPr>
            <p:spPr>
              <a:xfrm>
                <a:off x="1081631" y="2043058"/>
                <a:ext cx="1607692" cy="1385942"/>
              </a:xfrm>
              <a:prstGeom prst="hexagon">
                <a:avLst/>
              </a:prstGeom>
              <a:solidFill>
                <a:srgbClr val="C00000"/>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sp>
          <p:nvSpPr>
            <p:cNvPr id="62" name="TextBox 74"/>
            <p:cNvSpPr txBox="1">
              <a:spLocks noChangeArrowheads="1"/>
            </p:cNvSpPr>
            <p:nvPr/>
          </p:nvSpPr>
          <p:spPr bwMode="auto">
            <a:xfrm flipH="1">
              <a:off x="4172530"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257" b="1">
                  <a:solidFill>
                    <a:schemeClr val="bg1"/>
                  </a:solidFill>
                  <a:latin typeface="Arial Rounded MT Bold" pitchFamily="34" charset="0"/>
                  <a:cs typeface="Times New Roman" pitchFamily="18" charset="0"/>
                </a:rPr>
                <a:t>添加</a:t>
              </a:r>
              <a:endParaRPr lang="en-US" altLang="zh-CN" sz="2257" b="1">
                <a:solidFill>
                  <a:schemeClr val="bg1"/>
                </a:solidFill>
                <a:latin typeface="Arial Rounded MT Bold" pitchFamily="34" charset="0"/>
                <a:cs typeface="Times New Roman" pitchFamily="18" charset="0"/>
              </a:endParaRPr>
            </a:p>
            <a:p>
              <a:pPr algn="ctr"/>
              <a:r>
                <a:rPr lang="zh-CN" altLang="en-US" sz="2257"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6562578" y="1764351"/>
            <a:ext cx="1693223" cy="1458799"/>
            <a:chOff x="6768011" y="1960080"/>
            <a:chExt cx="1800200" cy="1551897"/>
          </a:xfrm>
        </p:grpSpPr>
        <p:grpSp>
          <p:nvGrpSpPr>
            <p:cNvPr id="66" name="组合 78"/>
            <p:cNvGrpSpPr>
              <a:grpSpLocks/>
            </p:cNvGrpSpPr>
            <p:nvPr/>
          </p:nvGrpSpPr>
          <p:grpSpPr bwMode="auto">
            <a:xfrm>
              <a:off x="6768011" y="1960080"/>
              <a:ext cx="1800200" cy="1551897"/>
              <a:chOff x="985377" y="1960081"/>
              <a:chExt cx="1800200" cy="1551897"/>
            </a:xfrm>
          </p:grpSpPr>
          <p:sp>
            <p:nvSpPr>
              <p:cNvPr id="68" name="六边形 6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69" name="六边形 68"/>
              <p:cNvSpPr/>
              <p:nvPr/>
            </p:nvSpPr>
            <p:spPr>
              <a:xfrm>
                <a:off x="1081631" y="2043058"/>
                <a:ext cx="1607692" cy="1385942"/>
              </a:xfrm>
              <a:prstGeom prst="hexagon">
                <a:avLst/>
              </a:prstGeom>
              <a:solidFill>
                <a:srgbClr val="D0006D"/>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sp>
          <p:nvSpPr>
            <p:cNvPr id="67" name="TextBox 79"/>
            <p:cNvSpPr txBox="1">
              <a:spLocks noChangeArrowheads="1"/>
            </p:cNvSpPr>
            <p:nvPr/>
          </p:nvSpPr>
          <p:spPr bwMode="auto">
            <a:xfrm flipH="1">
              <a:off x="7146453"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257" b="1">
                  <a:solidFill>
                    <a:schemeClr val="bg1"/>
                  </a:solidFill>
                  <a:latin typeface="Arial Rounded MT Bold" pitchFamily="34" charset="0"/>
                  <a:cs typeface="Times New Roman" pitchFamily="18" charset="0"/>
                </a:rPr>
                <a:t>添加</a:t>
              </a:r>
              <a:endParaRPr lang="en-US" altLang="zh-CN" sz="2257" b="1">
                <a:solidFill>
                  <a:schemeClr val="bg1"/>
                </a:solidFill>
                <a:latin typeface="Arial Rounded MT Bold" pitchFamily="34" charset="0"/>
                <a:cs typeface="Times New Roman" pitchFamily="18" charset="0"/>
              </a:endParaRPr>
            </a:p>
            <a:p>
              <a:pPr algn="ctr"/>
              <a:r>
                <a:rPr lang="zh-CN" altLang="en-US" sz="2257"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159025" y="999862"/>
            <a:ext cx="1693223" cy="1458799"/>
            <a:chOff x="5276006" y="1147394"/>
            <a:chExt cx="1800200" cy="1551897"/>
          </a:xfrm>
        </p:grpSpPr>
        <p:grpSp>
          <p:nvGrpSpPr>
            <p:cNvPr id="71" name="组合 83"/>
            <p:cNvGrpSpPr>
              <a:grpSpLocks/>
            </p:cNvGrpSpPr>
            <p:nvPr/>
          </p:nvGrpSpPr>
          <p:grpSpPr bwMode="auto">
            <a:xfrm>
              <a:off x="5276006" y="1147394"/>
              <a:ext cx="1800200" cy="1551897"/>
              <a:chOff x="985377" y="1960081"/>
              <a:chExt cx="1800200" cy="1551897"/>
            </a:xfrm>
          </p:grpSpPr>
          <p:sp>
            <p:nvSpPr>
              <p:cNvPr id="73" name="六边形 7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74" name="六边形 73"/>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sp>
          <p:nvSpPr>
            <p:cNvPr id="72" name="TextBox 84"/>
            <p:cNvSpPr txBox="1">
              <a:spLocks noChangeArrowheads="1"/>
            </p:cNvSpPr>
            <p:nvPr/>
          </p:nvSpPr>
          <p:spPr bwMode="auto">
            <a:xfrm flipH="1">
              <a:off x="5653013" y="1476201"/>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257" b="1">
                  <a:solidFill>
                    <a:schemeClr val="bg1"/>
                  </a:solidFill>
                  <a:latin typeface="Arial Rounded MT Bold" pitchFamily="34" charset="0"/>
                  <a:cs typeface="Times New Roman" pitchFamily="18" charset="0"/>
                </a:rPr>
                <a:t>添加</a:t>
              </a:r>
              <a:endParaRPr lang="en-US" altLang="zh-CN" sz="2257" b="1">
                <a:solidFill>
                  <a:schemeClr val="bg1"/>
                </a:solidFill>
                <a:latin typeface="Arial Rounded MT Bold" pitchFamily="34" charset="0"/>
                <a:cs typeface="Times New Roman" pitchFamily="18" charset="0"/>
              </a:endParaRPr>
            </a:p>
            <a:p>
              <a:pPr algn="ctr"/>
              <a:r>
                <a:rPr lang="zh-CN" altLang="en-US" sz="2257"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067267" y="960090"/>
            <a:ext cx="4590647" cy="521297"/>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defRPr/>
            </a:pPr>
            <a:r>
              <a:rPr lang="zh-CN" altLang="en-US" sz="1129" dirty="0">
                <a:solidFill>
                  <a:schemeClr val="tx1"/>
                </a:solidFill>
                <a:latin typeface="微软雅黑" pitchFamily="34" charset="-122"/>
              </a:rPr>
              <a:t>单击填加文字内容单击填加文字内容 单击填加文字内容单击填加</a:t>
            </a:r>
            <a:endParaRPr lang="en-US" altLang="zh-CN" sz="1129" dirty="0">
              <a:solidFill>
                <a:schemeClr val="tx1"/>
              </a:solidFill>
              <a:latin typeface="微软雅黑" pitchFamily="34" charset="-122"/>
            </a:endParaRPr>
          </a:p>
          <a:p>
            <a:pPr>
              <a:lnSpc>
                <a:spcPct val="150000"/>
              </a:lnSpc>
              <a:defRPr/>
            </a:pPr>
            <a:r>
              <a:rPr lang="zh-CN" altLang="en-US" sz="1129" dirty="0">
                <a:solidFill>
                  <a:schemeClr val="tx1"/>
                </a:solidFill>
                <a:latin typeface="微软雅黑" pitchFamily="34" charset="-122"/>
              </a:rPr>
              <a:t>单击填加文字内容单击填加文字内容 单击填加文字内容单击填加</a:t>
            </a:r>
          </a:p>
        </p:txBody>
      </p:sp>
      <p:grpSp>
        <p:nvGrpSpPr>
          <p:cNvPr id="77" name="组合 77"/>
          <p:cNvGrpSpPr>
            <a:grpSpLocks/>
          </p:cNvGrpSpPr>
          <p:nvPr/>
        </p:nvGrpSpPr>
        <p:grpSpPr bwMode="auto">
          <a:xfrm>
            <a:off x="3765923" y="3338748"/>
            <a:ext cx="1693223" cy="1458799"/>
            <a:chOff x="6768011" y="1960080"/>
            <a:chExt cx="1800200" cy="1551897"/>
          </a:xfrm>
        </p:grpSpPr>
        <p:grpSp>
          <p:nvGrpSpPr>
            <p:cNvPr id="78" name="组合 78"/>
            <p:cNvGrpSpPr>
              <a:grpSpLocks/>
            </p:cNvGrpSpPr>
            <p:nvPr/>
          </p:nvGrpSpPr>
          <p:grpSpPr bwMode="auto">
            <a:xfrm>
              <a:off x="6768011" y="1960080"/>
              <a:ext cx="1800200" cy="1551897"/>
              <a:chOff x="985377" y="1960081"/>
              <a:chExt cx="1800200" cy="1551897"/>
            </a:xfrm>
          </p:grpSpPr>
          <p:sp>
            <p:nvSpPr>
              <p:cNvPr id="80" name="六边形 7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81" name="六边形 80"/>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sp>
          <p:nvSpPr>
            <p:cNvPr id="79" name="TextBox 79"/>
            <p:cNvSpPr txBox="1">
              <a:spLocks noChangeArrowheads="1"/>
            </p:cNvSpPr>
            <p:nvPr/>
          </p:nvSpPr>
          <p:spPr bwMode="auto">
            <a:xfrm flipH="1">
              <a:off x="7146453"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257" b="1">
                  <a:solidFill>
                    <a:schemeClr val="bg1"/>
                  </a:solidFill>
                  <a:latin typeface="Arial Rounded MT Bold" pitchFamily="34" charset="0"/>
                  <a:cs typeface="Times New Roman" pitchFamily="18" charset="0"/>
                </a:rPr>
                <a:t>添加</a:t>
              </a:r>
              <a:endParaRPr lang="en-US" altLang="zh-CN" sz="2257" b="1">
                <a:solidFill>
                  <a:schemeClr val="bg1"/>
                </a:solidFill>
                <a:latin typeface="Arial Rounded MT Bold" pitchFamily="34" charset="0"/>
                <a:cs typeface="Times New Roman" pitchFamily="18" charset="0"/>
              </a:endParaRPr>
            </a:p>
            <a:p>
              <a:pPr algn="ctr"/>
              <a:r>
                <a:rPr lang="zh-CN" altLang="en-US" sz="2257" b="1">
                  <a:solidFill>
                    <a:schemeClr val="bg1"/>
                  </a:solidFill>
                  <a:latin typeface="Arial Rounded MT Bold" pitchFamily="34" charset="0"/>
                  <a:cs typeface="Times New Roman" pitchFamily="18" charset="0"/>
                </a:rPr>
                <a:t>文本</a:t>
              </a:r>
            </a:p>
          </p:txBody>
        </p:sp>
      </p:grpSp>
    </p:spTree>
    <p:extLst>
      <p:ext uri="{BB962C8B-B14F-4D97-AF65-F5344CB8AC3E}">
        <p14:creationId xmlns:p14="http://schemas.microsoft.com/office/powerpoint/2010/main" val="333689533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350" fill="hold"/>
                                        <p:tgtEl>
                                          <p:spTgt spid="55"/>
                                        </p:tgtEl>
                                        <p:attrNameLst>
                                          <p:attrName>ppt_w</p:attrName>
                                        </p:attrNameLst>
                                      </p:cBhvr>
                                      <p:tavLst>
                                        <p:tav tm="0">
                                          <p:val>
                                            <p:fltVal val="0"/>
                                          </p:val>
                                        </p:tav>
                                        <p:tav tm="100000">
                                          <p:val>
                                            <p:strVal val="#ppt_w"/>
                                          </p:val>
                                        </p:tav>
                                      </p:tavLst>
                                    </p:anim>
                                    <p:anim calcmode="lin" valueType="num">
                                      <p:cBhvr>
                                        <p:cTn id="8" dur="350" fill="hold"/>
                                        <p:tgtEl>
                                          <p:spTgt spid="55"/>
                                        </p:tgtEl>
                                        <p:attrNameLst>
                                          <p:attrName>ppt_h</p:attrName>
                                        </p:attrNameLst>
                                      </p:cBhvr>
                                      <p:tavLst>
                                        <p:tav tm="0">
                                          <p:val>
                                            <p:fltVal val="0"/>
                                          </p:val>
                                        </p:tav>
                                        <p:tav tm="100000">
                                          <p:val>
                                            <p:strVal val="#ppt_h"/>
                                          </p:val>
                                        </p:tav>
                                      </p:tavLst>
                                    </p:anim>
                                    <p:animEffect transition="in" filter="fade">
                                      <p:cBhvr>
                                        <p:cTn id="9" dur="350"/>
                                        <p:tgtEl>
                                          <p:spTgt spid="55"/>
                                        </p:tgtEl>
                                      </p:cBhvr>
                                    </p:animEffect>
                                    <p:anim calcmode="lin" valueType="num">
                                      <p:cBhvr>
                                        <p:cTn id="10" dur="350" fill="hold"/>
                                        <p:tgtEl>
                                          <p:spTgt spid="55"/>
                                        </p:tgtEl>
                                        <p:attrNameLst>
                                          <p:attrName>ppt_x</p:attrName>
                                        </p:attrNameLst>
                                      </p:cBhvr>
                                      <p:tavLst>
                                        <p:tav tm="0">
                                          <p:val>
                                            <p:fltVal val="0.5"/>
                                          </p:val>
                                        </p:tav>
                                        <p:tav tm="100000">
                                          <p:val>
                                            <p:strVal val="#ppt_x"/>
                                          </p:val>
                                        </p:tav>
                                      </p:tavLst>
                                    </p:anim>
                                    <p:anim calcmode="lin" valueType="num">
                                      <p:cBhvr>
                                        <p:cTn id="11" dur="350" fill="hold"/>
                                        <p:tgtEl>
                                          <p:spTgt spid="55"/>
                                        </p:tgtEl>
                                        <p:attrNameLst>
                                          <p:attrName>ppt_y</p:attrName>
                                        </p:attrNameLst>
                                      </p:cBhvr>
                                      <p:tavLst>
                                        <p:tav tm="0">
                                          <p:val>
                                            <p:fltVal val="0.5"/>
                                          </p:val>
                                        </p:tav>
                                        <p:tav tm="100000">
                                          <p:val>
                                            <p:strVal val="#ppt_y"/>
                                          </p:val>
                                        </p:tav>
                                      </p:tavLst>
                                    </p:anim>
                                  </p:childTnLst>
                                </p:cTn>
                              </p:par>
                            </p:childTnLst>
                          </p:cTn>
                        </p:par>
                        <p:par>
                          <p:cTn id="12" fill="hold">
                            <p:stCondLst>
                              <p:cond delay="350"/>
                            </p:stCondLst>
                            <p:childTnLst>
                              <p:par>
                                <p:cTn id="13" presetID="53" presetClass="entr" presetSubtype="52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350" fill="hold"/>
                                        <p:tgtEl>
                                          <p:spTgt spid="52"/>
                                        </p:tgtEl>
                                        <p:attrNameLst>
                                          <p:attrName>ppt_w</p:attrName>
                                        </p:attrNameLst>
                                      </p:cBhvr>
                                      <p:tavLst>
                                        <p:tav tm="0">
                                          <p:val>
                                            <p:fltVal val="0"/>
                                          </p:val>
                                        </p:tav>
                                        <p:tav tm="100000">
                                          <p:val>
                                            <p:strVal val="#ppt_w"/>
                                          </p:val>
                                        </p:tav>
                                      </p:tavLst>
                                    </p:anim>
                                    <p:anim calcmode="lin" valueType="num">
                                      <p:cBhvr>
                                        <p:cTn id="16" dur="350" fill="hold"/>
                                        <p:tgtEl>
                                          <p:spTgt spid="52"/>
                                        </p:tgtEl>
                                        <p:attrNameLst>
                                          <p:attrName>ppt_h</p:attrName>
                                        </p:attrNameLst>
                                      </p:cBhvr>
                                      <p:tavLst>
                                        <p:tav tm="0">
                                          <p:val>
                                            <p:fltVal val="0"/>
                                          </p:val>
                                        </p:tav>
                                        <p:tav tm="100000">
                                          <p:val>
                                            <p:strVal val="#ppt_h"/>
                                          </p:val>
                                        </p:tav>
                                      </p:tavLst>
                                    </p:anim>
                                    <p:animEffect transition="in" filter="fade">
                                      <p:cBhvr>
                                        <p:cTn id="17" dur="350"/>
                                        <p:tgtEl>
                                          <p:spTgt spid="52"/>
                                        </p:tgtEl>
                                      </p:cBhvr>
                                    </p:animEffect>
                                    <p:anim calcmode="lin" valueType="num">
                                      <p:cBhvr>
                                        <p:cTn id="18" dur="350" fill="hold"/>
                                        <p:tgtEl>
                                          <p:spTgt spid="52"/>
                                        </p:tgtEl>
                                        <p:attrNameLst>
                                          <p:attrName>ppt_x</p:attrName>
                                        </p:attrNameLst>
                                      </p:cBhvr>
                                      <p:tavLst>
                                        <p:tav tm="0">
                                          <p:val>
                                            <p:fltVal val="0.5"/>
                                          </p:val>
                                        </p:tav>
                                        <p:tav tm="100000">
                                          <p:val>
                                            <p:strVal val="#ppt_x"/>
                                          </p:val>
                                        </p:tav>
                                      </p:tavLst>
                                    </p:anim>
                                    <p:anim calcmode="lin" valueType="num">
                                      <p:cBhvr>
                                        <p:cTn id="19" dur="350" fill="hold"/>
                                        <p:tgtEl>
                                          <p:spTgt spid="52"/>
                                        </p:tgtEl>
                                        <p:attrNameLst>
                                          <p:attrName>ppt_y</p:attrName>
                                        </p:attrNameLst>
                                      </p:cBhvr>
                                      <p:tavLst>
                                        <p:tav tm="0">
                                          <p:val>
                                            <p:fltVal val="0.5"/>
                                          </p:val>
                                        </p:tav>
                                        <p:tav tm="100000">
                                          <p:val>
                                            <p:strVal val="#ppt_y"/>
                                          </p:val>
                                        </p:tav>
                                      </p:tavLst>
                                    </p:anim>
                                  </p:childTnLst>
                                </p:cTn>
                              </p:par>
                            </p:childTnLst>
                          </p:cTn>
                        </p:par>
                        <p:par>
                          <p:cTn id="20" fill="hold">
                            <p:stCondLst>
                              <p:cond delay="700"/>
                            </p:stCondLst>
                            <p:childTnLst>
                              <p:par>
                                <p:cTn id="21" presetID="53" presetClass="entr" presetSubtype="528"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50" fill="hold"/>
                                        <p:tgtEl>
                                          <p:spTgt spid="60"/>
                                        </p:tgtEl>
                                        <p:attrNameLst>
                                          <p:attrName>ppt_w</p:attrName>
                                        </p:attrNameLst>
                                      </p:cBhvr>
                                      <p:tavLst>
                                        <p:tav tm="0">
                                          <p:val>
                                            <p:fltVal val="0"/>
                                          </p:val>
                                        </p:tav>
                                        <p:tav tm="100000">
                                          <p:val>
                                            <p:strVal val="#ppt_w"/>
                                          </p:val>
                                        </p:tav>
                                      </p:tavLst>
                                    </p:anim>
                                    <p:anim calcmode="lin" valueType="num">
                                      <p:cBhvr>
                                        <p:cTn id="24" dur="350" fill="hold"/>
                                        <p:tgtEl>
                                          <p:spTgt spid="60"/>
                                        </p:tgtEl>
                                        <p:attrNameLst>
                                          <p:attrName>ppt_h</p:attrName>
                                        </p:attrNameLst>
                                      </p:cBhvr>
                                      <p:tavLst>
                                        <p:tav tm="0">
                                          <p:val>
                                            <p:fltVal val="0"/>
                                          </p:val>
                                        </p:tav>
                                        <p:tav tm="100000">
                                          <p:val>
                                            <p:strVal val="#ppt_h"/>
                                          </p:val>
                                        </p:tav>
                                      </p:tavLst>
                                    </p:anim>
                                    <p:animEffect transition="in" filter="fade">
                                      <p:cBhvr>
                                        <p:cTn id="25" dur="350"/>
                                        <p:tgtEl>
                                          <p:spTgt spid="60"/>
                                        </p:tgtEl>
                                      </p:cBhvr>
                                    </p:animEffect>
                                    <p:anim calcmode="lin" valueType="num">
                                      <p:cBhvr>
                                        <p:cTn id="26" dur="350" fill="hold"/>
                                        <p:tgtEl>
                                          <p:spTgt spid="60"/>
                                        </p:tgtEl>
                                        <p:attrNameLst>
                                          <p:attrName>ppt_x</p:attrName>
                                        </p:attrNameLst>
                                      </p:cBhvr>
                                      <p:tavLst>
                                        <p:tav tm="0">
                                          <p:val>
                                            <p:fltVal val="0.5"/>
                                          </p:val>
                                        </p:tav>
                                        <p:tav tm="100000">
                                          <p:val>
                                            <p:strVal val="#ppt_x"/>
                                          </p:val>
                                        </p:tav>
                                      </p:tavLst>
                                    </p:anim>
                                    <p:anim calcmode="lin" valueType="num">
                                      <p:cBhvr>
                                        <p:cTn id="27" dur="350" fill="hold"/>
                                        <p:tgtEl>
                                          <p:spTgt spid="60"/>
                                        </p:tgtEl>
                                        <p:attrNameLst>
                                          <p:attrName>ppt_y</p:attrName>
                                        </p:attrNameLst>
                                      </p:cBhvr>
                                      <p:tavLst>
                                        <p:tav tm="0">
                                          <p:val>
                                            <p:fltVal val="0.5"/>
                                          </p:val>
                                        </p:tav>
                                        <p:tav tm="100000">
                                          <p:val>
                                            <p:strVal val="#ppt_y"/>
                                          </p:val>
                                        </p:tav>
                                      </p:tavLst>
                                    </p:anim>
                                  </p:childTnLst>
                                </p:cTn>
                              </p:par>
                            </p:childTnLst>
                          </p:cTn>
                        </p:par>
                        <p:par>
                          <p:cTn id="28" fill="hold">
                            <p:stCondLst>
                              <p:cond delay="1050"/>
                            </p:stCondLst>
                            <p:childTnLst>
                              <p:par>
                                <p:cTn id="29" presetID="53" presetClass="entr" presetSubtype="52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350" fill="hold"/>
                                        <p:tgtEl>
                                          <p:spTgt spid="70"/>
                                        </p:tgtEl>
                                        <p:attrNameLst>
                                          <p:attrName>ppt_w</p:attrName>
                                        </p:attrNameLst>
                                      </p:cBhvr>
                                      <p:tavLst>
                                        <p:tav tm="0">
                                          <p:val>
                                            <p:fltVal val="0"/>
                                          </p:val>
                                        </p:tav>
                                        <p:tav tm="100000">
                                          <p:val>
                                            <p:strVal val="#ppt_w"/>
                                          </p:val>
                                        </p:tav>
                                      </p:tavLst>
                                    </p:anim>
                                    <p:anim calcmode="lin" valueType="num">
                                      <p:cBhvr>
                                        <p:cTn id="32" dur="350" fill="hold"/>
                                        <p:tgtEl>
                                          <p:spTgt spid="70"/>
                                        </p:tgtEl>
                                        <p:attrNameLst>
                                          <p:attrName>ppt_h</p:attrName>
                                        </p:attrNameLst>
                                      </p:cBhvr>
                                      <p:tavLst>
                                        <p:tav tm="0">
                                          <p:val>
                                            <p:fltVal val="0"/>
                                          </p:val>
                                        </p:tav>
                                        <p:tav tm="100000">
                                          <p:val>
                                            <p:strVal val="#ppt_h"/>
                                          </p:val>
                                        </p:tav>
                                      </p:tavLst>
                                    </p:anim>
                                    <p:animEffect transition="in" filter="fade">
                                      <p:cBhvr>
                                        <p:cTn id="33" dur="350"/>
                                        <p:tgtEl>
                                          <p:spTgt spid="70"/>
                                        </p:tgtEl>
                                      </p:cBhvr>
                                    </p:animEffect>
                                    <p:anim calcmode="lin" valueType="num">
                                      <p:cBhvr>
                                        <p:cTn id="34" dur="350" fill="hold"/>
                                        <p:tgtEl>
                                          <p:spTgt spid="70"/>
                                        </p:tgtEl>
                                        <p:attrNameLst>
                                          <p:attrName>ppt_x</p:attrName>
                                        </p:attrNameLst>
                                      </p:cBhvr>
                                      <p:tavLst>
                                        <p:tav tm="0">
                                          <p:val>
                                            <p:fltVal val="0.5"/>
                                          </p:val>
                                        </p:tav>
                                        <p:tav tm="100000">
                                          <p:val>
                                            <p:strVal val="#ppt_x"/>
                                          </p:val>
                                        </p:tav>
                                      </p:tavLst>
                                    </p:anim>
                                    <p:anim calcmode="lin" valueType="num">
                                      <p:cBhvr>
                                        <p:cTn id="35" dur="350" fill="hold"/>
                                        <p:tgtEl>
                                          <p:spTgt spid="70"/>
                                        </p:tgtEl>
                                        <p:attrNameLst>
                                          <p:attrName>ppt_y</p:attrName>
                                        </p:attrNameLst>
                                      </p:cBhvr>
                                      <p:tavLst>
                                        <p:tav tm="0">
                                          <p:val>
                                            <p:fltVal val="0.5"/>
                                          </p:val>
                                        </p:tav>
                                        <p:tav tm="100000">
                                          <p:val>
                                            <p:strVal val="#ppt_y"/>
                                          </p:val>
                                        </p:tav>
                                      </p:tavLst>
                                    </p:anim>
                                  </p:childTnLst>
                                </p:cTn>
                              </p:par>
                            </p:childTnLst>
                          </p:cTn>
                        </p:par>
                        <p:par>
                          <p:cTn id="36" fill="hold">
                            <p:stCondLst>
                              <p:cond delay="1400"/>
                            </p:stCondLst>
                            <p:childTnLst>
                              <p:par>
                                <p:cTn id="37" presetID="53" presetClass="entr" presetSubtype="528"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350" fill="hold"/>
                                        <p:tgtEl>
                                          <p:spTgt spid="49"/>
                                        </p:tgtEl>
                                        <p:attrNameLst>
                                          <p:attrName>ppt_w</p:attrName>
                                        </p:attrNameLst>
                                      </p:cBhvr>
                                      <p:tavLst>
                                        <p:tav tm="0">
                                          <p:val>
                                            <p:fltVal val="0"/>
                                          </p:val>
                                        </p:tav>
                                        <p:tav tm="100000">
                                          <p:val>
                                            <p:strVal val="#ppt_w"/>
                                          </p:val>
                                        </p:tav>
                                      </p:tavLst>
                                    </p:anim>
                                    <p:anim calcmode="lin" valueType="num">
                                      <p:cBhvr>
                                        <p:cTn id="40" dur="350" fill="hold"/>
                                        <p:tgtEl>
                                          <p:spTgt spid="49"/>
                                        </p:tgtEl>
                                        <p:attrNameLst>
                                          <p:attrName>ppt_h</p:attrName>
                                        </p:attrNameLst>
                                      </p:cBhvr>
                                      <p:tavLst>
                                        <p:tav tm="0">
                                          <p:val>
                                            <p:fltVal val="0"/>
                                          </p:val>
                                        </p:tav>
                                        <p:tav tm="100000">
                                          <p:val>
                                            <p:strVal val="#ppt_h"/>
                                          </p:val>
                                        </p:tav>
                                      </p:tavLst>
                                    </p:anim>
                                    <p:animEffect transition="in" filter="fade">
                                      <p:cBhvr>
                                        <p:cTn id="41" dur="350"/>
                                        <p:tgtEl>
                                          <p:spTgt spid="49"/>
                                        </p:tgtEl>
                                      </p:cBhvr>
                                    </p:animEffect>
                                    <p:anim calcmode="lin" valueType="num">
                                      <p:cBhvr>
                                        <p:cTn id="42" dur="350" fill="hold"/>
                                        <p:tgtEl>
                                          <p:spTgt spid="49"/>
                                        </p:tgtEl>
                                        <p:attrNameLst>
                                          <p:attrName>ppt_x</p:attrName>
                                        </p:attrNameLst>
                                      </p:cBhvr>
                                      <p:tavLst>
                                        <p:tav tm="0">
                                          <p:val>
                                            <p:fltVal val="0.5"/>
                                          </p:val>
                                        </p:tav>
                                        <p:tav tm="100000">
                                          <p:val>
                                            <p:strVal val="#ppt_x"/>
                                          </p:val>
                                        </p:tav>
                                      </p:tavLst>
                                    </p:anim>
                                    <p:anim calcmode="lin" valueType="num">
                                      <p:cBhvr>
                                        <p:cTn id="43" dur="350" fill="hold"/>
                                        <p:tgtEl>
                                          <p:spTgt spid="49"/>
                                        </p:tgtEl>
                                        <p:attrNameLst>
                                          <p:attrName>ppt_y</p:attrName>
                                        </p:attrNameLst>
                                      </p:cBhvr>
                                      <p:tavLst>
                                        <p:tav tm="0">
                                          <p:val>
                                            <p:fltVal val="0.5"/>
                                          </p:val>
                                        </p:tav>
                                        <p:tav tm="100000">
                                          <p:val>
                                            <p:strVal val="#ppt_y"/>
                                          </p:val>
                                        </p:tav>
                                      </p:tavLst>
                                    </p:anim>
                                  </p:childTnLst>
                                </p:cTn>
                              </p:par>
                            </p:childTnLst>
                          </p:cTn>
                        </p:par>
                        <p:par>
                          <p:cTn id="44" fill="hold">
                            <p:stCondLst>
                              <p:cond delay="1750"/>
                            </p:stCondLst>
                            <p:childTnLst>
                              <p:par>
                                <p:cTn id="45" presetID="53" presetClass="entr" presetSubtype="528"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350" fill="hold"/>
                                        <p:tgtEl>
                                          <p:spTgt spid="65"/>
                                        </p:tgtEl>
                                        <p:attrNameLst>
                                          <p:attrName>ppt_w</p:attrName>
                                        </p:attrNameLst>
                                      </p:cBhvr>
                                      <p:tavLst>
                                        <p:tav tm="0">
                                          <p:val>
                                            <p:fltVal val="0"/>
                                          </p:val>
                                        </p:tav>
                                        <p:tav tm="100000">
                                          <p:val>
                                            <p:strVal val="#ppt_w"/>
                                          </p:val>
                                        </p:tav>
                                      </p:tavLst>
                                    </p:anim>
                                    <p:anim calcmode="lin" valueType="num">
                                      <p:cBhvr>
                                        <p:cTn id="48" dur="350" fill="hold"/>
                                        <p:tgtEl>
                                          <p:spTgt spid="65"/>
                                        </p:tgtEl>
                                        <p:attrNameLst>
                                          <p:attrName>ppt_h</p:attrName>
                                        </p:attrNameLst>
                                      </p:cBhvr>
                                      <p:tavLst>
                                        <p:tav tm="0">
                                          <p:val>
                                            <p:fltVal val="0"/>
                                          </p:val>
                                        </p:tav>
                                        <p:tav tm="100000">
                                          <p:val>
                                            <p:strVal val="#ppt_h"/>
                                          </p:val>
                                        </p:tav>
                                      </p:tavLst>
                                    </p:anim>
                                    <p:animEffect transition="in" filter="fade">
                                      <p:cBhvr>
                                        <p:cTn id="49" dur="350"/>
                                        <p:tgtEl>
                                          <p:spTgt spid="65"/>
                                        </p:tgtEl>
                                      </p:cBhvr>
                                    </p:animEffect>
                                    <p:anim calcmode="lin" valueType="num">
                                      <p:cBhvr>
                                        <p:cTn id="50" dur="350" fill="hold"/>
                                        <p:tgtEl>
                                          <p:spTgt spid="65"/>
                                        </p:tgtEl>
                                        <p:attrNameLst>
                                          <p:attrName>ppt_x</p:attrName>
                                        </p:attrNameLst>
                                      </p:cBhvr>
                                      <p:tavLst>
                                        <p:tav tm="0">
                                          <p:val>
                                            <p:fltVal val="0.5"/>
                                          </p:val>
                                        </p:tav>
                                        <p:tav tm="100000">
                                          <p:val>
                                            <p:strVal val="#ppt_x"/>
                                          </p:val>
                                        </p:tav>
                                      </p:tavLst>
                                    </p:anim>
                                    <p:anim calcmode="lin" valueType="num">
                                      <p:cBhvr>
                                        <p:cTn id="51" dur="350" fill="hold"/>
                                        <p:tgtEl>
                                          <p:spTgt spid="65"/>
                                        </p:tgtEl>
                                        <p:attrNameLst>
                                          <p:attrName>ppt_y</p:attrName>
                                        </p:attrNameLst>
                                      </p:cBhvr>
                                      <p:tavLst>
                                        <p:tav tm="0">
                                          <p:val>
                                            <p:fltVal val="0.5"/>
                                          </p:val>
                                        </p:tav>
                                        <p:tav tm="100000">
                                          <p:val>
                                            <p:strVal val="#ppt_y"/>
                                          </p:val>
                                        </p:tav>
                                      </p:tavLst>
                                    </p:anim>
                                  </p:childTnLst>
                                </p:cTn>
                              </p:par>
                            </p:childTnLst>
                          </p:cTn>
                        </p:par>
                        <p:par>
                          <p:cTn id="52" fill="hold">
                            <p:stCondLst>
                              <p:cond delay="2100"/>
                            </p:stCondLst>
                            <p:childTnLst>
                              <p:par>
                                <p:cTn id="53" presetID="53" presetClass="entr" presetSubtype="528"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p:cTn id="55" dur="350" fill="hold"/>
                                        <p:tgtEl>
                                          <p:spTgt spid="77"/>
                                        </p:tgtEl>
                                        <p:attrNameLst>
                                          <p:attrName>ppt_w</p:attrName>
                                        </p:attrNameLst>
                                      </p:cBhvr>
                                      <p:tavLst>
                                        <p:tav tm="0">
                                          <p:val>
                                            <p:fltVal val="0"/>
                                          </p:val>
                                        </p:tav>
                                        <p:tav tm="100000">
                                          <p:val>
                                            <p:strVal val="#ppt_w"/>
                                          </p:val>
                                        </p:tav>
                                      </p:tavLst>
                                    </p:anim>
                                    <p:anim calcmode="lin" valueType="num">
                                      <p:cBhvr>
                                        <p:cTn id="56" dur="350" fill="hold"/>
                                        <p:tgtEl>
                                          <p:spTgt spid="77"/>
                                        </p:tgtEl>
                                        <p:attrNameLst>
                                          <p:attrName>ppt_h</p:attrName>
                                        </p:attrNameLst>
                                      </p:cBhvr>
                                      <p:tavLst>
                                        <p:tav tm="0">
                                          <p:val>
                                            <p:fltVal val="0"/>
                                          </p:val>
                                        </p:tav>
                                        <p:tav tm="100000">
                                          <p:val>
                                            <p:strVal val="#ppt_h"/>
                                          </p:val>
                                        </p:tav>
                                      </p:tavLst>
                                    </p:anim>
                                    <p:animEffect transition="in" filter="fade">
                                      <p:cBhvr>
                                        <p:cTn id="57" dur="350"/>
                                        <p:tgtEl>
                                          <p:spTgt spid="77"/>
                                        </p:tgtEl>
                                      </p:cBhvr>
                                    </p:animEffect>
                                    <p:anim calcmode="lin" valueType="num">
                                      <p:cBhvr>
                                        <p:cTn id="58" dur="350" fill="hold"/>
                                        <p:tgtEl>
                                          <p:spTgt spid="77"/>
                                        </p:tgtEl>
                                        <p:attrNameLst>
                                          <p:attrName>ppt_x</p:attrName>
                                        </p:attrNameLst>
                                      </p:cBhvr>
                                      <p:tavLst>
                                        <p:tav tm="0">
                                          <p:val>
                                            <p:fltVal val="0.5"/>
                                          </p:val>
                                        </p:tav>
                                        <p:tav tm="100000">
                                          <p:val>
                                            <p:strVal val="#ppt_x"/>
                                          </p:val>
                                        </p:tav>
                                      </p:tavLst>
                                    </p:anim>
                                    <p:anim calcmode="lin" valueType="num">
                                      <p:cBhvr>
                                        <p:cTn id="59" dur="350" fill="hold"/>
                                        <p:tgtEl>
                                          <p:spTgt spid="77"/>
                                        </p:tgtEl>
                                        <p:attrNameLst>
                                          <p:attrName>ppt_y</p:attrName>
                                        </p:attrNameLst>
                                      </p:cBhvr>
                                      <p:tavLst>
                                        <p:tav tm="0">
                                          <p:val>
                                            <p:fltVal val="0.5"/>
                                          </p:val>
                                        </p:tav>
                                        <p:tav tm="100000">
                                          <p:val>
                                            <p:strVal val="#ppt_y"/>
                                          </p:val>
                                        </p:tav>
                                      </p:tavLst>
                                    </p:anim>
                                  </p:childTnLst>
                                </p:cTn>
                              </p:par>
                            </p:childTnLst>
                          </p:cTn>
                        </p:par>
                        <p:par>
                          <p:cTn id="60" fill="hold">
                            <p:stCondLst>
                              <p:cond delay="2450"/>
                            </p:stCondLst>
                            <p:childTnLst>
                              <p:par>
                                <p:cTn id="61" presetID="42" presetClass="entr" presetSubtype="0"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1000"/>
                                        <p:tgtEl>
                                          <p:spTgt spid="76"/>
                                        </p:tgtEl>
                                      </p:cBhvr>
                                    </p:animEffect>
                                    <p:anim calcmode="lin" valueType="num">
                                      <p:cBhvr>
                                        <p:cTn id="64" dur="1000" fill="hold"/>
                                        <p:tgtEl>
                                          <p:spTgt spid="76"/>
                                        </p:tgtEl>
                                        <p:attrNameLst>
                                          <p:attrName>ppt_x</p:attrName>
                                        </p:attrNameLst>
                                      </p:cBhvr>
                                      <p:tavLst>
                                        <p:tav tm="0">
                                          <p:val>
                                            <p:strVal val="#ppt_x"/>
                                          </p:val>
                                        </p:tav>
                                        <p:tav tm="100000">
                                          <p:val>
                                            <p:strVal val="#ppt_x"/>
                                          </p:val>
                                        </p:tav>
                                      </p:tavLst>
                                    </p:anim>
                                    <p:anim calcmode="lin" valueType="num">
                                      <p:cBhvr>
                                        <p:cTn id="65"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TextBox 85"/>
          <p:cNvSpPr txBox="1"/>
          <p:nvPr/>
        </p:nvSpPr>
        <p:spPr>
          <a:xfrm>
            <a:off x="2090527" y="545976"/>
            <a:ext cx="4683546" cy="2169825"/>
          </a:xfrm>
          <a:prstGeom prst="rect">
            <a:avLst/>
          </a:prstGeom>
          <a:noFill/>
        </p:spPr>
        <p:txBody>
          <a:bodyPr wrap="square">
            <a:spAutoFit/>
          </a:bodyPr>
          <a:lstStyle/>
          <a:p>
            <a:pPr algn="ctr" defTabSz="967801" fontAlgn="auto">
              <a:lnSpc>
                <a:spcPct val="150000"/>
              </a:lnSpc>
              <a:spcBef>
                <a:spcPts val="0"/>
              </a:spcBef>
              <a:spcAft>
                <a:spcPts val="0"/>
              </a:spcAft>
              <a:defRPr/>
            </a:pPr>
            <a:r>
              <a:rPr lang="zh-CN" altLang="en-US" sz="4800" b="1" dirty="0" smtClean="0">
                <a:solidFill>
                  <a:schemeClr val="accent2">
                    <a:lumMod val="75000"/>
                  </a:schemeClr>
                </a:solidFill>
                <a:latin typeface="微软雅黑" panose="020B0503020204020204" pitchFamily="34" charset="-122"/>
                <a:ea typeface="微软雅黑" panose="020B0503020204020204" pitchFamily="34" charset="-122"/>
              </a:rPr>
              <a:t>第四部分</a:t>
            </a:r>
            <a:endParaRPr lang="en-US" altLang="zh-CN" sz="4800" b="1" dirty="0" smtClean="0">
              <a:solidFill>
                <a:schemeClr val="accent2">
                  <a:lumMod val="75000"/>
                </a:schemeClr>
              </a:solidFill>
              <a:latin typeface="微软雅黑" panose="020B0503020204020204" pitchFamily="34" charset="-122"/>
              <a:ea typeface="微软雅黑" panose="020B0503020204020204" pitchFamily="34" charset="-122"/>
            </a:endParaRPr>
          </a:p>
          <a:p>
            <a:pPr algn="ctr" defTabSz="967801" fontAlgn="auto">
              <a:lnSpc>
                <a:spcPct val="150000"/>
              </a:lnSpc>
              <a:spcBef>
                <a:spcPts val="0"/>
              </a:spcBef>
              <a:spcAft>
                <a:spcPts val="0"/>
              </a:spcAft>
              <a:defRPr/>
            </a:pPr>
            <a:r>
              <a:rPr lang="zh-CN" altLang="en-US" sz="1800" dirty="0" smtClean="0">
                <a:latin typeface="微软雅黑" pitchFamily="34" charset="-122"/>
              </a:rPr>
              <a:t>单击</a:t>
            </a:r>
            <a:r>
              <a:rPr lang="zh-CN" altLang="en-US" sz="1800" dirty="0">
                <a:latin typeface="微软雅黑" pitchFamily="34" charset="-122"/>
              </a:rPr>
              <a:t>此处添加文本单击此处添加文本</a:t>
            </a:r>
            <a:endParaRPr lang="en-US" altLang="zh-CN" sz="1800" dirty="0">
              <a:latin typeface="微软雅黑" pitchFamily="34" charset="-122"/>
            </a:endParaRPr>
          </a:p>
          <a:p>
            <a:pPr algn="ctr" defTabSz="967801" fontAlgn="auto">
              <a:spcBef>
                <a:spcPts val="0"/>
              </a:spcBef>
              <a:spcAft>
                <a:spcPts val="0"/>
              </a:spcAft>
              <a:defRPr/>
            </a:pPr>
            <a:r>
              <a:rPr lang="zh-CN" altLang="en-US" sz="1800" dirty="0">
                <a:latin typeface="微软雅黑" pitchFamily="34" charset="-122"/>
              </a:rPr>
              <a:t>单击此处添加</a:t>
            </a:r>
            <a:r>
              <a:rPr lang="zh-CN" altLang="en-US" sz="1800" dirty="0" smtClean="0">
                <a:latin typeface="微软雅黑" pitchFamily="34" charset="-122"/>
              </a:rPr>
              <a:t>文本</a:t>
            </a:r>
            <a:r>
              <a:rPr lang="zh-CN" altLang="en-US" sz="1800" dirty="0">
                <a:latin typeface="微软雅黑" pitchFamily="34" charset="-122"/>
              </a:rPr>
              <a:t>单击此处添加文本</a:t>
            </a:r>
            <a:endParaRPr lang="en-US" altLang="zh-CN" sz="1800" dirty="0">
              <a:latin typeface="微软雅黑" pitchFamily="34" charset="-122"/>
            </a:endParaRPr>
          </a:p>
          <a:p>
            <a:pPr algn="ctr" defTabSz="967801" fontAlgn="auto">
              <a:spcBef>
                <a:spcPts val="0"/>
              </a:spcBef>
              <a:spcAft>
                <a:spcPts val="0"/>
              </a:spcAft>
              <a:defRPr/>
            </a:pPr>
            <a:endParaRPr lang="en-US" altLang="zh-CN" sz="1800" dirty="0">
              <a:latin typeface="微软雅黑" pitchFamily="34" charset="-122"/>
            </a:endParaRPr>
          </a:p>
        </p:txBody>
      </p:sp>
      <p:sp>
        <p:nvSpPr>
          <p:cNvPr id="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smtClean="0">
                <a:solidFill>
                  <a:schemeClr val="bg1"/>
                </a:solidFill>
                <a:ea typeface="+mn-ea"/>
              </a:rPr>
              <a:t>过渡页</a:t>
            </a:r>
            <a:endParaRPr lang="en-US" altLang="zh-CN" sz="4000" b="1" dirty="0">
              <a:solidFill>
                <a:schemeClr val="bg1"/>
              </a:solidFill>
              <a:ea typeface="+mn-ea"/>
            </a:endParaRPr>
          </a:p>
        </p:txBody>
      </p:sp>
    </p:spTree>
    <p:extLst>
      <p:ext uri="{BB962C8B-B14F-4D97-AF65-F5344CB8AC3E}">
        <p14:creationId xmlns:p14="http://schemas.microsoft.com/office/powerpoint/2010/main" val="249137231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by="(-#ppt_w*2)" calcmode="lin" valueType="num">
                                      <p:cBhvr rctx="PPT">
                                        <p:cTn id="16" dur="500" autoRev="1" fill="hold">
                                          <p:stCondLst>
                                            <p:cond delay="0"/>
                                          </p:stCondLst>
                                        </p:cTn>
                                        <p:tgtEl>
                                          <p:spTgt spid="6"/>
                                        </p:tgtEl>
                                        <p:attrNameLst>
                                          <p:attrName>ppt_w</p:attrName>
                                        </p:attrNameLst>
                                      </p:cBhvr>
                                    </p:anim>
                                    <p:anim by="(#ppt_w*0.50)" calcmode="lin" valueType="num">
                                      <p:cBhvr>
                                        <p:cTn id="17" dur="500" decel="50000" autoRev="1" fill="hold">
                                          <p:stCondLst>
                                            <p:cond delay="0"/>
                                          </p:stCondLst>
                                        </p:cTn>
                                        <p:tgtEl>
                                          <p:spTgt spid="6"/>
                                        </p:tgtEl>
                                        <p:attrNameLst>
                                          <p:attrName>ppt_x</p:attrName>
                                        </p:attrNameLst>
                                      </p:cBhvr>
                                    </p:anim>
                                    <p:anim from="(-#ppt_h/2)" to="(#ppt_y)" calcmode="lin" valueType="num">
                                      <p:cBhvr>
                                        <p:cTn id="18" dur="1000" fill="hold">
                                          <p:stCondLst>
                                            <p:cond delay="0"/>
                                          </p:stCondLst>
                                        </p:cTn>
                                        <p:tgtEl>
                                          <p:spTgt spid="6"/>
                                        </p:tgtEl>
                                        <p:attrNameLst>
                                          <p:attrName>ppt_y</p:attrName>
                                        </p:attrNameLst>
                                      </p:cBhvr>
                                    </p:anim>
                                    <p:animRot by="21600000">
                                      <p:cBhvr>
                                        <p:cTn id="19"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588298" y="1081596"/>
            <a:ext cx="8001747" cy="397176"/>
            <a:chOff x="439196" y="420756"/>
            <a:chExt cx="8612670" cy="422802"/>
          </a:xfrm>
          <a:solidFill>
            <a:schemeClr val="tx2"/>
          </a:solidFill>
        </p:grpSpPr>
        <p:sp>
          <p:nvSpPr>
            <p:cNvPr id="81" name="矩形 80"/>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2257" dirty="0"/>
            </a:p>
          </p:txBody>
        </p:sp>
        <p:sp>
          <p:nvSpPr>
            <p:cNvPr id="19476" name="TextBox 81"/>
            <p:cNvSpPr txBox="1">
              <a:spLocks noChangeArrowheads="1"/>
            </p:cNvSpPr>
            <p:nvPr/>
          </p:nvSpPr>
          <p:spPr bwMode="auto">
            <a:xfrm>
              <a:off x="3275856" y="428218"/>
              <a:ext cx="2664296" cy="4064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881" b="1" dirty="0">
                  <a:solidFill>
                    <a:schemeClr val="bg1"/>
                  </a:solidFill>
                </a:rPr>
                <a:t>主要工作</a:t>
              </a:r>
            </a:p>
          </p:txBody>
        </p:sp>
      </p:grpSp>
      <p:sp>
        <p:nvSpPr>
          <p:cNvPr id="83" name="Rectangle 2"/>
          <p:cNvSpPr/>
          <p:nvPr/>
        </p:nvSpPr>
        <p:spPr>
          <a:xfrm>
            <a:off x="588298" y="3055529"/>
            <a:ext cx="1884345" cy="1548844"/>
          </a:xfrm>
          <a:prstGeom prst="rect">
            <a:avLst/>
          </a:prstGeom>
        </p:spPr>
        <p:txBody>
          <a:bodyPr lIns="0" tIns="42937" rIns="85874" bIns="42937">
            <a:spAutoFit/>
          </a:bodyPr>
          <a:lstStyle/>
          <a:p>
            <a:pPr indent="-2986" algn="ctr"/>
            <a:r>
              <a:rPr lang="zh-CN" altLang="en-US" sz="1881" b="1" dirty="0">
                <a:solidFill>
                  <a:schemeClr val="bg2"/>
                </a:solidFill>
                <a:latin typeface="微软雅黑" pitchFamily="34" charset="-122"/>
                <a:ea typeface="Segoe"/>
                <a:cs typeface="Segoe"/>
              </a:rPr>
              <a:t>单击添加标题</a:t>
            </a:r>
            <a:endParaRPr lang="en-US" sz="1881" b="1" dirty="0">
              <a:solidFill>
                <a:schemeClr val="bg2"/>
              </a:solidFill>
              <a:latin typeface="微软雅黑" pitchFamily="34" charset="-122"/>
              <a:ea typeface="Segoe"/>
              <a:cs typeface="Segoe"/>
            </a:endParaRPr>
          </a:p>
          <a:p>
            <a:pPr indent="-2986" algn="ctr"/>
            <a:endParaRPr lang="en-US" sz="1035" dirty="0">
              <a:solidFill>
                <a:srgbClr val="573A1E"/>
              </a:solidFill>
              <a:latin typeface="微软雅黑" pitchFamily="34" charset="-122"/>
              <a:ea typeface="Segoe"/>
              <a:cs typeface="Segoe"/>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endParaRPr lang="en-US" altLang="zh-CN" sz="1317" dirty="0">
              <a:solidFill>
                <a:srgbClr val="5A5959"/>
              </a:solidFill>
              <a:latin typeface="微软雅黑" pitchFamily="34" charset="-122"/>
              <a:ea typeface="微软雅黑" pitchFamily="34" charset="-122"/>
              <a:cs typeface="Arial" pitchFamily="34" charset="0"/>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6637016" y="3055529"/>
            <a:ext cx="2066508" cy="1548844"/>
          </a:xfrm>
          <a:prstGeom prst="rect">
            <a:avLst/>
          </a:prstGeom>
        </p:spPr>
        <p:txBody>
          <a:bodyPr lIns="0" tIns="42937" rIns="85874" bIns="42937">
            <a:spAutoFit/>
          </a:bodyPr>
          <a:lstStyle/>
          <a:p>
            <a:pPr indent="-2986" algn="ctr"/>
            <a:r>
              <a:rPr lang="zh-CN" altLang="en-US" sz="1881" b="1" dirty="0">
                <a:solidFill>
                  <a:schemeClr val="accent1"/>
                </a:solidFill>
                <a:latin typeface="微软雅黑" pitchFamily="34" charset="-122"/>
                <a:ea typeface="Segoe"/>
                <a:cs typeface="Segoe"/>
              </a:rPr>
              <a:t>单击添加标题</a:t>
            </a:r>
            <a:endParaRPr lang="en-US" altLang="zh-CN" sz="1881" b="1" dirty="0">
              <a:solidFill>
                <a:schemeClr val="accent1"/>
              </a:solidFill>
              <a:latin typeface="微软雅黑" pitchFamily="34" charset="-122"/>
              <a:ea typeface="Segoe"/>
              <a:cs typeface="Segoe"/>
            </a:endParaRPr>
          </a:p>
          <a:p>
            <a:pPr indent="-2986" algn="ctr"/>
            <a:endParaRPr lang="en-US" altLang="zh-CN" sz="1035" dirty="0">
              <a:solidFill>
                <a:srgbClr val="573A1E"/>
              </a:solidFill>
              <a:latin typeface="微软雅黑" pitchFamily="34" charset="-122"/>
              <a:ea typeface="Segoe"/>
              <a:cs typeface="Segoe"/>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endParaRPr lang="en-US" altLang="zh-CN" sz="1317" dirty="0">
              <a:solidFill>
                <a:srgbClr val="5A5959"/>
              </a:solidFill>
              <a:latin typeface="微软雅黑" pitchFamily="34" charset="-122"/>
              <a:ea typeface="微软雅黑" pitchFamily="34" charset="-122"/>
              <a:cs typeface="Arial" pitchFamily="34" charset="0"/>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653313" y="3055529"/>
            <a:ext cx="1779825" cy="1548844"/>
          </a:xfrm>
          <a:prstGeom prst="rect">
            <a:avLst/>
          </a:prstGeom>
        </p:spPr>
        <p:txBody>
          <a:bodyPr lIns="0" tIns="42937" rIns="85874" bIns="42937">
            <a:spAutoFit/>
          </a:bodyPr>
          <a:lstStyle/>
          <a:p>
            <a:pPr indent="-2986" algn="ctr"/>
            <a:r>
              <a:rPr lang="zh-CN" altLang="en-US" sz="1881" b="1" dirty="0">
                <a:solidFill>
                  <a:srgbClr val="D0006D"/>
                </a:solidFill>
                <a:latin typeface="微软雅黑" pitchFamily="34" charset="-122"/>
                <a:ea typeface="Segoe"/>
                <a:cs typeface="Segoe"/>
              </a:rPr>
              <a:t>单击添加标题</a:t>
            </a:r>
            <a:endParaRPr lang="en-US" altLang="zh-CN" sz="1881" b="1" dirty="0">
              <a:solidFill>
                <a:srgbClr val="D0006D"/>
              </a:solidFill>
              <a:latin typeface="微软雅黑" pitchFamily="34" charset="-122"/>
              <a:ea typeface="Segoe"/>
              <a:cs typeface="Segoe"/>
            </a:endParaRPr>
          </a:p>
          <a:p>
            <a:pPr indent="-2986" algn="ctr"/>
            <a:endParaRPr lang="en-US" altLang="zh-CN" sz="1035" dirty="0">
              <a:solidFill>
                <a:srgbClr val="573A1E"/>
              </a:solidFill>
              <a:latin typeface="微软雅黑" pitchFamily="34" charset="-122"/>
              <a:ea typeface="Segoe"/>
              <a:cs typeface="Segoe"/>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endParaRPr lang="en-US" altLang="zh-CN" sz="1317" dirty="0">
              <a:solidFill>
                <a:srgbClr val="5A5959"/>
              </a:solidFill>
              <a:latin typeface="微软雅黑" pitchFamily="34" charset="-122"/>
              <a:ea typeface="微软雅黑" pitchFamily="34" charset="-122"/>
              <a:cs typeface="Arial" pitchFamily="34" charset="0"/>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588298" y="1671386"/>
            <a:ext cx="1884345" cy="1322924"/>
            <a:chOff x="383983" y="1134458"/>
            <a:chExt cx="2003232" cy="1405904"/>
          </a:xfrm>
          <a:solidFill>
            <a:schemeClr val="bg2"/>
          </a:solidFill>
        </p:grpSpPr>
        <p:sp>
          <p:nvSpPr>
            <p:cNvPr id="87" name="Rectangle 5"/>
            <p:cNvSpPr/>
            <p:nvPr/>
          </p:nvSpPr>
          <p:spPr>
            <a:xfrm>
              <a:off x="383983" y="1134458"/>
              <a:ext cx="2003232" cy="1405904"/>
            </a:xfrm>
            <a:prstGeom prst="rect">
              <a:avLst/>
            </a:prstGeom>
            <a:grpFill/>
            <a:ln w="9525" cap="flat" cmpd="sng" algn="ctr">
              <a:noFill/>
              <a:prstDash val="solid"/>
            </a:ln>
            <a:effectLst/>
          </p:spPr>
          <p:txBody>
            <a:bodyPr lIns="257993" tIns="257993" rIns="85997" bIns="42999"/>
            <a:lstStyle/>
            <a:p>
              <a:pPr defTabSz="860085">
                <a:defRPr/>
              </a:pPr>
              <a:endParaRPr lang="en-US" sz="1693" b="1" kern="0" dirty="0">
                <a:solidFill>
                  <a:srgbClr val="FFFFFF"/>
                </a:solidFill>
                <a:latin typeface="Segoe" pitchFamily="34" charset="0"/>
              </a:endParaRPr>
            </a:p>
          </p:txBody>
        </p:sp>
        <p:pic>
          <p:nvPicPr>
            <p:cNvPr id="19474" name="Picture 4" descr="\\MAGNUM\Projects\Microsoft\Journey to the Cloud Campaign\Design\Assets\PrivateCloud.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615301" y="3055529"/>
            <a:ext cx="1988865" cy="1548844"/>
          </a:xfrm>
          <a:prstGeom prst="rect">
            <a:avLst/>
          </a:prstGeom>
        </p:spPr>
        <p:txBody>
          <a:bodyPr lIns="0" tIns="42937" rIns="85874" bIns="42937">
            <a:spAutoFit/>
          </a:bodyPr>
          <a:lstStyle/>
          <a:p>
            <a:pPr indent="-2986" algn="ctr"/>
            <a:r>
              <a:rPr lang="zh-CN" altLang="en-US" sz="1881" b="1" dirty="0">
                <a:solidFill>
                  <a:schemeClr val="tx2">
                    <a:lumMod val="60000"/>
                    <a:lumOff val="40000"/>
                  </a:schemeClr>
                </a:solidFill>
                <a:latin typeface="微软雅黑" pitchFamily="34" charset="-122"/>
                <a:ea typeface="Segoe"/>
                <a:cs typeface="Segoe"/>
              </a:rPr>
              <a:t>单击添加标题</a:t>
            </a:r>
            <a:endParaRPr lang="en-US" altLang="zh-CN" sz="1881" b="1" dirty="0">
              <a:solidFill>
                <a:schemeClr val="tx2">
                  <a:lumMod val="60000"/>
                  <a:lumOff val="40000"/>
                </a:schemeClr>
              </a:solidFill>
              <a:latin typeface="微软雅黑" pitchFamily="34" charset="-122"/>
              <a:ea typeface="Segoe"/>
              <a:cs typeface="Segoe"/>
            </a:endParaRPr>
          </a:p>
          <a:p>
            <a:pPr indent="-2986" algn="ctr"/>
            <a:endParaRPr lang="en-US" altLang="zh-CN" sz="1035" dirty="0">
              <a:solidFill>
                <a:srgbClr val="573A1E"/>
              </a:solidFill>
              <a:latin typeface="微软雅黑" pitchFamily="34" charset="-122"/>
              <a:ea typeface="Segoe"/>
              <a:cs typeface="Segoe"/>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endParaRPr lang="en-US" altLang="zh-CN" sz="1317" dirty="0">
              <a:solidFill>
                <a:srgbClr val="5A5959"/>
              </a:solidFill>
              <a:latin typeface="微软雅黑" pitchFamily="34" charset="-122"/>
              <a:ea typeface="微软雅黑" pitchFamily="34" charset="-122"/>
              <a:cs typeface="Arial" pitchFamily="34" charset="0"/>
            </a:endParaRP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a:p>
            <a:pPr indent="-2986" algn="ctr"/>
            <a:r>
              <a:rPr lang="zh-CN" altLang="en-US" sz="1317" dirty="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6617604" y="1671386"/>
            <a:ext cx="1972441" cy="1322924"/>
            <a:chOff x="6727550" y="1134458"/>
            <a:chExt cx="2097273" cy="1405904"/>
          </a:xfrm>
          <a:solidFill>
            <a:schemeClr val="accent1"/>
          </a:solidFill>
        </p:grpSpPr>
        <p:sp>
          <p:nvSpPr>
            <p:cNvPr id="91" name="Rectangle 6"/>
            <p:cNvSpPr/>
            <p:nvPr/>
          </p:nvSpPr>
          <p:spPr>
            <a:xfrm>
              <a:off x="6727550" y="1134458"/>
              <a:ext cx="2097273" cy="1405904"/>
            </a:xfrm>
            <a:prstGeom prst="rect">
              <a:avLst/>
            </a:prstGeom>
            <a:grpFill/>
            <a:ln w="9525" cap="flat" cmpd="sng" algn="ctr">
              <a:noFill/>
              <a:prstDash val="solid"/>
            </a:ln>
            <a:effectLst/>
          </p:spPr>
          <p:txBody>
            <a:bodyPr lIns="257993" tIns="257993" rIns="85997" bIns="42999"/>
            <a:lstStyle/>
            <a:p>
              <a:pPr defTabSz="860085">
                <a:defRPr/>
              </a:pPr>
              <a:endParaRPr lang="en-US" sz="1693" b="1" kern="0" dirty="0">
                <a:solidFill>
                  <a:srgbClr val="FFFFFF"/>
                </a:solidFill>
                <a:latin typeface="Segoe" pitchFamily="34" charset="0"/>
              </a:endParaRPr>
            </a:p>
          </p:txBody>
        </p:sp>
        <p:pic>
          <p:nvPicPr>
            <p:cNvPr id="19472" name="Picture 2" descr="\\MAGNUM\Projects\Microsoft\Journey to the Cloud Campaign\Design\Assets\Flexible.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608520" y="1668400"/>
            <a:ext cx="1882851" cy="1322924"/>
            <a:chOff x="2505416" y="1131590"/>
            <a:chExt cx="2003232" cy="1405904"/>
          </a:xfrm>
          <a:solidFill>
            <a:srgbClr val="D0006D"/>
          </a:solidFill>
        </p:grpSpPr>
        <p:sp>
          <p:nvSpPr>
            <p:cNvPr id="94" name="Rectangle 15"/>
            <p:cNvSpPr/>
            <p:nvPr/>
          </p:nvSpPr>
          <p:spPr>
            <a:xfrm>
              <a:off x="2505416" y="1131590"/>
              <a:ext cx="2003232" cy="1405904"/>
            </a:xfrm>
            <a:prstGeom prst="rect">
              <a:avLst/>
            </a:prstGeom>
            <a:grpFill/>
            <a:ln w="9525" cap="flat" cmpd="sng" algn="ctr">
              <a:noFill/>
              <a:prstDash val="solid"/>
            </a:ln>
            <a:effectLst/>
          </p:spPr>
          <p:txBody>
            <a:bodyPr lIns="257993" tIns="257993" rIns="85997" bIns="42999"/>
            <a:lstStyle/>
            <a:p>
              <a:pPr defTabSz="860085">
                <a:defRPr/>
              </a:pPr>
              <a:endParaRPr lang="en-US" sz="1693" b="1" kern="0" dirty="0">
                <a:solidFill>
                  <a:srgbClr val="FFFFFF"/>
                </a:solidFill>
                <a:latin typeface="Segoe" pitchFamily="34" charset="0"/>
              </a:endParaRPr>
            </a:p>
          </p:txBody>
        </p:sp>
        <p:pic>
          <p:nvPicPr>
            <p:cNvPr id="19470" name="Picture 34" descr="Efficiency.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613808" y="1671386"/>
            <a:ext cx="1884345" cy="1322924"/>
            <a:chOff x="4611875" y="1134458"/>
            <a:chExt cx="2003232" cy="1405904"/>
          </a:xfrm>
          <a:solidFill>
            <a:schemeClr val="tx2">
              <a:lumMod val="60000"/>
              <a:lumOff val="40000"/>
            </a:schemeClr>
          </a:solidFill>
        </p:grpSpPr>
        <p:sp>
          <p:nvSpPr>
            <p:cNvPr id="97" name="Rectangle 16"/>
            <p:cNvSpPr/>
            <p:nvPr/>
          </p:nvSpPr>
          <p:spPr>
            <a:xfrm>
              <a:off x="4611875" y="1134458"/>
              <a:ext cx="2003232" cy="1405904"/>
            </a:xfrm>
            <a:prstGeom prst="rect">
              <a:avLst/>
            </a:prstGeom>
            <a:grpFill/>
            <a:ln w="9525" cap="flat" cmpd="sng" algn="ctr">
              <a:noFill/>
              <a:prstDash val="solid"/>
            </a:ln>
            <a:effectLst/>
          </p:spPr>
          <p:txBody>
            <a:bodyPr lIns="257993" tIns="257993" rIns="85997" bIns="42999"/>
            <a:lstStyle/>
            <a:p>
              <a:pPr defTabSz="860085">
                <a:defRPr/>
              </a:pPr>
              <a:endParaRPr lang="en-US" sz="1693" b="1" kern="0" dirty="0">
                <a:solidFill>
                  <a:srgbClr val="FFFFFF"/>
                </a:solidFill>
                <a:latin typeface="Segoe" pitchFamily="34" charset="0"/>
              </a:endParaRPr>
            </a:p>
          </p:txBody>
        </p:sp>
        <p:pic>
          <p:nvPicPr>
            <p:cNvPr id="19468" name="Picture 2" descr="\\MAGNUM\Projects\Microsoft\Journey to the Cloud Campaign\Design\Assets\App_web.png"/>
            <p:cNvPicPr>
              <a:picLocks noChangeAspect="1" noChangeArrowheads="1"/>
            </p:cNvPicPr>
            <p:nvPr/>
          </p:nvPicPr>
          <p:blipFill>
            <a:blip r:embed="rId6" cstate="screen">
              <a:lum bright="100000"/>
              <a:extLst>
                <a:ext uri="{28A0092B-C50C-407E-A947-70E740481C1C}">
                  <a14:useLocalDpi xmlns:a14="http://schemas.microsoft.com/office/drawing/2010/main"/>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9358801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anim calcmode="lin" valueType="num">
                                      <p:cBhvr>
                                        <p:cTn id="42" dur="500" fill="hold"/>
                                        <p:tgtEl>
                                          <p:spTgt spid="4"/>
                                        </p:tgtEl>
                                        <p:attrNameLst>
                                          <p:attrName>ppt_x</p:attrName>
                                        </p:attrNameLst>
                                      </p:cBhvr>
                                      <p:tavLst>
                                        <p:tav tm="0">
                                          <p:val>
                                            <p:strVal val="#ppt_x"/>
                                          </p:val>
                                        </p:tav>
                                        <p:tav tm="100000">
                                          <p:val>
                                            <p:strVal val="#ppt_x"/>
                                          </p:val>
                                        </p:tav>
                                      </p:tavLst>
                                    </p:anim>
                                    <p:anim calcmode="lin" valueType="num">
                                      <p:cBhvr>
                                        <p:cTn id="43" dur="5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419017" y="2547861"/>
            <a:ext cx="1649921" cy="1445361"/>
          </a:xfrm>
          <a:prstGeom prst="roundRect">
            <a:avLst>
              <a:gd name="adj" fmla="val 0"/>
            </a:avLst>
          </a:prstGeom>
          <a:noFill/>
          <a:ln w="3175" algn="ctr">
            <a:solidFill>
              <a:srgbClr val="969696"/>
            </a:solidFill>
            <a:prstDash val="dash"/>
            <a:round/>
            <a:headEnd/>
            <a:tailEnd/>
          </a:ln>
          <a:extLst/>
        </p:spPr>
        <p:txBody>
          <a:bodyPr anchor="b"/>
          <a:lstStyle/>
          <a:p>
            <a:pPr defTabSz="910314">
              <a:lnSpc>
                <a:spcPct val="120000"/>
              </a:lnSpc>
              <a:defRPr/>
            </a:pPr>
            <a:r>
              <a:rPr lang="zh-CN" altLang="en-US" sz="1505"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10314">
              <a:lnSpc>
                <a:spcPct val="120000"/>
              </a:lnSpc>
              <a:defRPr/>
            </a:pPr>
            <a:endParaRPr lang="zh-CN" altLang="en-US" sz="1505"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750367" y="2541888"/>
            <a:ext cx="1649922" cy="1449840"/>
          </a:xfrm>
          <a:prstGeom prst="roundRect">
            <a:avLst>
              <a:gd name="adj" fmla="val 0"/>
            </a:avLst>
          </a:prstGeom>
          <a:noFill/>
          <a:ln w="3175" algn="ctr">
            <a:solidFill>
              <a:srgbClr val="969696"/>
            </a:solidFill>
            <a:prstDash val="dash"/>
            <a:round/>
            <a:headEnd/>
            <a:tailEnd/>
          </a:ln>
          <a:extLst/>
        </p:spPr>
        <p:txBody>
          <a:bodyPr anchor="b"/>
          <a:lstStyle/>
          <a:p>
            <a:pPr defTabSz="910314">
              <a:lnSpc>
                <a:spcPct val="120000"/>
              </a:lnSpc>
              <a:defRPr/>
            </a:pPr>
            <a:r>
              <a:rPr lang="zh-CN" altLang="en-US" sz="1505"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505" dirty="0">
              <a:solidFill>
                <a:schemeClr val="accent6">
                  <a:lumMod val="75000"/>
                  <a:lumOff val="25000"/>
                </a:schemeClr>
              </a:solidFill>
              <a:latin typeface="微软雅黑" pitchFamily="34" charset="-122"/>
              <a:ea typeface="微软雅黑" pitchFamily="34" charset="-122"/>
            </a:endParaRPr>
          </a:p>
          <a:p>
            <a:pPr defTabSz="910314">
              <a:lnSpc>
                <a:spcPct val="120000"/>
              </a:lnSpc>
              <a:defRPr/>
            </a:pPr>
            <a:endParaRPr lang="zh-CN" altLang="en-US" sz="1505"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583946" y="2553834"/>
            <a:ext cx="1640963" cy="1440881"/>
          </a:xfrm>
          <a:prstGeom prst="roundRect">
            <a:avLst>
              <a:gd name="adj" fmla="val 0"/>
            </a:avLst>
          </a:prstGeom>
          <a:noFill/>
          <a:ln w="3175" algn="ctr">
            <a:solidFill>
              <a:srgbClr val="969696"/>
            </a:solidFill>
            <a:prstDash val="dash"/>
            <a:round/>
            <a:headEnd/>
            <a:tailEnd/>
          </a:ln>
          <a:extLst/>
        </p:spPr>
        <p:txBody>
          <a:bodyPr/>
          <a:lstStyle/>
          <a:p>
            <a:pPr defTabSz="910314">
              <a:lnSpc>
                <a:spcPct val="120000"/>
              </a:lnSpc>
              <a:defRPr/>
            </a:pPr>
            <a:r>
              <a:rPr lang="zh-CN" altLang="en-US" sz="1505"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15297" y="2541889"/>
            <a:ext cx="1602141" cy="1440881"/>
          </a:xfrm>
          <a:prstGeom prst="roundRect">
            <a:avLst>
              <a:gd name="adj" fmla="val 0"/>
            </a:avLst>
          </a:prstGeom>
          <a:noFill/>
          <a:ln w="3175" algn="ctr">
            <a:solidFill>
              <a:srgbClr val="969696"/>
            </a:solidFill>
            <a:prstDash val="dash"/>
            <a:round/>
            <a:headEnd/>
            <a:tailEnd/>
          </a:ln>
          <a:extLst/>
        </p:spPr>
        <p:txBody>
          <a:bodyPr/>
          <a:lstStyle/>
          <a:p>
            <a:pPr defTabSz="910314">
              <a:lnSpc>
                <a:spcPct val="120000"/>
              </a:lnSpc>
              <a:defRPr/>
            </a:pPr>
            <a:r>
              <a:rPr lang="zh-CN" altLang="en-US" sz="1505"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748875" y="1433978"/>
            <a:ext cx="1945563" cy="1119856"/>
          </a:xfrm>
          <a:prstGeom prst="chevron">
            <a:avLst>
              <a:gd name="adj" fmla="val 25746"/>
            </a:avLst>
          </a:prstGeom>
          <a:solidFill>
            <a:schemeClr val="tx2">
              <a:lumMod val="60000"/>
              <a:lumOff val="40000"/>
            </a:schemeClr>
          </a:solidFill>
          <a:ln>
            <a:noFill/>
          </a:ln>
          <a:extLst/>
        </p:spPr>
        <p:txBody>
          <a:bodyPr wrap="none" anchor="ctr"/>
          <a:lstStyle/>
          <a:p>
            <a:pPr algn="ctr"/>
            <a:r>
              <a:rPr lang="en-US" altLang="zh-CN" sz="2257">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15296" y="1433978"/>
            <a:ext cx="1945563" cy="1119856"/>
          </a:xfrm>
          <a:prstGeom prst="homePlate">
            <a:avLst>
              <a:gd name="adj" fmla="val 30452"/>
            </a:avLst>
          </a:prstGeom>
          <a:solidFill>
            <a:srgbClr val="D0006D"/>
          </a:solidFill>
          <a:ln>
            <a:noFill/>
          </a:ln>
          <a:extLst/>
        </p:spPr>
        <p:txBody>
          <a:bodyPr wrap="none" anchor="ctr"/>
          <a:lstStyle/>
          <a:p>
            <a:pPr algn="ctr"/>
            <a:r>
              <a:rPr lang="en-US" altLang="zh-CN" sz="2257">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582453" y="1433978"/>
            <a:ext cx="1945563" cy="1119856"/>
          </a:xfrm>
          <a:prstGeom prst="chevron">
            <a:avLst>
              <a:gd name="adj" fmla="val 25746"/>
            </a:avLst>
          </a:prstGeom>
          <a:solidFill>
            <a:schemeClr val="accent1"/>
          </a:solidFill>
          <a:ln>
            <a:noFill/>
          </a:ln>
          <a:extLst/>
        </p:spPr>
        <p:txBody>
          <a:bodyPr wrap="none" anchor="ctr"/>
          <a:lstStyle/>
          <a:p>
            <a:pPr algn="ctr"/>
            <a:r>
              <a:rPr lang="en-US" altLang="zh-CN" sz="2257">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414537" y="1433978"/>
            <a:ext cx="1945564" cy="1119856"/>
          </a:xfrm>
          <a:prstGeom prst="chevron">
            <a:avLst>
              <a:gd name="adj" fmla="val 25780"/>
            </a:avLst>
          </a:prstGeom>
          <a:solidFill>
            <a:schemeClr val="bg2"/>
          </a:solidFill>
          <a:ln>
            <a:noFill/>
          </a:ln>
          <a:extLst/>
        </p:spPr>
        <p:txBody>
          <a:bodyPr wrap="none" anchor="ctr"/>
          <a:lstStyle/>
          <a:p>
            <a:pPr algn="ctr" defTabSz="910314">
              <a:defRPr/>
            </a:pPr>
            <a:r>
              <a:rPr lang="en-US" altLang="zh-CN" sz="2257">
                <a:solidFill>
                  <a:srgbClr val="F8F8F8"/>
                </a:solidFill>
                <a:latin typeface="微软雅黑" pitchFamily="34" charset="-122"/>
                <a:ea typeface="微软雅黑" pitchFamily="34" charset="-122"/>
              </a:rPr>
              <a:t>NO.4</a:t>
            </a:r>
          </a:p>
        </p:txBody>
      </p:sp>
    </p:spTree>
    <p:extLst>
      <p:ext uri="{BB962C8B-B14F-4D97-AF65-F5344CB8AC3E}">
        <p14:creationId xmlns:p14="http://schemas.microsoft.com/office/powerpoint/2010/main" val="266090729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0-#ppt_w/2"/>
                                          </p:val>
                                        </p:tav>
                                        <p:tav tm="100000">
                                          <p:val>
                                            <p:strVal val="#ppt_x"/>
                                          </p:val>
                                        </p:tav>
                                      </p:tavLst>
                                    </p:anim>
                                    <p:anim calcmode="lin" valueType="num">
                                      <p:cBhvr additive="base">
                                        <p:cTn id="8" dur="300" fill="hold"/>
                                        <p:tgtEl>
                                          <p:spTgt spid="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nodeType="afterGroup">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fill="hold"/>
                                        <p:tgtEl>
                                          <p:spTgt spid="8"/>
                                        </p:tgtEl>
                                        <p:attrNameLst>
                                          <p:attrName>ppt_x</p:attrName>
                                        </p:attrNameLst>
                                      </p:cBhvr>
                                      <p:tavLst>
                                        <p:tav tm="0">
                                          <p:val>
                                            <p:strVal val="0-#ppt_w/2"/>
                                          </p:val>
                                        </p:tav>
                                        <p:tav tm="100000">
                                          <p:val>
                                            <p:strVal val="#ppt_x"/>
                                          </p:val>
                                        </p:tav>
                                      </p:tavLst>
                                    </p:anim>
                                    <p:anim calcmode="lin" valueType="num">
                                      <p:cBhvr additive="base">
                                        <p:cTn id="17" dur="300" fill="hold"/>
                                        <p:tgtEl>
                                          <p:spTgt spid="8"/>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nodeType="afterGroup">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300" fill="hold"/>
                                        <p:tgtEl>
                                          <p:spTgt spid="10"/>
                                        </p:tgtEl>
                                        <p:attrNameLst>
                                          <p:attrName>ppt_x</p:attrName>
                                        </p:attrNameLst>
                                      </p:cBhvr>
                                      <p:tavLst>
                                        <p:tav tm="0">
                                          <p:val>
                                            <p:strVal val="0-#ppt_w/2"/>
                                          </p:val>
                                        </p:tav>
                                        <p:tav tm="100000">
                                          <p:val>
                                            <p:strVal val="#ppt_x"/>
                                          </p:val>
                                        </p:tav>
                                      </p:tavLst>
                                    </p:anim>
                                    <p:anim calcmode="lin" valueType="num">
                                      <p:cBhvr additive="base">
                                        <p:cTn id="26" dur="300" fill="hold"/>
                                        <p:tgtEl>
                                          <p:spTgt spid="10"/>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90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nodeType="afterGroup">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0-#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2938107" y="1872214"/>
            <a:ext cx="2629423" cy="2595080"/>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FF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lnSpc>
                  <a:spcPct val="120000"/>
                </a:lnSpc>
                <a:spcBef>
                  <a:spcPts val="597"/>
                </a:spcBef>
                <a:spcAft>
                  <a:spcPts val="597"/>
                </a:spcAft>
                <a:defRPr/>
              </a:pPr>
              <a:endParaRPr lang="en-US" sz="2822"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0314">
                <a:defRPr/>
              </a:pPr>
              <a:r>
                <a:rPr lang="zh-CN" altLang="en-US" sz="1787" kern="0" dirty="0">
                  <a:solidFill>
                    <a:srgbClr val="5A5959"/>
                  </a:solidFill>
                  <a:latin typeface="Calibri"/>
                </a:rPr>
                <a:t>单击此处添加文本</a:t>
              </a:r>
              <a:endParaRPr lang="en-US" sz="1787" kern="0" dirty="0">
                <a:solidFill>
                  <a:srgbClr val="5A5959"/>
                </a:solidFill>
                <a:latin typeface="Calibri"/>
              </a:endParaRPr>
            </a:p>
          </p:txBody>
        </p:sp>
      </p:grpSp>
      <p:grpSp>
        <p:nvGrpSpPr>
          <p:cNvPr id="3" name="组合 55"/>
          <p:cNvGrpSpPr>
            <a:grpSpLocks/>
          </p:cNvGrpSpPr>
          <p:nvPr/>
        </p:nvGrpSpPr>
        <p:grpSpPr bwMode="auto">
          <a:xfrm>
            <a:off x="5252477" y="1395901"/>
            <a:ext cx="1790277" cy="176788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lnSpc>
                  <a:spcPct val="120000"/>
                </a:lnSpc>
                <a:spcBef>
                  <a:spcPts val="597"/>
                </a:spcBef>
                <a:spcAft>
                  <a:spcPts val="597"/>
                </a:spcAft>
                <a:defRPr/>
              </a:pPr>
              <a:endParaRPr lang="en-US" sz="2822"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23" kern="0" dirty="0">
                  <a:solidFill>
                    <a:srgbClr val="5A5959"/>
                  </a:solidFill>
                  <a:latin typeface="Calibri"/>
                </a:rPr>
                <a:t>单击此处添加文本</a:t>
              </a:r>
              <a:endParaRPr lang="en-US" altLang="zh-CN" sz="1223" kern="0" dirty="0">
                <a:solidFill>
                  <a:srgbClr val="5A5959"/>
                </a:solidFill>
                <a:latin typeface="Calibri"/>
              </a:endParaRPr>
            </a:p>
          </p:txBody>
        </p:sp>
      </p:grpSp>
      <p:grpSp>
        <p:nvGrpSpPr>
          <p:cNvPr id="4" name="组合 58"/>
          <p:cNvGrpSpPr>
            <a:grpSpLocks/>
          </p:cNvGrpSpPr>
          <p:nvPr/>
        </p:nvGrpSpPr>
        <p:grpSpPr bwMode="auto">
          <a:xfrm>
            <a:off x="1007476" y="1660187"/>
            <a:ext cx="2075467" cy="2054563"/>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lnSpc>
                  <a:spcPct val="120000"/>
                </a:lnSpc>
                <a:spcBef>
                  <a:spcPts val="597"/>
                </a:spcBef>
                <a:spcAft>
                  <a:spcPts val="597"/>
                </a:spcAft>
                <a:defRPr/>
              </a:pPr>
              <a:endParaRPr lang="en-US" sz="2822"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defRPr/>
              </a:pPr>
              <a:r>
                <a:rPr lang="zh-CN" altLang="en-US" sz="1411" kern="0" dirty="0">
                  <a:solidFill>
                    <a:srgbClr val="5A5959"/>
                  </a:solidFill>
                  <a:latin typeface="Calibri"/>
                </a:rPr>
                <a:t>单击此处添加文本</a:t>
              </a:r>
              <a:endParaRPr lang="en-US" sz="1411" kern="0" dirty="0">
                <a:solidFill>
                  <a:srgbClr val="5A5959"/>
                </a:solidFill>
                <a:latin typeface="Calibri"/>
              </a:endParaRPr>
            </a:p>
          </p:txBody>
        </p:sp>
      </p:grpSp>
      <p:sp>
        <p:nvSpPr>
          <p:cNvPr id="63" name="TextBox 53"/>
          <p:cNvSpPr txBox="1">
            <a:spLocks noChangeArrowheads="1"/>
          </p:cNvSpPr>
          <p:nvPr/>
        </p:nvSpPr>
        <p:spPr bwMode="auto">
          <a:xfrm>
            <a:off x="1065708" y="1294367"/>
            <a:ext cx="1729058" cy="309028"/>
          </a:xfrm>
          <a:prstGeom prst="rect">
            <a:avLst/>
          </a:prstGeom>
          <a:noFill/>
          <a:ln>
            <a:noFill/>
          </a:ln>
          <a:extLst/>
        </p:spPr>
        <p:txBody>
          <a:bodyPr lIns="91028" tIns="45514" rIns="91028" bIns="45514">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411" b="1">
                <a:solidFill>
                  <a:srgbClr val="5A5959"/>
                </a:solidFill>
                <a:latin typeface="微软雅黑" pitchFamily="34" charset="-122"/>
                <a:ea typeface="宋体" pitchFamily="2" charset="-122"/>
              </a:rPr>
              <a:t>单击添加标题</a:t>
            </a:r>
            <a:endParaRPr lang="zh-CN" altLang="en-US" sz="1975">
              <a:solidFill>
                <a:srgbClr val="5A5959"/>
              </a:solidFill>
              <a:ea typeface="宋体" pitchFamily="2" charset="-122"/>
            </a:endParaRPr>
          </a:p>
        </p:txBody>
      </p:sp>
      <p:sp>
        <p:nvSpPr>
          <p:cNvPr id="64" name="TextBox 53"/>
          <p:cNvSpPr txBox="1">
            <a:spLocks noChangeArrowheads="1"/>
          </p:cNvSpPr>
          <p:nvPr/>
        </p:nvSpPr>
        <p:spPr bwMode="auto">
          <a:xfrm>
            <a:off x="3297955" y="1527297"/>
            <a:ext cx="1729058" cy="309028"/>
          </a:xfrm>
          <a:prstGeom prst="rect">
            <a:avLst/>
          </a:prstGeom>
          <a:noFill/>
          <a:ln>
            <a:noFill/>
          </a:ln>
          <a:extLst/>
        </p:spPr>
        <p:txBody>
          <a:bodyPr lIns="91028" tIns="45514" rIns="91028" bIns="45514">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411" b="1">
                <a:solidFill>
                  <a:srgbClr val="5A5959"/>
                </a:solidFill>
                <a:latin typeface="微软雅黑" pitchFamily="34" charset="-122"/>
                <a:ea typeface="宋体" pitchFamily="2" charset="-122"/>
              </a:rPr>
              <a:t>单击添加标题</a:t>
            </a:r>
            <a:endParaRPr lang="zh-CN" altLang="en-US" sz="1975">
              <a:solidFill>
                <a:srgbClr val="5A5959"/>
              </a:solidFill>
              <a:ea typeface="宋体" pitchFamily="2" charset="-122"/>
            </a:endParaRPr>
          </a:p>
        </p:txBody>
      </p:sp>
      <p:sp>
        <p:nvSpPr>
          <p:cNvPr id="65" name="TextBox 53"/>
          <p:cNvSpPr txBox="1">
            <a:spLocks noChangeArrowheads="1"/>
          </p:cNvSpPr>
          <p:nvPr/>
        </p:nvSpPr>
        <p:spPr bwMode="auto">
          <a:xfrm>
            <a:off x="6827742" y="1863254"/>
            <a:ext cx="1511059" cy="309028"/>
          </a:xfrm>
          <a:prstGeom prst="rect">
            <a:avLst/>
          </a:prstGeom>
          <a:noFill/>
          <a:ln>
            <a:noFill/>
          </a:ln>
          <a:extLst/>
        </p:spPr>
        <p:txBody>
          <a:bodyPr lIns="91028" tIns="45514" rIns="91028" bIns="45514">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411" b="1">
                <a:solidFill>
                  <a:srgbClr val="5A5959"/>
                </a:solidFill>
                <a:latin typeface="微软雅黑" pitchFamily="34" charset="-122"/>
                <a:ea typeface="宋体" pitchFamily="2" charset="-122"/>
              </a:rPr>
              <a:t>单击添加标题</a:t>
            </a:r>
            <a:endParaRPr lang="zh-CN" altLang="en-US" sz="1975">
              <a:solidFill>
                <a:srgbClr val="5A5959"/>
              </a:solidFill>
              <a:ea typeface="宋体" pitchFamily="2" charset="-122"/>
            </a:endParaRPr>
          </a:p>
        </p:txBody>
      </p:sp>
      <p:grpSp>
        <p:nvGrpSpPr>
          <p:cNvPr id="5" name="组合 65"/>
          <p:cNvGrpSpPr>
            <a:grpSpLocks/>
          </p:cNvGrpSpPr>
          <p:nvPr/>
        </p:nvGrpSpPr>
        <p:grpSpPr bwMode="auto">
          <a:xfrm>
            <a:off x="6754578" y="2306718"/>
            <a:ext cx="1657387" cy="163947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lumMod val="60000"/>
                <a:lumOff val="40000"/>
              </a:schemeClr>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lnSpc>
                  <a:spcPct val="120000"/>
                </a:lnSpc>
                <a:spcBef>
                  <a:spcPts val="597"/>
                </a:spcBef>
                <a:spcAft>
                  <a:spcPts val="597"/>
                </a:spcAft>
                <a:defRPr/>
              </a:pPr>
              <a:endParaRPr lang="en-US" sz="2822"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0314">
                <a:defRPr/>
              </a:pPr>
              <a:r>
                <a:rPr lang="zh-CN" altLang="en-US" sz="1411" kern="0" dirty="0">
                  <a:solidFill>
                    <a:srgbClr val="5A5959"/>
                  </a:solidFill>
                  <a:latin typeface="Calibri"/>
                </a:rPr>
                <a:t>单击此处添加文本</a:t>
              </a:r>
              <a:endParaRPr lang="en-US" sz="1411" kern="0" dirty="0">
                <a:solidFill>
                  <a:srgbClr val="5A5959"/>
                </a:solidFill>
                <a:latin typeface="Calibri"/>
              </a:endParaRPr>
            </a:p>
          </p:txBody>
        </p:sp>
      </p:grpSp>
      <p:sp>
        <p:nvSpPr>
          <p:cNvPr id="69" name="TextBox 53"/>
          <p:cNvSpPr txBox="1">
            <a:spLocks noChangeArrowheads="1"/>
          </p:cNvSpPr>
          <p:nvPr/>
        </p:nvSpPr>
        <p:spPr bwMode="auto">
          <a:xfrm>
            <a:off x="5252477" y="1030081"/>
            <a:ext cx="1729058" cy="309028"/>
          </a:xfrm>
          <a:prstGeom prst="rect">
            <a:avLst/>
          </a:prstGeom>
          <a:noFill/>
          <a:ln>
            <a:noFill/>
          </a:ln>
          <a:extLst/>
        </p:spPr>
        <p:txBody>
          <a:bodyPr lIns="91028" tIns="45514" rIns="91028" bIns="45514">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411" b="1">
                <a:solidFill>
                  <a:srgbClr val="5A5959"/>
                </a:solidFill>
                <a:latin typeface="微软雅黑" pitchFamily="34" charset="-122"/>
                <a:ea typeface="宋体" pitchFamily="2" charset="-122"/>
              </a:rPr>
              <a:t>单击添加标题</a:t>
            </a:r>
            <a:endParaRPr lang="zh-CN" altLang="en-US" sz="1975">
              <a:solidFill>
                <a:srgbClr val="5A5959"/>
              </a:solidFill>
              <a:ea typeface="宋体" pitchFamily="2" charset="-122"/>
            </a:endParaRPr>
          </a:p>
        </p:txBody>
      </p:sp>
    </p:spTree>
    <p:extLst>
      <p:ext uri="{BB962C8B-B14F-4D97-AF65-F5344CB8AC3E}">
        <p14:creationId xmlns:p14="http://schemas.microsoft.com/office/powerpoint/2010/main" val="417514620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4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6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nodeType="afterGroup">
                            <p:stCondLst>
                              <p:cond delay="1500"/>
                            </p:stCondLst>
                            <p:childTnLst>
                              <p:par>
                                <p:cTn id="18" presetID="8" presetClass="emph" presetSubtype="0" fill="hold" nodeType="afterEffect">
                                  <p:stCondLst>
                                    <p:cond delay="0"/>
                                  </p:stCondLst>
                                  <p:childTnLst>
                                    <p:animRot by="21600000">
                                      <p:cBhvr>
                                        <p:cTn id="19" dur="2000" fill="hold"/>
                                        <p:tgtEl>
                                          <p:spTgt spid="2"/>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4"/>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3"/>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5"/>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anim calcmode="lin" valueType="num">
                                      <p:cBhvr>
                                        <p:cTn id="29" dur="500" fill="hold"/>
                                        <p:tgtEl>
                                          <p:spTgt spid="63"/>
                                        </p:tgtEl>
                                        <p:attrNameLst>
                                          <p:attrName>ppt_x</p:attrName>
                                        </p:attrNameLst>
                                      </p:cBhvr>
                                      <p:tavLst>
                                        <p:tav tm="0">
                                          <p:val>
                                            <p:strVal val="#ppt_x"/>
                                          </p:val>
                                        </p:tav>
                                        <p:tav tm="100000">
                                          <p:val>
                                            <p:strVal val="#ppt_x"/>
                                          </p:val>
                                        </p:tav>
                                      </p:tavLst>
                                    </p:anim>
                                    <p:anim calcmode="lin" valueType="num">
                                      <p:cBhvr>
                                        <p:cTn id="30" dur="500" fill="hold"/>
                                        <p:tgtEl>
                                          <p:spTgt spid="6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anim calcmode="lin" valueType="num">
                                      <p:cBhvr>
                                        <p:cTn id="34" dur="500" fill="hold"/>
                                        <p:tgtEl>
                                          <p:spTgt spid="64"/>
                                        </p:tgtEl>
                                        <p:attrNameLst>
                                          <p:attrName>ppt_x</p:attrName>
                                        </p:attrNameLst>
                                      </p:cBhvr>
                                      <p:tavLst>
                                        <p:tav tm="0">
                                          <p:val>
                                            <p:strVal val="#ppt_x"/>
                                          </p:val>
                                        </p:tav>
                                        <p:tav tm="100000">
                                          <p:val>
                                            <p:strVal val="#ppt_x"/>
                                          </p:val>
                                        </p:tav>
                                      </p:tavLst>
                                    </p:anim>
                                    <p:anim calcmode="lin" valueType="num">
                                      <p:cBhvr>
                                        <p:cTn id="35" dur="500" fill="hold"/>
                                        <p:tgtEl>
                                          <p:spTgt spid="6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anim calcmode="lin" valueType="num">
                                      <p:cBhvr>
                                        <p:cTn id="39" dur="500" fill="hold"/>
                                        <p:tgtEl>
                                          <p:spTgt spid="65"/>
                                        </p:tgtEl>
                                        <p:attrNameLst>
                                          <p:attrName>ppt_x</p:attrName>
                                        </p:attrNameLst>
                                      </p:cBhvr>
                                      <p:tavLst>
                                        <p:tav tm="0">
                                          <p:val>
                                            <p:strVal val="#ppt_x"/>
                                          </p:val>
                                        </p:tav>
                                        <p:tav tm="100000">
                                          <p:val>
                                            <p:strVal val="#ppt_x"/>
                                          </p:val>
                                        </p:tav>
                                      </p:tavLst>
                                    </p:anim>
                                    <p:anim calcmode="lin" valueType="num">
                                      <p:cBhvr>
                                        <p:cTn id="40" dur="500" fill="hold"/>
                                        <p:tgtEl>
                                          <p:spTgt spid="6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anim calcmode="lin" valueType="num">
                                      <p:cBhvr>
                                        <p:cTn id="44" dur="500" fill="hold"/>
                                        <p:tgtEl>
                                          <p:spTgt spid="69"/>
                                        </p:tgtEl>
                                        <p:attrNameLst>
                                          <p:attrName>ppt_x</p:attrName>
                                        </p:attrNameLst>
                                      </p:cBhvr>
                                      <p:tavLst>
                                        <p:tav tm="0">
                                          <p:val>
                                            <p:strVal val="#ppt_x"/>
                                          </p:val>
                                        </p:tav>
                                        <p:tav tm="100000">
                                          <p:val>
                                            <p:strVal val="#ppt_x"/>
                                          </p:val>
                                        </p:tav>
                                      </p:tavLst>
                                    </p:anim>
                                    <p:anim calcmode="lin" valueType="num">
                                      <p:cBhvr>
                                        <p:cTn id="4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056120" y="850293"/>
            <a:ext cx="2551780" cy="2438301"/>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grpSp>
        </p:grpSp>
        <p:sp>
          <p:nvSpPr>
            <p:cNvPr id="31761" name="矩形 27"/>
            <p:cNvSpPr>
              <a:spLocks noChangeArrowheads="1"/>
            </p:cNvSpPr>
            <p:nvPr/>
          </p:nvSpPr>
          <p:spPr bwMode="auto">
            <a:xfrm>
              <a:off x="3792217" y="1695707"/>
              <a:ext cx="2713480" cy="129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386" b="1" dirty="0">
                  <a:solidFill>
                    <a:srgbClr val="F8F8F8"/>
                  </a:solidFill>
                  <a:latin typeface="微软雅黑" pitchFamily="34" charset="-122"/>
                  <a:ea typeface="微软雅黑" pitchFamily="34" charset="-122"/>
                </a:rPr>
                <a:t>① </a:t>
              </a:r>
              <a:endParaRPr lang="en-US" altLang="zh-CN" sz="3386" b="1" dirty="0">
                <a:solidFill>
                  <a:srgbClr val="F8F8F8"/>
                </a:solidFill>
                <a:latin typeface="微软雅黑" pitchFamily="34" charset="-122"/>
                <a:ea typeface="微软雅黑" pitchFamily="34" charset="-122"/>
              </a:endParaRPr>
            </a:p>
            <a:p>
              <a:pPr algn="ctr">
                <a:lnSpc>
                  <a:spcPct val="130000"/>
                </a:lnSpc>
              </a:pPr>
              <a:r>
                <a:rPr lang="zh-CN" altLang="en-US" sz="2257" b="1" dirty="0">
                  <a:solidFill>
                    <a:srgbClr val="F8F8F8"/>
                  </a:solidFill>
                  <a:latin typeface="微软雅黑" pitchFamily="34" charset="-122"/>
                  <a:ea typeface="微软雅黑" pitchFamily="34" charset="-122"/>
                </a:rPr>
                <a:t>您的标题</a:t>
              </a:r>
              <a:endParaRPr lang="zh-CN" altLang="en-US" sz="2257" b="1" dirty="0">
                <a:solidFill>
                  <a:srgbClr val="F8F8F8"/>
                </a:solidFill>
                <a:ea typeface="微软雅黑" pitchFamily="34" charset="-122"/>
              </a:endParaRPr>
            </a:p>
          </p:txBody>
        </p:sp>
      </p:grpSp>
      <p:grpSp>
        <p:nvGrpSpPr>
          <p:cNvPr id="5" name="组合 32"/>
          <p:cNvGrpSpPr>
            <a:grpSpLocks/>
          </p:cNvGrpSpPr>
          <p:nvPr/>
        </p:nvGrpSpPr>
        <p:grpSpPr bwMode="auto">
          <a:xfrm>
            <a:off x="2939250" y="2570392"/>
            <a:ext cx="2053070" cy="1961988"/>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grpSp>
        </p:grpSp>
        <p:sp>
          <p:nvSpPr>
            <p:cNvPr id="31757" name="矩形 34"/>
            <p:cNvSpPr>
              <a:spLocks noChangeArrowheads="1"/>
            </p:cNvSpPr>
            <p:nvPr/>
          </p:nvSpPr>
          <p:spPr bwMode="auto">
            <a:xfrm>
              <a:off x="3792217" y="1695706"/>
              <a:ext cx="2713479" cy="12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34" b="1">
                  <a:solidFill>
                    <a:srgbClr val="F8F8F8"/>
                  </a:solidFill>
                  <a:latin typeface="微软雅黑" pitchFamily="34" charset="-122"/>
                  <a:ea typeface="微软雅黑" pitchFamily="34" charset="-122"/>
                </a:rPr>
                <a:t>② </a:t>
              </a:r>
              <a:endParaRPr lang="en-US" altLang="zh-CN" sz="2634" b="1">
                <a:solidFill>
                  <a:srgbClr val="F8F8F8"/>
                </a:solidFill>
                <a:latin typeface="微软雅黑" pitchFamily="34" charset="-122"/>
                <a:ea typeface="微软雅黑" pitchFamily="34" charset="-122"/>
              </a:endParaRPr>
            </a:p>
            <a:p>
              <a:pPr algn="ctr">
                <a:lnSpc>
                  <a:spcPct val="130000"/>
                </a:lnSpc>
              </a:pPr>
              <a:r>
                <a:rPr lang="zh-CN" altLang="en-US" sz="1693" b="1">
                  <a:solidFill>
                    <a:srgbClr val="F8F8F8"/>
                  </a:solidFill>
                  <a:latin typeface="微软雅黑" pitchFamily="34" charset="-122"/>
                  <a:ea typeface="微软雅黑" pitchFamily="34" charset="-122"/>
                </a:rPr>
                <a:t>您的标题</a:t>
              </a:r>
              <a:endParaRPr lang="zh-CN" altLang="en-US" sz="1693" b="1">
                <a:solidFill>
                  <a:srgbClr val="F8F8F8"/>
                </a:solidFill>
                <a:ea typeface="微软雅黑" pitchFamily="34" charset="-122"/>
              </a:endParaRPr>
            </a:p>
          </p:txBody>
        </p:sp>
      </p:grpSp>
      <p:grpSp>
        <p:nvGrpSpPr>
          <p:cNvPr id="8" name="组合 39"/>
          <p:cNvGrpSpPr>
            <a:grpSpLocks/>
          </p:cNvGrpSpPr>
          <p:nvPr/>
        </p:nvGrpSpPr>
        <p:grpSpPr bwMode="auto">
          <a:xfrm>
            <a:off x="2683923" y="1266879"/>
            <a:ext cx="1696209" cy="1618566"/>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solidFill>
                      <a:schemeClr val="tx1"/>
                    </a:solidFill>
                  </a:endParaRPr>
                </a:p>
              </p:txBody>
            </p:sp>
          </p:grpSp>
        </p:grpSp>
        <p:sp>
          <p:nvSpPr>
            <p:cNvPr id="31753" name="矩形 63"/>
            <p:cNvSpPr>
              <a:spLocks noChangeArrowheads="1"/>
            </p:cNvSpPr>
            <p:nvPr/>
          </p:nvSpPr>
          <p:spPr bwMode="auto">
            <a:xfrm>
              <a:off x="3792217" y="1512117"/>
              <a:ext cx="2713479" cy="153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34" b="1" dirty="0">
                  <a:solidFill>
                    <a:srgbClr val="F8F8F8"/>
                  </a:solidFill>
                  <a:latin typeface="微软雅黑" pitchFamily="34" charset="-122"/>
                  <a:ea typeface="微软雅黑" pitchFamily="34" charset="-122"/>
                </a:rPr>
                <a:t>③ </a:t>
              </a:r>
              <a:endParaRPr lang="en-US" altLang="zh-CN" sz="2634" b="1" dirty="0">
                <a:solidFill>
                  <a:srgbClr val="F8F8F8"/>
                </a:solidFill>
                <a:latin typeface="微软雅黑" pitchFamily="34" charset="-122"/>
                <a:ea typeface="微软雅黑" pitchFamily="34" charset="-122"/>
              </a:endParaRPr>
            </a:p>
            <a:p>
              <a:pPr algn="ctr">
                <a:lnSpc>
                  <a:spcPct val="130000"/>
                </a:lnSpc>
              </a:pPr>
              <a:r>
                <a:rPr lang="zh-CN" altLang="en-US" sz="1693" b="1" dirty="0">
                  <a:solidFill>
                    <a:srgbClr val="F8F8F8"/>
                  </a:solidFill>
                  <a:latin typeface="微软雅黑" pitchFamily="34" charset="-122"/>
                  <a:ea typeface="微软雅黑" pitchFamily="34" charset="-122"/>
                </a:rPr>
                <a:t>您的标题</a:t>
              </a:r>
              <a:endParaRPr lang="zh-CN" altLang="en-US" sz="1693" b="1" dirty="0">
                <a:solidFill>
                  <a:srgbClr val="F8F8F8"/>
                </a:solidFill>
                <a:ea typeface="微软雅黑" pitchFamily="34" charset="-122"/>
              </a:endParaRPr>
            </a:p>
          </p:txBody>
        </p:sp>
      </p:grpSp>
      <p:sp>
        <p:nvSpPr>
          <p:cNvPr id="69" name="矩形 68"/>
          <p:cNvSpPr/>
          <p:nvPr/>
        </p:nvSpPr>
        <p:spPr>
          <a:xfrm>
            <a:off x="4999786" y="3830604"/>
            <a:ext cx="3165460" cy="1146276"/>
          </a:xfrm>
          <a:prstGeom prst="rect">
            <a:avLst/>
          </a:prstGeom>
        </p:spPr>
        <p:txBody>
          <a:bodyPr>
            <a:spAutoFit/>
          </a:bodyPr>
          <a:lstStyle/>
          <a:p>
            <a:pPr defTabSz="910314">
              <a:lnSpc>
                <a:spcPct val="130000"/>
              </a:lnSpc>
              <a:defRPr/>
            </a:pPr>
            <a:r>
              <a:rPr lang="zh-CN" altLang="en-US" sz="1693" dirty="0">
                <a:solidFill>
                  <a:schemeClr val="accent1"/>
                </a:solidFill>
                <a:latin typeface="微软雅黑" pitchFamily="34" charset="-122"/>
                <a:ea typeface="微软雅黑" pitchFamily="34" charset="-122"/>
              </a:rPr>
              <a:t>单击填加标题</a:t>
            </a:r>
            <a:endParaRPr lang="en-US" altLang="zh-CN" sz="1693" dirty="0">
              <a:solidFill>
                <a:schemeClr val="accent1"/>
              </a:solidFill>
              <a:latin typeface="微软雅黑" pitchFamily="34" charset="-122"/>
              <a:ea typeface="微软雅黑" pitchFamily="34" charset="-122"/>
            </a:endParaRPr>
          </a:p>
          <a:p>
            <a:pPr defTabSz="910314">
              <a:lnSpc>
                <a:spcPct val="130000"/>
              </a:lnSpc>
              <a:defRPr/>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10314">
              <a:lnSpc>
                <a:spcPct val="130000"/>
              </a:lnSpc>
              <a:defRPr/>
            </a:pPr>
            <a:endParaRPr lang="zh-CN" altLang="en-US" sz="1317"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6607900" y="1501303"/>
            <a:ext cx="2302425" cy="1372171"/>
          </a:xfrm>
          <a:prstGeom prst="rect">
            <a:avLst/>
          </a:prstGeom>
        </p:spPr>
        <p:txBody>
          <a:bodyPr>
            <a:spAutoFit/>
          </a:bodyPr>
          <a:lstStyle/>
          <a:p>
            <a:pPr defTabSz="910314">
              <a:lnSpc>
                <a:spcPct val="130000"/>
              </a:lnSpc>
              <a:defRPr/>
            </a:pPr>
            <a:r>
              <a:rPr lang="zh-CN" altLang="en-US" sz="1693" dirty="0">
                <a:solidFill>
                  <a:schemeClr val="tx2"/>
                </a:solidFill>
                <a:latin typeface="微软雅黑" pitchFamily="34" charset="-122"/>
                <a:ea typeface="微软雅黑" pitchFamily="34" charset="-122"/>
              </a:rPr>
              <a:t>单击填加标题</a:t>
            </a:r>
            <a:endParaRPr lang="en-US" altLang="zh-CN" sz="1693" dirty="0">
              <a:solidFill>
                <a:schemeClr val="tx2"/>
              </a:solidFill>
              <a:latin typeface="微软雅黑" pitchFamily="34" charset="-122"/>
              <a:ea typeface="微软雅黑" pitchFamily="34" charset="-122"/>
            </a:endParaRPr>
          </a:p>
          <a:p>
            <a:pPr defTabSz="910314">
              <a:lnSpc>
                <a:spcPct val="130000"/>
              </a:lnSpc>
              <a:defRPr/>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10314">
              <a:lnSpc>
                <a:spcPct val="130000"/>
              </a:lnSpc>
              <a:defRPr/>
            </a:pPr>
            <a:endParaRPr lang="zh-CN" altLang="en-US" sz="1317"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11402" y="2261312"/>
            <a:ext cx="2303918" cy="1372171"/>
          </a:xfrm>
          <a:prstGeom prst="rect">
            <a:avLst/>
          </a:prstGeom>
        </p:spPr>
        <p:txBody>
          <a:bodyPr>
            <a:spAutoFit/>
          </a:bodyPr>
          <a:lstStyle/>
          <a:p>
            <a:pPr defTabSz="910314">
              <a:lnSpc>
                <a:spcPct val="130000"/>
              </a:lnSpc>
              <a:defRPr/>
            </a:pPr>
            <a:r>
              <a:rPr lang="zh-CN" altLang="en-US" sz="1693" dirty="0">
                <a:solidFill>
                  <a:schemeClr val="bg2"/>
                </a:solidFill>
                <a:latin typeface="微软雅黑" pitchFamily="34" charset="-122"/>
                <a:ea typeface="微软雅黑" pitchFamily="34" charset="-122"/>
              </a:rPr>
              <a:t>单击填加标题</a:t>
            </a:r>
            <a:endParaRPr lang="en-US" altLang="zh-CN" sz="1693" dirty="0">
              <a:solidFill>
                <a:schemeClr val="bg2"/>
              </a:solidFill>
              <a:latin typeface="微软雅黑" pitchFamily="34" charset="-122"/>
              <a:ea typeface="微软雅黑" pitchFamily="34" charset="-122"/>
            </a:endParaRPr>
          </a:p>
          <a:p>
            <a:pPr defTabSz="910314">
              <a:lnSpc>
                <a:spcPct val="130000"/>
              </a:lnSpc>
              <a:defRPr/>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10314">
              <a:lnSpc>
                <a:spcPct val="130000"/>
              </a:lnSpc>
              <a:defRPr/>
            </a:pPr>
            <a:endParaRPr lang="zh-CN" altLang="en-US" sz="1317"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1308484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23" presetClass="entr" presetSubtype="3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6*min(max(#ppt_w*#ppt_h,.3),1)-7.4)/-.7*#ppt_w"/>
                                          </p:val>
                                        </p:tav>
                                        <p:tav tm="100000">
                                          <p:val>
                                            <p:strVal val="#ppt_w"/>
                                          </p:val>
                                        </p:tav>
                                      </p:tavLst>
                                    </p:anim>
                                    <p:anim calcmode="lin" valueType="num">
                                      <p:cBhvr>
                                        <p:cTn id="15" dur="500" fill="hold"/>
                                        <p:tgtEl>
                                          <p:spTgt spid="5"/>
                                        </p:tgtEl>
                                        <p:attrNameLst>
                                          <p:attrName>ppt_h</p:attrName>
                                        </p:attrNameLst>
                                      </p:cBhvr>
                                      <p:tavLst>
                                        <p:tav tm="0">
                                          <p:val>
                                            <p:strVal val="(6*min(max(#ppt_w*#ppt_h,.3),1)-7.4)/-.7*#ppt_h"/>
                                          </p:val>
                                        </p:tav>
                                        <p:tav tm="100000">
                                          <p:val>
                                            <p:strVal val="#ppt_h"/>
                                          </p:val>
                                        </p:tav>
                                      </p:tavLst>
                                    </p:anim>
                                    <p:anim calcmode="lin" valueType="num">
                                      <p:cBhvr>
                                        <p:cTn id="16" dur="500" fill="hold"/>
                                        <p:tgtEl>
                                          <p:spTgt spid="5"/>
                                        </p:tgtEl>
                                        <p:attrNameLst>
                                          <p:attrName>ppt_x</p:attrName>
                                        </p:attrNameLst>
                                      </p:cBhvr>
                                      <p:tavLst>
                                        <p:tav tm="0">
                                          <p:val>
                                            <p:fltVal val="0.5"/>
                                          </p:val>
                                        </p:tav>
                                        <p:tav tm="100000">
                                          <p:val>
                                            <p:strVal val="#ppt_x"/>
                                          </p:val>
                                        </p:tav>
                                      </p:tavLst>
                                    </p:anim>
                                    <p:anim calcmode="lin" valueType="num">
                                      <p:cBhvr>
                                        <p:cTn id="17"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8" fill="hold" nodeType="afterGroup">
                            <p:stCondLst>
                              <p:cond delay="1000"/>
                            </p:stCondLst>
                            <p:childTnLst>
                              <p:par>
                                <p:cTn id="19" presetID="23" presetClass="entr" presetSubtype="3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6*min(max(#ppt_w*#ppt_h,.3),1)-7.4)/-.7*#ppt_w"/>
                                          </p:val>
                                        </p:tav>
                                        <p:tav tm="100000">
                                          <p:val>
                                            <p:strVal val="#ppt_w"/>
                                          </p:val>
                                        </p:tav>
                                      </p:tavLst>
                                    </p:anim>
                                    <p:anim calcmode="lin" valueType="num">
                                      <p:cBhvr>
                                        <p:cTn id="22" dur="500" fill="hold"/>
                                        <p:tgtEl>
                                          <p:spTgt spid="8"/>
                                        </p:tgtEl>
                                        <p:attrNameLst>
                                          <p:attrName>ppt_h</p:attrName>
                                        </p:attrNameLst>
                                      </p:cBhvr>
                                      <p:tavLst>
                                        <p:tav tm="0">
                                          <p:val>
                                            <p:strVal val="(6*min(max(#ppt_w*#ppt_h,.3),1)-7.4)/-.7*#ppt_h"/>
                                          </p:val>
                                        </p:tav>
                                        <p:tav tm="100000">
                                          <p:val>
                                            <p:strVal val="#ppt_h"/>
                                          </p:val>
                                        </p:tav>
                                      </p:tavLst>
                                    </p:anim>
                                    <p:anim calcmode="lin" valueType="num">
                                      <p:cBhvr>
                                        <p:cTn id="23" dur="500" fill="hold"/>
                                        <p:tgtEl>
                                          <p:spTgt spid="8"/>
                                        </p:tgtEl>
                                        <p:attrNameLst>
                                          <p:attrName>ppt_x</p:attrName>
                                        </p:attrNameLst>
                                      </p:cBhvr>
                                      <p:tavLst>
                                        <p:tav tm="0">
                                          <p:val>
                                            <p:fltVal val="0.5"/>
                                          </p:val>
                                        </p:tav>
                                        <p:tav tm="100000">
                                          <p:val>
                                            <p:strVal val="#ppt_x"/>
                                          </p:val>
                                        </p:tav>
                                      </p:tavLst>
                                    </p:anim>
                                    <p:anim calcmode="lin" valueType="num">
                                      <p:cBhvr>
                                        <p:cTn id="24"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5" fill="hold" nodeType="afterGroup">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1+#ppt_w/2"/>
                                          </p:val>
                                        </p:tav>
                                        <p:tav tm="100000">
                                          <p:val>
                                            <p:strVal val="#ppt_x"/>
                                          </p:val>
                                        </p:tav>
                                      </p:tavLst>
                                    </p:anim>
                                    <p:anim calcmode="lin" valueType="num">
                                      <p:cBhvr additive="base">
                                        <p:cTn id="33" dur="50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0-#ppt_w/2"/>
                                          </p:val>
                                        </p:tav>
                                        <p:tav tm="100000">
                                          <p:val>
                                            <p:strVal val="#ppt_x"/>
                                          </p:val>
                                        </p:tav>
                                      </p:tavLst>
                                    </p:anim>
                                    <p:anim calcmode="lin" valueType="num">
                                      <p:cBhvr additive="base">
                                        <p:cTn id="3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035873" y="1472545"/>
            <a:ext cx="5460630" cy="2887178"/>
            <a:chOff x="3162454" y="1898153"/>
            <a:chExt cx="5805711" cy="3069632"/>
          </a:xfrm>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solidFill>
              <a:srgbClr val="F3B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grpSp>
      <p:grpSp>
        <p:nvGrpSpPr>
          <p:cNvPr id="7" name="组合 6"/>
          <p:cNvGrpSpPr/>
          <p:nvPr/>
        </p:nvGrpSpPr>
        <p:grpSpPr>
          <a:xfrm>
            <a:off x="2771329" y="1725210"/>
            <a:ext cx="336871" cy="687240"/>
            <a:chOff x="2946461" y="1800300"/>
            <a:chExt cx="358159" cy="730670"/>
          </a:xfrm>
          <a:solidFill>
            <a:schemeClr val="tx2">
              <a:lumMod val="20000"/>
              <a:lumOff val="80000"/>
            </a:schemeClr>
          </a:solidFill>
        </p:grpSpPr>
        <p:sp>
          <p:nvSpPr>
            <p:cNvPr id="182" name="Oval 158"/>
            <p:cNvSpPr>
              <a:spLocks noChangeArrowheads="1"/>
            </p:cNvSpPr>
            <p:nvPr/>
          </p:nvSpPr>
          <p:spPr bwMode="auto">
            <a:xfrm>
              <a:off x="3055827" y="2400419"/>
              <a:ext cx="131233" cy="1305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90" tIns="43001" rIns="85990" bIns="43001" numCol="1" anchor="t" anchorCtr="0" compatLnSpc="1">
              <a:prstTxWarp prst="textNoShape">
                <a:avLst/>
              </a:prstTxWarp>
            </a:bodyPr>
            <a:lstStyle/>
            <a:p>
              <a:endParaRPr lang="zh-CN" altLang="en-US" sz="1270"/>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90" tIns="43001" rIns="85990" bIns="43001" numCol="1" anchor="t" anchorCtr="0" compatLnSpc="1">
              <a:prstTxWarp prst="textNoShape">
                <a:avLst/>
              </a:prstTxWarp>
            </a:bodyPr>
            <a:lstStyle/>
            <a:p>
              <a:endParaRPr lang="zh-CN" altLang="en-US" sz="1270"/>
            </a:p>
          </p:txBody>
        </p:sp>
      </p:grpSp>
      <p:grpSp>
        <p:nvGrpSpPr>
          <p:cNvPr id="17" name="组合 16"/>
          <p:cNvGrpSpPr/>
          <p:nvPr/>
        </p:nvGrpSpPr>
        <p:grpSpPr>
          <a:xfrm>
            <a:off x="4705104" y="2903614"/>
            <a:ext cx="250724" cy="529724"/>
            <a:chOff x="5002441" y="3053173"/>
            <a:chExt cx="266568" cy="563200"/>
          </a:xfrm>
          <a:solidFill>
            <a:srgbClr val="FFC000"/>
          </a:solidFill>
        </p:grpSpPr>
        <p:sp>
          <p:nvSpPr>
            <p:cNvPr id="187" name="Oval 163"/>
            <p:cNvSpPr>
              <a:spLocks noChangeArrowheads="1"/>
            </p:cNvSpPr>
            <p:nvPr/>
          </p:nvSpPr>
          <p:spPr bwMode="auto">
            <a:xfrm>
              <a:off x="5086303" y="3514530"/>
              <a:ext cx="101843" cy="1018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90" tIns="43001" rIns="85990" bIns="43001" numCol="1" anchor="t" anchorCtr="0" compatLnSpc="1">
              <a:prstTxWarp prst="textNoShape">
                <a:avLst/>
              </a:prstTxWarp>
            </a:bodyPr>
            <a:lstStyle/>
            <a:p>
              <a:endParaRPr lang="zh-CN" altLang="en-US" sz="1270"/>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grpFill/>
            <a:ln>
              <a:noFill/>
            </a:ln>
            <a:extLst/>
          </p:spPr>
          <p:txBody>
            <a:bodyPr vert="horz" wrap="square" lIns="85990" tIns="43001" rIns="85990" bIns="43001" numCol="1" anchor="t" anchorCtr="0" compatLnSpc="1">
              <a:prstTxWarp prst="textNoShape">
                <a:avLst/>
              </a:prstTxWarp>
            </a:bodyPr>
            <a:lstStyle/>
            <a:p>
              <a:endParaRPr lang="zh-CN" altLang="en-US" sz="1270"/>
            </a:p>
          </p:txBody>
        </p:sp>
      </p:grpSp>
      <p:grpSp>
        <p:nvGrpSpPr>
          <p:cNvPr id="12" name="组合 11"/>
          <p:cNvGrpSpPr/>
          <p:nvPr/>
        </p:nvGrpSpPr>
        <p:grpSpPr>
          <a:xfrm>
            <a:off x="5680997" y="1525916"/>
            <a:ext cx="250724" cy="512371"/>
            <a:chOff x="6040005" y="1588412"/>
            <a:chExt cx="266568" cy="544750"/>
          </a:xfrm>
          <a:solidFill>
            <a:schemeClr val="tx2">
              <a:lumMod val="40000"/>
              <a:lumOff val="60000"/>
            </a:schemeClr>
          </a:solidFill>
        </p:grpSpPr>
        <p:sp>
          <p:nvSpPr>
            <p:cNvPr id="186" name="Oval 162"/>
            <p:cNvSpPr>
              <a:spLocks noChangeArrowheads="1"/>
            </p:cNvSpPr>
            <p:nvPr/>
          </p:nvSpPr>
          <p:spPr bwMode="auto">
            <a:xfrm>
              <a:off x="6133646" y="2062077"/>
              <a:ext cx="71085" cy="710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90" tIns="43001" rIns="85990" bIns="43001" numCol="1" anchor="t" anchorCtr="0" compatLnSpc="1">
              <a:prstTxWarp prst="textNoShape">
                <a:avLst/>
              </a:prstTxWarp>
            </a:bodyPr>
            <a:lstStyle/>
            <a:p>
              <a:endParaRPr lang="zh-CN" altLang="en-US" sz="1270"/>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90" tIns="43001" rIns="85990" bIns="43001" numCol="1" anchor="t" anchorCtr="0" compatLnSpc="1">
              <a:prstTxWarp prst="textNoShape">
                <a:avLst/>
              </a:prstTxWarp>
            </a:bodyPr>
            <a:lstStyle/>
            <a:p>
              <a:endParaRPr lang="zh-CN" altLang="en-US" sz="1270"/>
            </a:p>
          </p:txBody>
        </p:sp>
      </p:grpSp>
      <p:grpSp>
        <p:nvGrpSpPr>
          <p:cNvPr id="191" name="组合 190"/>
          <p:cNvGrpSpPr/>
          <p:nvPr/>
        </p:nvGrpSpPr>
        <p:grpSpPr>
          <a:xfrm>
            <a:off x="5909179" y="1104869"/>
            <a:ext cx="1287143" cy="459620"/>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grpSp>
      <p:grpSp>
        <p:nvGrpSpPr>
          <p:cNvPr id="194" name="组合 193"/>
          <p:cNvGrpSpPr/>
          <p:nvPr/>
        </p:nvGrpSpPr>
        <p:grpSpPr>
          <a:xfrm>
            <a:off x="1545457" y="1310229"/>
            <a:ext cx="1277297" cy="461175"/>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grpSp>
      <p:grpSp>
        <p:nvGrpSpPr>
          <p:cNvPr id="197" name="组合 196"/>
          <p:cNvGrpSpPr/>
          <p:nvPr/>
        </p:nvGrpSpPr>
        <p:grpSpPr>
          <a:xfrm flipV="1">
            <a:off x="3630095" y="3424081"/>
            <a:ext cx="1153983" cy="418131"/>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grpSp>
      <p:sp>
        <p:nvSpPr>
          <p:cNvPr id="201" name="矩形 200"/>
          <p:cNvSpPr/>
          <p:nvPr/>
        </p:nvSpPr>
        <p:spPr>
          <a:xfrm flipH="1">
            <a:off x="580774" y="1800586"/>
            <a:ext cx="1349837" cy="1116039"/>
          </a:xfrm>
          <a:prstGeom prst="rect">
            <a:avLst/>
          </a:prstGeom>
          <a:effectLst/>
        </p:spPr>
        <p:txBody>
          <a:bodyPr wrap="square" lIns="114648" tIns="57323" rIns="114648" bIns="57323">
            <a:spAutoFit/>
          </a:bodyPr>
          <a:lstStyle/>
          <a:p>
            <a:pPr algn="just" defTabSz="1146497">
              <a:lnSpc>
                <a:spcPts val="1254"/>
              </a:lnSpc>
            </a:pPr>
            <a:r>
              <a:rPr lang="zh-CN" altLang="en-US" sz="1129"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129"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576050" y="1482731"/>
            <a:ext cx="1354560" cy="308126"/>
          </a:xfrm>
          <a:prstGeom prst="rect">
            <a:avLst/>
          </a:prstGeom>
        </p:spPr>
        <p:txBody>
          <a:bodyPr wrap="square" lIns="114648" tIns="57323" rIns="114648" bIns="57323">
            <a:spAutoFit/>
          </a:bodyPr>
          <a:lstStyle/>
          <a:p>
            <a:pPr algn="just" defTabSz="1146497" fontAlgn="base">
              <a:lnSpc>
                <a:spcPts val="1505"/>
              </a:lnSpc>
              <a:spcBef>
                <a:spcPct val="0"/>
              </a:spcBef>
              <a:spcAft>
                <a:spcPct val="0"/>
              </a:spcAft>
            </a:pPr>
            <a:r>
              <a:rPr lang="zh-CN" altLang="en-US" sz="1223" b="1" dirty="0">
                <a:solidFill>
                  <a:prstClr val="black"/>
                </a:solidFill>
                <a:latin typeface="微软雅黑" pitchFamily="34" charset="-122"/>
                <a:ea typeface="微软雅黑" pitchFamily="34" charset="-122"/>
              </a:rPr>
              <a:t>这里填写小标题</a:t>
            </a:r>
            <a:endParaRPr lang="en-US" altLang="zh-CN" sz="1223" b="1" dirty="0">
              <a:solidFill>
                <a:prstClr val="black"/>
              </a:solidFill>
              <a:latin typeface="微软雅黑" pitchFamily="34" charset="-122"/>
              <a:ea typeface="微软雅黑" pitchFamily="34" charset="-122"/>
            </a:endParaRPr>
          </a:p>
        </p:txBody>
      </p:sp>
      <p:sp>
        <p:nvSpPr>
          <p:cNvPr id="203" name="矩形 202"/>
          <p:cNvSpPr/>
          <p:nvPr/>
        </p:nvSpPr>
        <p:spPr>
          <a:xfrm flipH="1">
            <a:off x="7337740" y="1374324"/>
            <a:ext cx="1349837" cy="1116039"/>
          </a:xfrm>
          <a:prstGeom prst="rect">
            <a:avLst/>
          </a:prstGeom>
          <a:effectLst/>
        </p:spPr>
        <p:txBody>
          <a:bodyPr wrap="square" lIns="114648" tIns="57323" rIns="114648" bIns="57323">
            <a:spAutoFit/>
          </a:bodyPr>
          <a:lstStyle/>
          <a:p>
            <a:pPr algn="just" defTabSz="1146497">
              <a:lnSpc>
                <a:spcPts val="1254"/>
              </a:lnSpc>
            </a:pPr>
            <a:r>
              <a:rPr lang="zh-CN" altLang="en-US" sz="1129"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129"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333017" y="1056469"/>
            <a:ext cx="1354560" cy="308126"/>
          </a:xfrm>
          <a:prstGeom prst="rect">
            <a:avLst/>
          </a:prstGeom>
        </p:spPr>
        <p:txBody>
          <a:bodyPr wrap="square" lIns="114648" tIns="57323" rIns="114648" bIns="57323">
            <a:spAutoFit/>
          </a:bodyPr>
          <a:lstStyle/>
          <a:p>
            <a:pPr algn="just" defTabSz="1146497" fontAlgn="base">
              <a:lnSpc>
                <a:spcPts val="1505"/>
              </a:lnSpc>
              <a:spcBef>
                <a:spcPct val="0"/>
              </a:spcBef>
              <a:spcAft>
                <a:spcPct val="0"/>
              </a:spcAft>
            </a:pPr>
            <a:r>
              <a:rPr lang="zh-CN" altLang="en-US" sz="1223" b="1" dirty="0">
                <a:solidFill>
                  <a:prstClr val="black"/>
                </a:solidFill>
                <a:latin typeface="微软雅黑" pitchFamily="34" charset="-122"/>
                <a:ea typeface="微软雅黑" pitchFamily="34" charset="-122"/>
              </a:rPr>
              <a:t>这里填写小标题</a:t>
            </a:r>
            <a:endParaRPr lang="en-US" altLang="zh-CN" sz="1223" b="1" dirty="0">
              <a:solidFill>
                <a:prstClr val="black"/>
              </a:solidFill>
              <a:latin typeface="微软雅黑" pitchFamily="34" charset="-122"/>
              <a:ea typeface="微软雅黑" pitchFamily="34" charset="-122"/>
            </a:endParaRPr>
          </a:p>
        </p:txBody>
      </p:sp>
      <p:sp>
        <p:nvSpPr>
          <p:cNvPr id="205" name="矩形 204"/>
          <p:cNvSpPr/>
          <p:nvPr/>
        </p:nvSpPr>
        <p:spPr>
          <a:xfrm flipH="1">
            <a:off x="3500852" y="4185774"/>
            <a:ext cx="2301649" cy="615903"/>
          </a:xfrm>
          <a:prstGeom prst="rect">
            <a:avLst/>
          </a:prstGeom>
          <a:effectLst/>
        </p:spPr>
        <p:txBody>
          <a:bodyPr wrap="square" lIns="114648" tIns="57323" rIns="114648" bIns="57323">
            <a:spAutoFit/>
          </a:bodyPr>
          <a:lstStyle/>
          <a:p>
            <a:pPr algn="just" defTabSz="1146497">
              <a:lnSpc>
                <a:spcPts val="1254"/>
              </a:lnSpc>
            </a:pPr>
            <a:r>
              <a:rPr lang="zh-CN" altLang="en-US" sz="1129"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129"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496131" y="3867919"/>
            <a:ext cx="1354560" cy="308126"/>
          </a:xfrm>
          <a:prstGeom prst="rect">
            <a:avLst/>
          </a:prstGeom>
        </p:spPr>
        <p:txBody>
          <a:bodyPr wrap="square" lIns="114648" tIns="57323" rIns="114648" bIns="57323">
            <a:spAutoFit/>
          </a:bodyPr>
          <a:lstStyle/>
          <a:p>
            <a:pPr algn="just" defTabSz="1146497" fontAlgn="base">
              <a:lnSpc>
                <a:spcPts val="1505"/>
              </a:lnSpc>
              <a:spcBef>
                <a:spcPct val="0"/>
              </a:spcBef>
              <a:spcAft>
                <a:spcPct val="0"/>
              </a:spcAft>
            </a:pPr>
            <a:r>
              <a:rPr lang="zh-CN" altLang="en-US" sz="1223" b="1" dirty="0">
                <a:solidFill>
                  <a:prstClr val="black"/>
                </a:solidFill>
                <a:latin typeface="微软雅黑" pitchFamily="34" charset="-122"/>
                <a:ea typeface="微软雅黑" pitchFamily="34" charset="-122"/>
              </a:rPr>
              <a:t>这里填写小标题</a:t>
            </a:r>
            <a:endParaRPr lang="en-US" altLang="zh-CN" sz="1223"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72441505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94"/>
                                        </p:tgtEl>
                                        <p:attrNameLst>
                                          <p:attrName>style.visibility</p:attrName>
                                        </p:attrNameLst>
                                      </p:cBhvr>
                                      <p:to>
                                        <p:strVal val="visible"/>
                                      </p:to>
                                    </p:set>
                                    <p:animEffect transition="in" filter="wipe(right)">
                                      <p:cBhvr>
                                        <p:cTn id="17" dur="500"/>
                                        <p:tgtEl>
                                          <p:spTgt spid="19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02"/>
                                        </p:tgtEl>
                                        <p:attrNameLst>
                                          <p:attrName>style.visibility</p:attrName>
                                        </p:attrNameLst>
                                      </p:cBhvr>
                                      <p:to>
                                        <p:strVal val="visible"/>
                                      </p:to>
                                    </p:set>
                                    <p:animEffect transition="in" filter="fade">
                                      <p:cBhvr>
                                        <p:cTn id="21" dur="350"/>
                                        <p:tgtEl>
                                          <p:spTgt spid="202"/>
                                        </p:tgtEl>
                                      </p:cBhvr>
                                    </p:animEffect>
                                  </p:childTnLst>
                                </p:cTn>
                              </p:par>
                              <p:par>
                                <p:cTn id="22" presetID="26" presetClass="emph" presetSubtype="0" fill="hold" grpId="1" nodeType="withEffect">
                                  <p:stCondLst>
                                    <p:cond delay="0"/>
                                  </p:stCondLst>
                                  <p:childTnLst>
                                    <p:animEffect transition="out" filter="fade">
                                      <p:cBhvr>
                                        <p:cTn id="23" dur="400" tmFilter="0, 0; .2, .5; .8, .5; 1, 0"/>
                                        <p:tgtEl>
                                          <p:spTgt spid="202"/>
                                        </p:tgtEl>
                                      </p:cBhvr>
                                    </p:animEffect>
                                    <p:animScale>
                                      <p:cBhvr>
                                        <p:cTn id="24" dur="200" autoRev="1" fill="hold"/>
                                        <p:tgtEl>
                                          <p:spTgt spid="202"/>
                                        </p:tgtEl>
                                      </p:cBhvr>
                                      <p:by x="105000" y="105000"/>
                                    </p:animScale>
                                  </p:childTnLst>
                                </p:cTn>
                              </p:par>
                            </p:childTnLst>
                          </p:cTn>
                        </p:par>
                        <p:par>
                          <p:cTn id="25" fill="hold">
                            <p:stCondLst>
                              <p:cond delay="2400"/>
                            </p:stCondLst>
                            <p:childTnLst>
                              <p:par>
                                <p:cTn id="26" presetID="10" presetClass="entr" presetSubtype="0" fill="hold" grpId="0" nodeType="afterEffect">
                                  <p:stCondLst>
                                    <p:cond delay="0"/>
                                  </p:stCondLst>
                                  <p:childTnLst>
                                    <p:set>
                                      <p:cBhvr>
                                        <p:cTn id="27" dur="1" fill="hold">
                                          <p:stCondLst>
                                            <p:cond delay="0"/>
                                          </p:stCondLst>
                                        </p:cTn>
                                        <p:tgtEl>
                                          <p:spTgt spid="201"/>
                                        </p:tgtEl>
                                        <p:attrNameLst>
                                          <p:attrName>style.visibility</p:attrName>
                                        </p:attrNameLst>
                                      </p:cBhvr>
                                      <p:to>
                                        <p:strVal val="visible"/>
                                      </p:to>
                                    </p:set>
                                    <p:animEffect transition="in" filter="fade">
                                      <p:cBhvr>
                                        <p:cTn id="28" dur="500"/>
                                        <p:tgtEl>
                                          <p:spTgt spid="20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191"/>
                                        </p:tgtEl>
                                        <p:attrNameLst>
                                          <p:attrName>style.visibility</p:attrName>
                                        </p:attrNameLst>
                                      </p:cBhvr>
                                      <p:to>
                                        <p:strVal val="visible"/>
                                      </p:to>
                                    </p:set>
                                    <p:animEffect transition="in" filter="wipe(left)">
                                      <p:cBhvr>
                                        <p:cTn id="39" dur="500"/>
                                        <p:tgtEl>
                                          <p:spTgt spid="191"/>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204"/>
                                        </p:tgtEl>
                                        <p:attrNameLst>
                                          <p:attrName>style.visibility</p:attrName>
                                        </p:attrNameLst>
                                      </p:cBhvr>
                                      <p:to>
                                        <p:strVal val="visible"/>
                                      </p:to>
                                    </p:set>
                                    <p:animEffect transition="in" filter="fade">
                                      <p:cBhvr>
                                        <p:cTn id="43" dur="350"/>
                                        <p:tgtEl>
                                          <p:spTgt spid="204"/>
                                        </p:tgtEl>
                                      </p:cBhvr>
                                    </p:animEffect>
                                  </p:childTnLst>
                                </p:cTn>
                              </p:par>
                              <p:par>
                                <p:cTn id="44" presetID="26" presetClass="emph" presetSubtype="0" fill="hold" grpId="1" nodeType="withEffect">
                                  <p:stCondLst>
                                    <p:cond delay="0"/>
                                  </p:stCondLst>
                                  <p:childTnLst>
                                    <p:animEffect transition="out" filter="fade">
                                      <p:cBhvr>
                                        <p:cTn id="45" dur="400" tmFilter="0, 0; .2, .5; .8, .5; 1, 0"/>
                                        <p:tgtEl>
                                          <p:spTgt spid="204"/>
                                        </p:tgtEl>
                                      </p:cBhvr>
                                    </p:animEffect>
                                    <p:animScale>
                                      <p:cBhvr>
                                        <p:cTn id="46" dur="200" autoRev="1" fill="hold"/>
                                        <p:tgtEl>
                                          <p:spTgt spid="204"/>
                                        </p:tgtEl>
                                      </p:cBhvr>
                                      <p:by x="105000" y="105000"/>
                                    </p:animScale>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203"/>
                                        </p:tgtEl>
                                        <p:attrNameLst>
                                          <p:attrName>style.visibility</p:attrName>
                                        </p:attrNameLst>
                                      </p:cBhvr>
                                      <p:to>
                                        <p:strVal val="visible"/>
                                      </p:to>
                                    </p:set>
                                    <p:animEffect transition="in" filter="fade">
                                      <p:cBhvr>
                                        <p:cTn id="50" dur="500"/>
                                        <p:tgtEl>
                                          <p:spTgt spid="203"/>
                                        </p:tgtEl>
                                      </p:cBhvr>
                                    </p:animEffect>
                                  </p:childTnLst>
                                </p:cTn>
                              </p:par>
                            </p:childTnLst>
                          </p:cTn>
                        </p:par>
                        <p:par>
                          <p:cTn id="51" fill="hold">
                            <p:stCondLst>
                              <p:cond delay="1900"/>
                            </p:stCondLst>
                            <p:childTnLst>
                              <p:par>
                                <p:cTn id="52" presetID="42"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5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2400"/>
                            </p:stCondLst>
                            <p:childTnLst>
                              <p:par>
                                <p:cTn id="58" presetID="22" presetClass="entr" presetSubtype="2" fill="hold" nodeType="afterEffect">
                                  <p:stCondLst>
                                    <p:cond delay="0"/>
                                  </p:stCondLst>
                                  <p:childTnLst>
                                    <p:set>
                                      <p:cBhvr>
                                        <p:cTn id="59" dur="1" fill="hold">
                                          <p:stCondLst>
                                            <p:cond delay="0"/>
                                          </p:stCondLst>
                                        </p:cTn>
                                        <p:tgtEl>
                                          <p:spTgt spid="197"/>
                                        </p:tgtEl>
                                        <p:attrNameLst>
                                          <p:attrName>style.visibility</p:attrName>
                                        </p:attrNameLst>
                                      </p:cBhvr>
                                      <p:to>
                                        <p:strVal val="visible"/>
                                      </p:to>
                                    </p:set>
                                    <p:animEffect transition="in" filter="wipe(right)">
                                      <p:cBhvr>
                                        <p:cTn id="60" dur="500"/>
                                        <p:tgtEl>
                                          <p:spTgt spid="197"/>
                                        </p:tgtEl>
                                      </p:cBhvr>
                                    </p:animEffect>
                                  </p:childTnLst>
                                </p:cTn>
                              </p:par>
                            </p:childTnLst>
                          </p:cTn>
                        </p:par>
                        <p:par>
                          <p:cTn id="61" fill="hold">
                            <p:stCondLst>
                              <p:cond delay="2900"/>
                            </p:stCondLst>
                            <p:childTnLst>
                              <p:par>
                                <p:cTn id="62" presetID="10" presetClass="entr" presetSubtype="0" fill="hold" grpId="0" nodeType="afterEffect">
                                  <p:stCondLst>
                                    <p:cond delay="0"/>
                                  </p:stCondLst>
                                  <p:childTnLst>
                                    <p:set>
                                      <p:cBhvr>
                                        <p:cTn id="63" dur="1" fill="hold">
                                          <p:stCondLst>
                                            <p:cond delay="0"/>
                                          </p:stCondLst>
                                        </p:cTn>
                                        <p:tgtEl>
                                          <p:spTgt spid="206"/>
                                        </p:tgtEl>
                                        <p:attrNameLst>
                                          <p:attrName>style.visibility</p:attrName>
                                        </p:attrNameLst>
                                      </p:cBhvr>
                                      <p:to>
                                        <p:strVal val="visible"/>
                                      </p:to>
                                    </p:set>
                                    <p:animEffect transition="in" filter="fade">
                                      <p:cBhvr>
                                        <p:cTn id="64" dur="350"/>
                                        <p:tgtEl>
                                          <p:spTgt spid="206"/>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06"/>
                                        </p:tgtEl>
                                      </p:cBhvr>
                                    </p:animEffect>
                                    <p:animScale>
                                      <p:cBhvr>
                                        <p:cTn id="67" dur="200" autoRev="1" fill="hold"/>
                                        <p:tgtEl>
                                          <p:spTgt spid="206"/>
                                        </p:tgtEl>
                                      </p:cBhvr>
                                      <p:by x="105000" y="105000"/>
                                    </p:animScale>
                                  </p:childTnLst>
                                </p:cTn>
                              </p:par>
                            </p:childTnLst>
                          </p:cTn>
                        </p:par>
                        <p:par>
                          <p:cTn id="68" fill="hold">
                            <p:stCondLst>
                              <p:cond delay="3300"/>
                            </p:stCondLst>
                            <p:childTnLst>
                              <p:par>
                                <p:cTn id="69" presetID="10" presetClass="entr" presetSubtype="0" fill="hold" grpId="0" nodeType="afterEffect">
                                  <p:stCondLst>
                                    <p:cond delay="0"/>
                                  </p:stCondLst>
                                  <p:childTnLst>
                                    <p:set>
                                      <p:cBhvr>
                                        <p:cTn id="70" dur="1" fill="hold">
                                          <p:stCondLst>
                                            <p:cond delay="0"/>
                                          </p:stCondLst>
                                        </p:cTn>
                                        <p:tgtEl>
                                          <p:spTgt spid="205"/>
                                        </p:tgtEl>
                                        <p:attrNameLst>
                                          <p:attrName>style.visibility</p:attrName>
                                        </p:attrNameLst>
                                      </p:cBhvr>
                                      <p:to>
                                        <p:strVal val="visible"/>
                                      </p:to>
                                    </p:set>
                                    <p:animEffect transition="in" filter="fade">
                                      <p:cBhvr>
                                        <p:cTn id="71"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圆角矩形 4"/>
          <p:cNvSpPr/>
          <p:nvPr/>
        </p:nvSpPr>
        <p:spPr>
          <a:xfrm>
            <a:off x="2075542" y="15022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solidFill>
                  <a:srgbClr val="A91E18"/>
                </a:solidFill>
                <a:latin typeface="微软雅黑" panose="020B0503020204020204" pitchFamily="34" charset="-122"/>
                <a:ea typeface="微软雅黑" panose="020B0503020204020204" pitchFamily="34" charset="-122"/>
              </a:rPr>
              <a:t>感</a:t>
            </a:r>
            <a:endParaRPr lang="zh-CN" altLang="en-US" sz="5400" b="1" dirty="0">
              <a:solidFill>
                <a:srgbClr val="A91E18"/>
              </a:solidFill>
              <a:latin typeface="微软雅黑" panose="020B0503020204020204" pitchFamily="34" charset="-122"/>
              <a:ea typeface="微软雅黑" panose="020B0503020204020204" pitchFamily="34" charset="-122"/>
            </a:endParaRPr>
          </a:p>
        </p:txBody>
      </p:sp>
      <p:sp>
        <p:nvSpPr>
          <p:cNvPr id="6" name="圆角矩形 5"/>
          <p:cNvSpPr/>
          <p:nvPr/>
        </p:nvSpPr>
        <p:spPr>
          <a:xfrm>
            <a:off x="3352799" y="15022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谢</a:t>
            </a:r>
            <a:endParaRPr lang="zh-CN" altLang="en-US" dirty="0"/>
          </a:p>
        </p:txBody>
      </p:sp>
      <p:sp>
        <p:nvSpPr>
          <p:cNvPr id="7" name="圆角矩形 6"/>
          <p:cNvSpPr/>
          <p:nvPr/>
        </p:nvSpPr>
        <p:spPr>
          <a:xfrm>
            <a:off x="4630056" y="15022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观</a:t>
            </a:r>
            <a:endParaRPr lang="zh-CN" altLang="en-US" dirty="0"/>
          </a:p>
        </p:txBody>
      </p:sp>
      <p:sp>
        <p:nvSpPr>
          <p:cNvPr id="8" name="圆角矩形 7"/>
          <p:cNvSpPr/>
          <p:nvPr/>
        </p:nvSpPr>
        <p:spPr>
          <a:xfrm>
            <a:off x="5907313" y="1502228"/>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dirty="0" smtClean="0">
                <a:solidFill>
                  <a:srgbClr val="A91E18"/>
                </a:solidFill>
                <a:latin typeface="微软雅黑" panose="020B0503020204020204" pitchFamily="34" charset="-122"/>
                <a:ea typeface="微软雅黑" panose="020B0503020204020204" pitchFamily="34" charset="-122"/>
              </a:rPr>
              <a:t>看</a:t>
            </a:r>
            <a:endParaRPr lang="zh-CN" altLang="en-US" dirty="0">
              <a:solidFill>
                <a:prstClr val="white"/>
              </a:solidFill>
            </a:endParaRPr>
          </a:p>
        </p:txBody>
      </p:sp>
    </p:spTree>
    <p:extLst>
      <p:ext uri="{BB962C8B-B14F-4D97-AF65-F5344CB8AC3E}">
        <p14:creationId xmlns:p14="http://schemas.microsoft.com/office/powerpoint/2010/main" val="409298485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7"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548100188"/>
      </p:ext>
    </p:extLst>
  </p:cSld>
  <p:clrMapOvr>
    <a:masterClrMapping/>
  </p:clrMapOvr>
  <p:transition spd="med" advClick="0" advTm="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TextBox 85"/>
          <p:cNvSpPr txBox="1"/>
          <p:nvPr/>
        </p:nvSpPr>
        <p:spPr>
          <a:xfrm>
            <a:off x="2090527" y="545976"/>
            <a:ext cx="4683546" cy="2169825"/>
          </a:xfrm>
          <a:prstGeom prst="rect">
            <a:avLst/>
          </a:prstGeom>
          <a:noFill/>
        </p:spPr>
        <p:txBody>
          <a:bodyPr wrap="square">
            <a:spAutoFit/>
          </a:bodyPr>
          <a:lstStyle/>
          <a:p>
            <a:pPr algn="ctr" defTabSz="967801" fontAlgn="auto">
              <a:lnSpc>
                <a:spcPct val="150000"/>
              </a:lnSpc>
              <a:spcBef>
                <a:spcPts val="0"/>
              </a:spcBef>
              <a:spcAft>
                <a:spcPts val="0"/>
              </a:spcAft>
              <a:defRPr/>
            </a:pPr>
            <a:r>
              <a:rPr lang="zh-CN" altLang="en-US" sz="4800" b="1" dirty="0" smtClean="0">
                <a:solidFill>
                  <a:schemeClr val="accent2">
                    <a:lumMod val="75000"/>
                  </a:schemeClr>
                </a:solidFill>
                <a:latin typeface="微软雅黑" panose="020B0503020204020204" pitchFamily="34" charset="-122"/>
                <a:ea typeface="微软雅黑" panose="020B0503020204020204" pitchFamily="34" charset="-122"/>
              </a:rPr>
              <a:t>第一部分</a:t>
            </a:r>
            <a:endParaRPr lang="en-US" altLang="zh-CN" sz="4800" b="1" dirty="0" smtClean="0">
              <a:solidFill>
                <a:schemeClr val="accent2">
                  <a:lumMod val="75000"/>
                </a:schemeClr>
              </a:solidFill>
              <a:latin typeface="微软雅黑" panose="020B0503020204020204" pitchFamily="34" charset="-122"/>
              <a:ea typeface="微软雅黑" panose="020B0503020204020204" pitchFamily="34" charset="-122"/>
            </a:endParaRPr>
          </a:p>
          <a:p>
            <a:pPr algn="ctr" defTabSz="967801" fontAlgn="auto">
              <a:lnSpc>
                <a:spcPct val="150000"/>
              </a:lnSpc>
              <a:spcBef>
                <a:spcPts val="0"/>
              </a:spcBef>
              <a:spcAft>
                <a:spcPts val="0"/>
              </a:spcAft>
              <a:defRPr/>
            </a:pPr>
            <a:r>
              <a:rPr lang="zh-CN" altLang="en-US" sz="1800" dirty="0" smtClean="0">
                <a:latin typeface="微软雅黑" pitchFamily="34" charset="-122"/>
              </a:rPr>
              <a:t>单击</a:t>
            </a:r>
            <a:r>
              <a:rPr lang="zh-CN" altLang="en-US" sz="1800" dirty="0">
                <a:latin typeface="微软雅黑" pitchFamily="34" charset="-122"/>
              </a:rPr>
              <a:t>此处添加文本单击此处添加文本</a:t>
            </a:r>
            <a:endParaRPr lang="en-US" altLang="zh-CN" sz="1800" dirty="0">
              <a:latin typeface="微软雅黑" pitchFamily="34" charset="-122"/>
            </a:endParaRPr>
          </a:p>
          <a:p>
            <a:pPr algn="ctr" defTabSz="967801" fontAlgn="auto">
              <a:spcBef>
                <a:spcPts val="0"/>
              </a:spcBef>
              <a:spcAft>
                <a:spcPts val="0"/>
              </a:spcAft>
              <a:defRPr/>
            </a:pPr>
            <a:r>
              <a:rPr lang="zh-CN" altLang="en-US" sz="1800" dirty="0">
                <a:latin typeface="微软雅黑" pitchFamily="34" charset="-122"/>
              </a:rPr>
              <a:t>单击此处添加</a:t>
            </a:r>
            <a:r>
              <a:rPr lang="zh-CN" altLang="en-US" sz="1800" dirty="0" smtClean="0">
                <a:latin typeface="微软雅黑" pitchFamily="34" charset="-122"/>
              </a:rPr>
              <a:t>文本</a:t>
            </a:r>
            <a:r>
              <a:rPr lang="zh-CN" altLang="en-US" sz="1800" dirty="0">
                <a:latin typeface="微软雅黑" pitchFamily="34" charset="-122"/>
              </a:rPr>
              <a:t>单击此处添加文本</a:t>
            </a:r>
            <a:endParaRPr lang="en-US" altLang="zh-CN" sz="1800" dirty="0">
              <a:latin typeface="微软雅黑" pitchFamily="34" charset="-122"/>
            </a:endParaRPr>
          </a:p>
          <a:p>
            <a:pPr algn="ctr" defTabSz="967801" fontAlgn="auto">
              <a:spcBef>
                <a:spcPts val="0"/>
              </a:spcBef>
              <a:spcAft>
                <a:spcPts val="0"/>
              </a:spcAft>
              <a:defRPr/>
            </a:pPr>
            <a:endParaRPr lang="en-US" altLang="zh-CN" sz="1800" dirty="0">
              <a:latin typeface="微软雅黑" pitchFamily="34" charset="-122"/>
            </a:endParaRPr>
          </a:p>
        </p:txBody>
      </p:sp>
      <p:sp>
        <p:nvSpPr>
          <p:cNvPr id="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smtClean="0">
                <a:solidFill>
                  <a:schemeClr val="bg1"/>
                </a:solidFill>
                <a:ea typeface="+mn-ea"/>
              </a:rPr>
              <a:t>过渡页</a:t>
            </a:r>
            <a:endParaRPr lang="en-US" altLang="zh-CN" sz="4000" b="1" dirty="0">
              <a:solidFill>
                <a:schemeClr val="bg1"/>
              </a:solidFill>
              <a:ea typeface="+mn-ea"/>
            </a:endParaRPr>
          </a:p>
        </p:txBody>
      </p:sp>
    </p:spTree>
    <p:extLst>
      <p:ext uri="{BB962C8B-B14F-4D97-AF65-F5344CB8AC3E}">
        <p14:creationId xmlns:p14="http://schemas.microsoft.com/office/powerpoint/2010/main" val="253403093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by="(-#ppt_w*2)" calcmode="lin" valueType="num">
                                      <p:cBhvr rctx="PPT">
                                        <p:cTn id="16" dur="500" autoRev="1" fill="hold">
                                          <p:stCondLst>
                                            <p:cond delay="0"/>
                                          </p:stCondLst>
                                        </p:cTn>
                                        <p:tgtEl>
                                          <p:spTgt spid="6"/>
                                        </p:tgtEl>
                                        <p:attrNameLst>
                                          <p:attrName>ppt_w</p:attrName>
                                        </p:attrNameLst>
                                      </p:cBhvr>
                                    </p:anim>
                                    <p:anim by="(#ppt_w*0.50)" calcmode="lin" valueType="num">
                                      <p:cBhvr>
                                        <p:cTn id="17" dur="500" decel="50000" autoRev="1" fill="hold">
                                          <p:stCondLst>
                                            <p:cond delay="0"/>
                                          </p:stCondLst>
                                        </p:cTn>
                                        <p:tgtEl>
                                          <p:spTgt spid="6"/>
                                        </p:tgtEl>
                                        <p:attrNameLst>
                                          <p:attrName>ppt_x</p:attrName>
                                        </p:attrNameLst>
                                      </p:cBhvr>
                                    </p:anim>
                                    <p:anim from="(-#ppt_h/2)" to="(#ppt_y)" calcmode="lin" valueType="num">
                                      <p:cBhvr>
                                        <p:cTn id="18" dur="1000" fill="hold">
                                          <p:stCondLst>
                                            <p:cond delay="0"/>
                                          </p:stCondLst>
                                        </p:cTn>
                                        <p:tgtEl>
                                          <p:spTgt spid="6"/>
                                        </p:tgtEl>
                                        <p:attrNameLst>
                                          <p:attrName>ppt_y</p:attrName>
                                        </p:attrNameLst>
                                      </p:cBhvr>
                                    </p:anim>
                                    <p:animRot by="21600000">
                                      <p:cBhvr>
                                        <p:cTn id="19"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285372" y="4196243"/>
            <a:ext cx="889650" cy="59807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tx2"/>
          </a:solidFill>
          <a:ln w="57150">
            <a:solidFill>
              <a:schemeClr val="bg1"/>
            </a:solidFill>
          </a:ln>
          <a:effectLst>
            <a:innerShdw blurRad="63500" dist="50800" dir="13500000">
              <a:prstClr val="black">
                <a:alpha val="50000"/>
              </a:prstClr>
            </a:innerShdw>
          </a:effectLst>
          <a:extLst/>
        </p:spPr>
        <p:txBody>
          <a:bodyPr lIns="63669" tIns="31834" rIns="63669" bIns="31834"/>
          <a:lstStyle/>
          <a:p>
            <a:pPr defTabSz="849297">
              <a:defRPr/>
            </a:pPr>
            <a:endParaRPr lang="zh-CN" altLang="en-US" sz="1317"/>
          </a:p>
        </p:txBody>
      </p:sp>
      <p:sp>
        <p:nvSpPr>
          <p:cNvPr id="42" name="Freeform 8"/>
          <p:cNvSpPr>
            <a:spLocks/>
          </p:cNvSpPr>
          <p:nvPr/>
        </p:nvSpPr>
        <p:spPr bwMode="auto">
          <a:xfrm>
            <a:off x="1395720" y="938583"/>
            <a:ext cx="2704490" cy="3162678"/>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tx2"/>
          </a:solidFill>
          <a:ln w="57150">
            <a:solidFill>
              <a:schemeClr val="bg1"/>
            </a:solidFill>
          </a:ln>
          <a:effectLst>
            <a:innerShdw blurRad="63500" dist="50800" dir="13500000">
              <a:prstClr val="black">
                <a:alpha val="50000"/>
              </a:prstClr>
            </a:innerShdw>
          </a:effectLst>
          <a:extLst/>
        </p:spPr>
        <p:txBody>
          <a:bodyPr lIns="63669" tIns="31834" rIns="63669" bIns="31834"/>
          <a:lstStyle/>
          <a:p>
            <a:pPr defTabSz="849297">
              <a:defRPr/>
            </a:pPr>
            <a:endParaRPr lang="zh-CN" altLang="en-US" sz="1317"/>
          </a:p>
        </p:txBody>
      </p:sp>
      <p:sp>
        <p:nvSpPr>
          <p:cNvPr id="45" name="Freeform 9"/>
          <p:cNvSpPr>
            <a:spLocks/>
          </p:cNvSpPr>
          <p:nvPr/>
        </p:nvSpPr>
        <p:spPr bwMode="auto">
          <a:xfrm>
            <a:off x="2083227" y="938585"/>
            <a:ext cx="1850383" cy="114238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2"/>
          </a:solidFill>
          <a:ln w="57150">
            <a:solidFill>
              <a:schemeClr val="bg1"/>
            </a:solidFill>
          </a:ln>
          <a:effectLst>
            <a:innerShdw blurRad="63500" dist="50800" dir="13500000">
              <a:prstClr val="black">
                <a:alpha val="50000"/>
              </a:prstClr>
            </a:innerShdw>
          </a:effectLst>
          <a:extLst/>
        </p:spPr>
        <p:txBody>
          <a:bodyPr lIns="63669" tIns="31834" rIns="63669" bIns="31834"/>
          <a:lstStyle/>
          <a:p>
            <a:pPr defTabSz="849297">
              <a:defRPr/>
            </a:pPr>
            <a:endParaRPr lang="zh-CN" altLang="en-US" sz="1317"/>
          </a:p>
        </p:txBody>
      </p:sp>
      <p:sp>
        <p:nvSpPr>
          <p:cNvPr id="48" name="Freeform 10"/>
          <p:cNvSpPr>
            <a:spLocks/>
          </p:cNvSpPr>
          <p:nvPr/>
        </p:nvSpPr>
        <p:spPr bwMode="auto">
          <a:xfrm>
            <a:off x="3058399" y="1586042"/>
            <a:ext cx="1041811" cy="165047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tx2">
              <a:lumMod val="60000"/>
              <a:lumOff val="40000"/>
            </a:schemeClr>
          </a:solidFill>
          <a:ln w="57150">
            <a:solidFill>
              <a:schemeClr val="bg1"/>
            </a:solidFill>
          </a:ln>
          <a:effectLst>
            <a:innerShdw blurRad="63500" dist="50800" dir="13500000">
              <a:prstClr val="black">
                <a:alpha val="50000"/>
              </a:prstClr>
            </a:innerShdw>
          </a:effectLst>
          <a:extLst/>
        </p:spPr>
        <p:txBody>
          <a:bodyPr lIns="63669" tIns="31834" rIns="63669" bIns="31834"/>
          <a:lstStyle/>
          <a:p>
            <a:pPr defTabSz="849297">
              <a:defRPr/>
            </a:pPr>
            <a:endParaRPr lang="zh-CN" altLang="en-US" sz="1317"/>
          </a:p>
        </p:txBody>
      </p:sp>
      <p:sp>
        <p:nvSpPr>
          <p:cNvPr id="51" name="Freeform 11"/>
          <p:cNvSpPr>
            <a:spLocks/>
          </p:cNvSpPr>
          <p:nvPr/>
        </p:nvSpPr>
        <p:spPr bwMode="auto">
          <a:xfrm>
            <a:off x="1382391" y="1111970"/>
            <a:ext cx="1142884" cy="168339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3669" tIns="31834" rIns="63669" bIns="31834"/>
          <a:lstStyle/>
          <a:p>
            <a:pPr defTabSz="849297">
              <a:defRPr/>
            </a:pPr>
            <a:endParaRPr lang="zh-CN" altLang="en-US" sz="1317"/>
          </a:p>
        </p:txBody>
      </p:sp>
      <p:grpSp>
        <p:nvGrpSpPr>
          <p:cNvPr id="56" name="组合 41"/>
          <p:cNvGrpSpPr>
            <a:grpSpLocks/>
          </p:cNvGrpSpPr>
          <p:nvPr/>
        </p:nvGrpSpPr>
        <p:grpSpPr bwMode="auto">
          <a:xfrm>
            <a:off x="1479275" y="1575899"/>
            <a:ext cx="806790" cy="1059911"/>
            <a:chOff x="1681435" y="1637023"/>
            <a:chExt cx="1152128" cy="1534657"/>
          </a:xfrm>
        </p:grpSpPr>
        <p:sp>
          <p:nvSpPr>
            <p:cNvPr id="59" name="TextBox 58"/>
            <p:cNvSpPr txBox="1"/>
            <p:nvPr/>
          </p:nvSpPr>
          <p:spPr>
            <a:xfrm>
              <a:off x="2007772" y="1637023"/>
              <a:ext cx="494916" cy="678662"/>
            </a:xfrm>
            <a:prstGeom prst="rect">
              <a:avLst/>
            </a:prstGeom>
            <a:noFill/>
          </p:spPr>
          <p:txBody>
            <a:bodyPr wrap="none">
              <a:spAutoFit/>
            </a:bodyPr>
            <a:lstStyle/>
            <a:p>
              <a:pPr defTabSz="849297">
                <a:defRPr/>
              </a:pPr>
              <a:r>
                <a:rPr lang="en-US" altLang="zh-CN" sz="2446" b="1" dirty="0">
                  <a:solidFill>
                    <a:srgbClr val="F8F8F8"/>
                  </a:solidFill>
                  <a:latin typeface="+mj-ea"/>
                  <a:ea typeface="+mj-ea"/>
                </a:rPr>
                <a:t>1</a:t>
              </a:r>
              <a:endParaRPr lang="zh-CN" altLang="en-US" sz="2446" b="1" dirty="0">
                <a:solidFill>
                  <a:srgbClr val="F8F8F8"/>
                </a:solidFill>
                <a:latin typeface="+mj-ea"/>
                <a:ea typeface="+mj-ea"/>
              </a:endParaRPr>
            </a:p>
          </p:txBody>
        </p:sp>
        <p:sp>
          <p:nvSpPr>
            <p:cNvPr id="62" name="TextBox 61"/>
            <p:cNvSpPr txBox="1"/>
            <p:nvPr/>
          </p:nvSpPr>
          <p:spPr>
            <a:xfrm>
              <a:off x="1681435" y="2157585"/>
              <a:ext cx="1152128" cy="1014095"/>
            </a:xfrm>
            <a:prstGeom prst="rect">
              <a:avLst/>
            </a:prstGeom>
            <a:noFill/>
          </p:spPr>
          <p:txBody>
            <a:bodyPr>
              <a:spAutoFit/>
            </a:bodyPr>
            <a:lstStyle/>
            <a:p>
              <a:pPr algn="ctr" defTabSz="849297">
                <a:defRPr/>
              </a:pPr>
              <a:r>
                <a:rPr lang="zh-CN" altLang="en-US" sz="1317" dirty="0">
                  <a:solidFill>
                    <a:srgbClr val="F8F8F8"/>
                  </a:solidFill>
                  <a:latin typeface="+mn-ea"/>
                </a:rPr>
                <a:t>请输入您的文字</a:t>
              </a:r>
            </a:p>
          </p:txBody>
        </p:sp>
      </p:grpSp>
      <p:grpSp>
        <p:nvGrpSpPr>
          <p:cNvPr id="65" name="组合 44"/>
          <p:cNvGrpSpPr>
            <a:grpSpLocks/>
          </p:cNvGrpSpPr>
          <p:nvPr/>
        </p:nvGrpSpPr>
        <p:grpSpPr bwMode="auto">
          <a:xfrm>
            <a:off x="2626060" y="1011527"/>
            <a:ext cx="805397" cy="843574"/>
            <a:chOff x="3362324" y="871906"/>
            <a:chExt cx="1152128" cy="1221464"/>
          </a:xfrm>
        </p:grpSpPr>
        <p:sp>
          <p:nvSpPr>
            <p:cNvPr id="71" name="TextBox 70"/>
            <p:cNvSpPr txBox="1"/>
            <p:nvPr/>
          </p:nvSpPr>
          <p:spPr>
            <a:xfrm>
              <a:off x="3615473" y="871906"/>
              <a:ext cx="459082" cy="594756"/>
            </a:xfrm>
            <a:prstGeom prst="rect">
              <a:avLst/>
            </a:prstGeom>
            <a:noFill/>
          </p:spPr>
          <p:txBody>
            <a:bodyPr wrap="none">
              <a:spAutoFit/>
            </a:bodyPr>
            <a:lstStyle/>
            <a:p>
              <a:pPr defTabSz="849297">
                <a:defRPr/>
              </a:pPr>
              <a:r>
                <a:rPr lang="en-US" altLang="zh-CN" sz="2069" b="1" dirty="0">
                  <a:solidFill>
                    <a:srgbClr val="F8F8F8"/>
                  </a:solidFill>
                  <a:latin typeface="+mj-ea"/>
                  <a:ea typeface="+mj-ea"/>
                </a:rPr>
                <a:t>2</a:t>
              </a:r>
              <a:endParaRPr lang="zh-CN" altLang="en-US" sz="2069" b="1" dirty="0">
                <a:solidFill>
                  <a:srgbClr val="F8F8F8"/>
                </a:solidFill>
                <a:latin typeface="+mj-ea"/>
                <a:ea typeface="+mj-ea"/>
              </a:endParaRPr>
            </a:p>
          </p:txBody>
        </p:sp>
        <p:sp>
          <p:nvSpPr>
            <p:cNvPr id="72" name="TextBox 71"/>
            <p:cNvSpPr txBox="1"/>
            <p:nvPr/>
          </p:nvSpPr>
          <p:spPr>
            <a:xfrm>
              <a:off x="3362324" y="1414683"/>
              <a:ext cx="1152128" cy="678687"/>
            </a:xfrm>
            <a:prstGeom prst="rect">
              <a:avLst/>
            </a:prstGeom>
            <a:noFill/>
          </p:spPr>
          <p:txBody>
            <a:bodyPr>
              <a:spAutoFit/>
            </a:bodyPr>
            <a:lstStyle/>
            <a:p>
              <a:pPr algn="ctr" defTabSz="849297">
                <a:defRPr/>
              </a:pPr>
              <a:r>
                <a:rPr lang="zh-CN" altLang="en-US" sz="1223" dirty="0">
                  <a:solidFill>
                    <a:srgbClr val="F8F8F8"/>
                  </a:solidFill>
                  <a:latin typeface="+mn-ea"/>
                </a:rPr>
                <a:t>请输入您的文字</a:t>
              </a:r>
            </a:p>
          </p:txBody>
        </p:sp>
      </p:grpSp>
      <p:grpSp>
        <p:nvGrpSpPr>
          <p:cNvPr id="73" name="组合 47"/>
          <p:cNvGrpSpPr>
            <a:grpSpLocks/>
          </p:cNvGrpSpPr>
          <p:nvPr/>
        </p:nvGrpSpPr>
        <p:grpSpPr bwMode="auto">
          <a:xfrm>
            <a:off x="3197361" y="1942391"/>
            <a:ext cx="806790" cy="1124012"/>
            <a:chOff x="4138032" y="2168050"/>
            <a:chExt cx="1152128" cy="1625369"/>
          </a:xfrm>
        </p:grpSpPr>
        <p:sp>
          <p:nvSpPr>
            <p:cNvPr id="74" name="TextBox 73"/>
            <p:cNvSpPr txBox="1"/>
            <p:nvPr/>
          </p:nvSpPr>
          <p:spPr>
            <a:xfrm>
              <a:off x="4464369" y="2168050"/>
              <a:ext cx="494916" cy="677786"/>
            </a:xfrm>
            <a:prstGeom prst="rect">
              <a:avLst/>
            </a:prstGeom>
            <a:noFill/>
          </p:spPr>
          <p:txBody>
            <a:bodyPr wrap="none">
              <a:spAutoFit/>
            </a:bodyPr>
            <a:lstStyle/>
            <a:p>
              <a:pPr defTabSz="849297">
                <a:defRPr/>
              </a:pPr>
              <a:r>
                <a:rPr lang="en-US" altLang="zh-CN" sz="2446" b="1" dirty="0">
                  <a:solidFill>
                    <a:srgbClr val="F8F8F8"/>
                  </a:solidFill>
                  <a:latin typeface="+mj-ea"/>
                  <a:ea typeface="+mj-ea"/>
                </a:rPr>
                <a:t>3</a:t>
              </a:r>
              <a:endParaRPr lang="zh-CN" altLang="en-US" sz="2446" b="1" dirty="0">
                <a:solidFill>
                  <a:srgbClr val="F8F8F8"/>
                </a:solidFill>
                <a:latin typeface="+mj-ea"/>
                <a:ea typeface="+mj-ea"/>
              </a:endParaRPr>
            </a:p>
          </p:txBody>
        </p:sp>
        <p:sp>
          <p:nvSpPr>
            <p:cNvPr id="75" name="TextBox 74"/>
            <p:cNvSpPr txBox="1"/>
            <p:nvPr/>
          </p:nvSpPr>
          <p:spPr>
            <a:xfrm>
              <a:off x="4138032" y="2780633"/>
              <a:ext cx="1152128" cy="1012786"/>
            </a:xfrm>
            <a:prstGeom prst="rect">
              <a:avLst/>
            </a:prstGeom>
            <a:noFill/>
          </p:spPr>
          <p:txBody>
            <a:bodyPr>
              <a:spAutoFit/>
            </a:bodyPr>
            <a:lstStyle/>
            <a:p>
              <a:pPr algn="ctr" defTabSz="849297">
                <a:defRPr/>
              </a:pPr>
              <a:r>
                <a:rPr lang="zh-CN" altLang="en-US" sz="1317" dirty="0">
                  <a:solidFill>
                    <a:srgbClr val="F8F8F8"/>
                  </a:solidFill>
                  <a:latin typeface="+mn-ea"/>
                </a:rPr>
                <a:t>请输入您的文字</a:t>
              </a:r>
            </a:p>
          </p:txBody>
        </p:sp>
      </p:grpSp>
      <p:grpSp>
        <p:nvGrpSpPr>
          <p:cNvPr id="76" name="组合 50"/>
          <p:cNvGrpSpPr>
            <a:grpSpLocks/>
          </p:cNvGrpSpPr>
          <p:nvPr/>
        </p:nvGrpSpPr>
        <p:grpSpPr bwMode="auto">
          <a:xfrm>
            <a:off x="2352948" y="2979165"/>
            <a:ext cx="806790" cy="1054338"/>
            <a:chOff x="2930276" y="3668024"/>
            <a:chExt cx="1152128" cy="1525022"/>
          </a:xfrm>
        </p:grpSpPr>
        <p:sp>
          <p:nvSpPr>
            <p:cNvPr id="77" name="TextBox 76"/>
            <p:cNvSpPr txBox="1"/>
            <p:nvPr/>
          </p:nvSpPr>
          <p:spPr>
            <a:xfrm>
              <a:off x="3256613" y="3668024"/>
              <a:ext cx="494916" cy="677966"/>
            </a:xfrm>
            <a:prstGeom prst="rect">
              <a:avLst/>
            </a:prstGeom>
            <a:noFill/>
          </p:spPr>
          <p:txBody>
            <a:bodyPr wrap="none">
              <a:spAutoFit/>
            </a:bodyPr>
            <a:lstStyle/>
            <a:p>
              <a:pPr defTabSz="849297">
                <a:defRPr/>
              </a:pPr>
              <a:r>
                <a:rPr lang="en-US" altLang="zh-CN" sz="2446" b="1" dirty="0">
                  <a:solidFill>
                    <a:srgbClr val="F8F8F8"/>
                  </a:solidFill>
                  <a:latin typeface="+mj-ea"/>
                  <a:ea typeface="+mj-ea"/>
                </a:rPr>
                <a:t>4</a:t>
              </a:r>
              <a:endParaRPr lang="zh-CN" altLang="en-US" sz="2446" b="1" dirty="0">
                <a:solidFill>
                  <a:srgbClr val="F8F8F8"/>
                </a:solidFill>
                <a:latin typeface="+mj-ea"/>
                <a:ea typeface="+mj-ea"/>
              </a:endParaRPr>
            </a:p>
          </p:txBody>
        </p:sp>
        <p:sp>
          <p:nvSpPr>
            <p:cNvPr id="78" name="TextBox 77"/>
            <p:cNvSpPr txBox="1"/>
            <p:nvPr/>
          </p:nvSpPr>
          <p:spPr>
            <a:xfrm>
              <a:off x="2930276" y="4179990"/>
              <a:ext cx="1152128" cy="1013056"/>
            </a:xfrm>
            <a:prstGeom prst="rect">
              <a:avLst/>
            </a:prstGeom>
            <a:noFill/>
          </p:spPr>
          <p:txBody>
            <a:bodyPr>
              <a:spAutoFit/>
            </a:bodyPr>
            <a:lstStyle/>
            <a:p>
              <a:pPr algn="ctr" defTabSz="849297">
                <a:defRPr/>
              </a:pPr>
              <a:r>
                <a:rPr lang="zh-CN" altLang="en-US" sz="1317" dirty="0">
                  <a:solidFill>
                    <a:srgbClr val="F8F8F8"/>
                  </a:solidFill>
                  <a:latin typeface="+mn-ea"/>
                </a:rPr>
                <a:t>请输入您的文字</a:t>
              </a:r>
            </a:p>
          </p:txBody>
        </p:sp>
      </p:grpSp>
      <p:sp>
        <p:nvSpPr>
          <p:cNvPr id="79" name="TextBox 78"/>
          <p:cNvSpPr txBox="1"/>
          <p:nvPr/>
        </p:nvSpPr>
        <p:spPr>
          <a:xfrm>
            <a:off x="2315327" y="4323904"/>
            <a:ext cx="805397" cy="264972"/>
          </a:xfrm>
          <a:prstGeom prst="rect">
            <a:avLst/>
          </a:prstGeom>
          <a:noFill/>
        </p:spPr>
        <p:txBody>
          <a:bodyPr lIns="63669" tIns="31834" rIns="63669" bIns="31834">
            <a:spAutoFit/>
          </a:bodyPr>
          <a:lstStyle/>
          <a:p>
            <a:pPr algn="ctr" defTabSz="849297">
              <a:defRPr/>
            </a:pPr>
            <a:r>
              <a:rPr lang="zh-CN" altLang="en-US" sz="1317" b="1" dirty="0">
                <a:solidFill>
                  <a:srgbClr val="F8F8F8"/>
                </a:solidFill>
                <a:latin typeface="+mn-ea"/>
              </a:rPr>
              <a:t>标题</a:t>
            </a:r>
          </a:p>
        </p:txBody>
      </p:sp>
      <p:sp>
        <p:nvSpPr>
          <p:cNvPr id="80" name="TextBox 79"/>
          <p:cNvSpPr txBox="1"/>
          <p:nvPr/>
        </p:nvSpPr>
        <p:spPr>
          <a:xfrm>
            <a:off x="5362735" y="1178704"/>
            <a:ext cx="2820283" cy="628932"/>
          </a:xfrm>
          <a:prstGeom prst="rect">
            <a:avLst/>
          </a:prstGeom>
          <a:noFill/>
        </p:spPr>
        <p:txBody>
          <a:bodyPr lIns="63669" tIns="31834" rIns="63669" bIns="31834">
            <a:spAutoFit/>
          </a:bodyPr>
          <a:lstStyle/>
          <a:p>
            <a:pPr defTabSz="849297">
              <a:lnSpc>
                <a:spcPct val="150000"/>
              </a:lnSpc>
              <a:defRPr/>
            </a:pPr>
            <a:r>
              <a:rPr lang="zh-CN" altLang="en-US" sz="1223" dirty="0">
                <a:solidFill>
                  <a:schemeClr val="accent6"/>
                </a:solidFill>
                <a:latin typeface="+mn-ea"/>
              </a:rPr>
              <a:t>请输入您的文字请输入您的文字</a:t>
            </a:r>
            <a:endParaRPr lang="en-US" altLang="zh-CN" sz="1223" dirty="0">
              <a:solidFill>
                <a:schemeClr val="accent6"/>
              </a:solidFill>
              <a:latin typeface="+mn-ea"/>
            </a:endParaRPr>
          </a:p>
          <a:p>
            <a:pPr defTabSz="849297">
              <a:lnSpc>
                <a:spcPct val="150000"/>
              </a:lnSpc>
              <a:defRPr/>
            </a:pPr>
            <a:r>
              <a:rPr lang="zh-CN" altLang="en-US" sz="1223" dirty="0">
                <a:solidFill>
                  <a:schemeClr val="accent6"/>
                </a:solidFill>
                <a:latin typeface="+mn-ea"/>
              </a:rPr>
              <a:t>请输入您的文字请输入您的文字</a:t>
            </a:r>
          </a:p>
        </p:txBody>
      </p:sp>
      <p:grpSp>
        <p:nvGrpSpPr>
          <p:cNvPr id="81" name="组合 55"/>
          <p:cNvGrpSpPr/>
          <p:nvPr/>
        </p:nvGrpSpPr>
        <p:grpSpPr>
          <a:xfrm>
            <a:off x="4522095" y="1179254"/>
            <a:ext cx="673111" cy="665059"/>
            <a:chOff x="6409426" y="1173624"/>
            <a:chExt cx="962086" cy="962084"/>
          </a:xfrm>
          <a:solidFill>
            <a:schemeClr val="accent1"/>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849297">
                <a:defRPr/>
              </a:pPr>
              <a:endParaRPr lang="zh-CN" altLang="en-US" sz="1317"/>
            </a:p>
          </p:txBody>
        </p:sp>
        <p:sp>
          <p:nvSpPr>
            <p:cNvPr id="83" name="TextBox 82"/>
            <p:cNvSpPr txBox="1"/>
            <p:nvPr/>
          </p:nvSpPr>
          <p:spPr>
            <a:xfrm>
              <a:off x="6653351" y="1318965"/>
              <a:ext cx="495357" cy="678054"/>
            </a:xfrm>
            <a:prstGeom prst="rect">
              <a:avLst/>
            </a:prstGeom>
            <a:noFill/>
          </p:spPr>
          <p:txBody>
            <a:bodyPr wrap="none">
              <a:spAutoFit/>
            </a:bodyPr>
            <a:lstStyle/>
            <a:p>
              <a:pPr defTabSz="849297">
                <a:defRPr/>
              </a:pPr>
              <a:r>
                <a:rPr lang="en-US" altLang="zh-CN" sz="2446" b="1" dirty="0">
                  <a:solidFill>
                    <a:srgbClr val="F8F8F8"/>
                  </a:solidFill>
                  <a:latin typeface="+mj-ea"/>
                  <a:ea typeface="+mj-ea"/>
                </a:rPr>
                <a:t>1</a:t>
              </a:r>
              <a:endParaRPr lang="zh-CN" altLang="en-US" sz="2446" b="1" dirty="0">
                <a:solidFill>
                  <a:srgbClr val="F8F8F8"/>
                </a:solidFill>
                <a:latin typeface="+mj-ea"/>
                <a:ea typeface="+mj-ea"/>
              </a:endParaRPr>
            </a:p>
          </p:txBody>
        </p:sp>
      </p:grpSp>
      <p:grpSp>
        <p:nvGrpSpPr>
          <p:cNvPr id="84" name="组合 58"/>
          <p:cNvGrpSpPr/>
          <p:nvPr/>
        </p:nvGrpSpPr>
        <p:grpSpPr>
          <a:xfrm>
            <a:off x="4522095" y="2062550"/>
            <a:ext cx="673111" cy="665059"/>
            <a:chOff x="6409426" y="2394908"/>
            <a:chExt cx="962086" cy="962084"/>
          </a:xfrm>
          <a:solidFill>
            <a:schemeClr val="bg2"/>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849297">
                <a:defRPr/>
              </a:pPr>
              <a:endParaRPr lang="zh-CN" altLang="en-US" sz="1317"/>
            </a:p>
          </p:txBody>
        </p:sp>
        <p:sp>
          <p:nvSpPr>
            <p:cNvPr id="86" name="TextBox 85"/>
            <p:cNvSpPr txBox="1"/>
            <p:nvPr/>
          </p:nvSpPr>
          <p:spPr>
            <a:xfrm>
              <a:off x="6635865" y="2536281"/>
              <a:ext cx="513686" cy="719980"/>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849297">
                <a:defRPr/>
              </a:pPr>
              <a:r>
                <a:rPr lang="en-US" altLang="zh-CN" sz="2634" dirty="0"/>
                <a:t>2</a:t>
              </a:r>
              <a:endParaRPr lang="zh-CN" altLang="en-US" sz="2634" dirty="0"/>
            </a:p>
          </p:txBody>
        </p:sp>
      </p:grpSp>
      <p:grpSp>
        <p:nvGrpSpPr>
          <p:cNvPr id="87" name="组合 61"/>
          <p:cNvGrpSpPr/>
          <p:nvPr/>
        </p:nvGrpSpPr>
        <p:grpSpPr>
          <a:xfrm>
            <a:off x="4522090" y="2924044"/>
            <a:ext cx="673111" cy="665059"/>
            <a:chOff x="6409429" y="3568104"/>
            <a:chExt cx="962087" cy="962084"/>
          </a:xfrm>
          <a:solidFill>
            <a:srgbClr val="0070C0"/>
          </a:solidFill>
        </p:grpSpPr>
        <p:sp>
          <p:nvSpPr>
            <p:cNvPr id="88" name="椭圆 87"/>
            <p:cNvSpPr/>
            <p:nvPr/>
          </p:nvSpPr>
          <p:spPr bwMode="auto">
            <a:xfrm>
              <a:off x="6409429" y="3568104"/>
              <a:ext cx="962087" cy="962084"/>
            </a:xfrm>
            <a:prstGeom prst="ellipse">
              <a:avLst/>
            </a:prstGeom>
            <a:solidFill>
              <a:schemeClr val="tx2">
                <a:lumMod val="60000"/>
                <a:lumOff val="40000"/>
              </a:schemeClr>
            </a:solidFill>
            <a:ln w="57150">
              <a:solidFill>
                <a:schemeClr val="bg1"/>
              </a:solidFill>
            </a:ln>
            <a:effectLst>
              <a:innerShdw blurRad="63500" dist="50800" dir="13500000">
                <a:prstClr val="black">
                  <a:alpha val="50000"/>
                </a:prstClr>
              </a:innerShdw>
            </a:effectLst>
            <a:extLst/>
          </p:spPr>
          <p:txBody>
            <a:bodyPr/>
            <a:lstStyle/>
            <a:p>
              <a:pPr defTabSz="849297">
                <a:defRPr/>
              </a:pPr>
              <a:endParaRPr lang="zh-CN" altLang="en-US" sz="1317"/>
            </a:p>
          </p:txBody>
        </p:sp>
        <p:sp>
          <p:nvSpPr>
            <p:cNvPr id="89" name="TextBox 88"/>
            <p:cNvSpPr txBox="1"/>
            <p:nvPr/>
          </p:nvSpPr>
          <p:spPr>
            <a:xfrm>
              <a:off x="6635870" y="3702117"/>
              <a:ext cx="513687" cy="719980"/>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849297">
                <a:defRPr/>
              </a:pPr>
              <a:r>
                <a:rPr lang="en-US" altLang="zh-CN" sz="2634" dirty="0"/>
                <a:t>3</a:t>
              </a:r>
              <a:endParaRPr lang="zh-CN" altLang="en-US" sz="2634" dirty="0"/>
            </a:p>
          </p:txBody>
        </p:sp>
      </p:grpSp>
      <p:grpSp>
        <p:nvGrpSpPr>
          <p:cNvPr id="90" name="组合 64"/>
          <p:cNvGrpSpPr/>
          <p:nvPr/>
        </p:nvGrpSpPr>
        <p:grpSpPr>
          <a:xfrm>
            <a:off x="4522095" y="3772924"/>
            <a:ext cx="673111" cy="665059"/>
            <a:chOff x="6409426" y="4869160"/>
            <a:chExt cx="962086" cy="962084"/>
          </a:xfrm>
          <a:solidFill>
            <a:srgbClr val="0070C0"/>
          </a:solidFill>
        </p:grpSpPr>
        <p:sp>
          <p:nvSpPr>
            <p:cNvPr id="91" name="椭圆 90"/>
            <p:cNvSpPr/>
            <p:nvPr/>
          </p:nvSpPr>
          <p:spPr bwMode="auto">
            <a:xfrm>
              <a:off x="6409426" y="4869160"/>
              <a:ext cx="962086" cy="962084"/>
            </a:xfrm>
            <a:prstGeom prst="ellipse">
              <a:avLst/>
            </a:prstGeom>
            <a:solidFill>
              <a:srgbClr val="C00000"/>
            </a:solidFill>
            <a:ln w="57150">
              <a:solidFill>
                <a:schemeClr val="bg1"/>
              </a:solidFill>
            </a:ln>
            <a:effectLst>
              <a:innerShdw blurRad="63500" dist="50800" dir="13500000">
                <a:prstClr val="black">
                  <a:alpha val="50000"/>
                </a:prstClr>
              </a:innerShdw>
            </a:effectLst>
            <a:extLst/>
          </p:spPr>
          <p:txBody>
            <a:bodyPr/>
            <a:lstStyle/>
            <a:p>
              <a:pPr defTabSz="849297">
                <a:defRPr/>
              </a:pPr>
              <a:endParaRPr lang="zh-CN" altLang="en-US" sz="1317"/>
            </a:p>
          </p:txBody>
        </p:sp>
        <p:sp>
          <p:nvSpPr>
            <p:cNvPr id="92" name="TextBox 91"/>
            <p:cNvSpPr txBox="1"/>
            <p:nvPr/>
          </p:nvSpPr>
          <p:spPr>
            <a:xfrm>
              <a:off x="6616829" y="5005505"/>
              <a:ext cx="513686" cy="719980"/>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849297">
                <a:defRPr/>
              </a:pPr>
              <a:r>
                <a:rPr lang="en-US" altLang="zh-CN" sz="2634" dirty="0"/>
                <a:t>4</a:t>
              </a:r>
              <a:endParaRPr lang="zh-CN" altLang="en-US" sz="2634" dirty="0"/>
            </a:p>
          </p:txBody>
        </p:sp>
      </p:grpSp>
      <p:sp>
        <p:nvSpPr>
          <p:cNvPr id="93" name="TextBox 92"/>
          <p:cNvSpPr txBox="1"/>
          <p:nvPr/>
        </p:nvSpPr>
        <p:spPr>
          <a:xfrm>
            <a:off x="5362735" y="2038543"/>
            <a:ext cx="2820283" cy="628932"/>
          </a:xfrm>
          <a:prstGeom prst="rect">
            <a:avLst/>
          </a:prstGeom>
          <a:noFill/>
        </p:spPr>
        <p:txBody>
          <a:bodyPr lIns="63669" tIns="31834" rIns="63669" bIns="31834">
            <a:spAutoFit/>
          </a:bodyPr>
          <a:lstStyle/>
          <a:p>
            <a:pPr defTabSz="849297">
              <a:lnSpc>
                <a:spcPct val="150000"/>
              </a:lnSpc>
              <a:defRPr/>
            </a:pPr>
            <a:r>
              <a:rPr lang="zh-CN" altLang="en-US" sz="1223" dirty="0">
                <a:solidFill>
                  <a:schemeClr val="accent6"/>
                </a:solidFill>
                <a:latin typeface="+mn-ea"/>
              </a:rPr>
              <a:t>请输入您的文字请输入您的文字</a:t>
            </a:r>
            <a:endParaRPr lang="en-US" altLang="zh-CN" sz="1223" dirty="0">
              <a:solidFill>
                <a:schemeClr val="accent6"/>
              </a:solidFill>
              <a:latin typeface="+mn-ea"/>
            </a:endParaRPr>
          </a:p>
          <a:p>
            <a:pPr defTabSz="849297">
              <a:lnSpc>
                <a:spcPct val="150000"/>
              </a:lnSpc>
              <a:defRPr/>
            </a:pPr>
            <a:r>
              <a:rPr lang="zh-CN" altLang="en-US" sz="1223" dirty="0">
                <a:solidFill>
                  <a:schemeClr val="accent6"/>
                </a:solidFill>
                <a:latin typeface="+mn-ea"/>
              </a:rPr>
              <a:t>请输入您的文字请输入您的文字</a:t>
            </a:r>
          </a:p>
        </p:txBody>
      </p:sp>
      <p:sp>
        <p:nvSpPr>
          <p:cNvPr id="94" name="TextBox 93"/>
          <p:cNvSpPr txBox="1"/>
          <p:nvPr/>
        </p:nvSpPr>
        <p:spPr>
          <a:xfrm>
            <a:off x="5362735" y="2909821"/>
            <a:ext cx="2820283" cy="628932"/>
          </a:xfrm>
          <a:prstGeom prst="rect">
            <a:avLst/>
          </a:prstGeom>
          <a:noFill/>
        </p:spPr>
        <p:txBody>
          <a:bodyPr lIns="63669" tIns="31834" rIns="63669" bIns="31834">
            <a:spAutoFit/>
          </a:bodyPr>
          <a:lstStyle/>
          <a:p>
            <a:pPr defTabSz="849297">
              <a:lnSpc>
                <a:spcPct val="150000"/>
              </a:lnSpc>
              <a:defRPr/>
            </a:pPr>
            <a:r>
              <a:rPr lang="zh-CN" altLang="en-US" sz="1223" dirty="0">
                <a:solidFill>
                  <a:schemeClr val="accent6"/>
                </a:solidFill>
                <a:latin typeface="+mn-ea"/>
              </a:rPr>
              <a:t>请输入您的文字请输入您的文字</a:t>
            </a:r>
            <a:endParaRPr lang="en-US" altLang="zh-CN" sz="1223" dirty="0">
              <a:solidFill>
                <a:schemeClr val="accent6"/>
              </a:solidFill>
              <a:latin typeface="+mn-ea"/>
            </a:endParaRPr>
          </a:p>
          <a:p>
            <a:pPr defTabSz="849297">
              <a:lnSpc>
                <a:spcPct val="150000"/>
              </a:lnSpc>
              <a:defRPr/>
            </a:pPr>
            <a:r>
              <a:rPr lang="zh-CN" altLang="en-US" sz="1223" dirty="0">
                <a:solidFill>
                  <a:schemeClr val="accent6"/>
                </a:solidFill>
                <a:latin typeface="+mn-ea"/>
              </a:rPr>
              <a:t>请输入您的文字请输入您的文字</a:t>
            </a:r>
          </a:p>
        </p:txBody>
      </p:sp>
      <p:sp>
        <p:nvSpPr>
          <p:cNvPr id="95" name="TextBox 94"/>
          <p:cNvSpPr txBox="1"/>
          <p:nvPr/>
        </p:nvSpPr>
        <p:spPr>
          <a:xfrm>
            <a:off x="5362735" y="3765103"/>
            <a:ext cx="2820283" cy="628932"/>
          </a:xfrm>
          <a:prstGeom prst="rect">
            <a:avLst/>
          </a:prstGeom>
          <a:noFill/>
        </p:spPr>
        <p:txBody>
          <a:bodyPr lIns="63669" tIns="31834" rIns="63669" bIns="31834">
            <a:spAutoFit/>
          </a:bodyPr>
          <a:lstStyle/>
          <a:p>
            <a:pPr defTabSz="849297">
              <a:lnSpc>
                <a:spcPct val="150000"/>
              </a:lnSpc>
              <a:defRPr/>
            </a:pPr>
            <a:r>
              <a:rPr lang="zh-CN" altLang="en-US" sz="1223" dirty="0">
                <a:solidFill>
                  <a:schemeClr val="accent6"/>
                </a:solidFill>
                <a:latin typeface="+mn-ea"/>
              </a:rPr>
              <a:t>请输入您的文字请输入您的文字</a:t>
            </a:r>
            <a:endParaRPr lang="en-US" altLang="zh-CN" sz="1223" dirty="0">
              <a:solidFill>
                <a:schemeClr val="accent6"/>
              </a:solidFill>
              <a:latin typeface="+mn-ea"/>
            </a:endParaRPr>
          </a:p>
          <a:p>
            <a:pPr defTabSz="849297">
              <a:lnSpc>
                <a:spcPct val="150000"/>
              </a:lnSpc>
              <a:defRPr/>
            </a:pPr>
            <a:r>
              <a:rPr lang="zh-CN" altLang="en-US" sz="1223" dirty="0">
                <a:solidFill>
                  <a:schemeClr val="accent6"/>
                </a:solidFill>
                <a:latin typeface="+mn-ea"/>
              </a:rPr>
              <a:t>请输入您的文字请输入您的文字</a:t>
            </a:r>
          </a:p>
        </p:txBody>
      </p:sp>
    </p:spTree>
    <p:extLst>
      <p:ext uri="{BB962C8B-B14F-4D97-AF65-F5344CB8AC3E}">
        <p14:creationId xmlns:p14="http://schemas.microsoft.com/office/powerpoint/2010/main" val="421179075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300"/>
                                        <p:tgtEl>
                                          <p:spTgt spid="5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300"/>
                                        <p:tgtEl>
                                          <p:spTgt spid="45"/>
                                        </p:tgtEl>
                                      </p:cBhvr>
                                    </p:animEffect>
                                  </p:childTnLst>
                                </p:cTn>
                              </p:par>
                            </p:childTnLst>
                          </p:cTn>
                        </p:par>
                        <p:par>
                          <p:cTn id="12" fill="hold">
                            <p:stCondLst>
                              <p:cond delay="600"/>
                            </p:stCondLst>
                            <p:childTnLst>
                              <p:par>
                                <p:cTn id="13" presetID="22" presetClass="entr" presetSubtype="1"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300"/>
                                        <p:tgtEl>
                                          <p:spTgt spid="48"/>
                                        </p:tgtEl>
                                      </p:cBhvr>
                                    </p:animEffect>
                                  </p:childTnLst>
                                </p:cTn>
                              </p:par>
                            </p:childTnLst>
                          </p:cTn>
                        </p:par>
                        <p:par>
                          <p:cTn id="16" fill="hold">
                            <p:stCondLst>
                              <p:cond delay="900"/>
                            </p:stCondLst>
                            <p:childTnLst>
                              <p:par>
                                <p:cTn id="17" presetID="22" presetClass="entr" presetSubtype="1"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300"/>
                                        <p:tgtEl>
                                          <p:spTgt spid="42"/>
                                        </p:tgtEl>
                                      </p:cBhvr>
                                    </p:animEffect>
                                  </p:childTnLst>
                                </p:cTn>
                              </p:par>
                            </p:childTnLst>
                          </p:cTn>
                        </p:par>
                        <p:par>
                          <p:cTn id="20" fill="hold">
                            <p:stCondLst>
                              <p:cond delay="1200"/>
                            </p:stCondLst>
                            <p:childTnLst>
                              <p:par>
                                <p:cTn id="21" presetID="31"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90"/>
                                          </p:val>
                                        </p:tav>
                                        <p:tav tm="100000">
                                          <p:val>
                                            <p:fltVal val="0"/>
                                          </p:val>
                                        </p:tav>
                                      </p:tavLst>
                                    </p:anim>
                                    <p:animEffect transition="in" filter="fade">
                                      <p:cBhvr>
                                        <p:cTn id="26" dur="500"/>
                                        <p:tgtEl>
                                          <p:spTgt spid="56"/>
                                        </p:tgtEl>
                                      </p:cBhvr>
                                    </p:animEffect>
                                  </p:childTnLst>
                                </p:cTn>
                              </p:par>
                              <p:par>
                                <p:cTn id="27" presetID="31" presetClass="entr" presetSubtype="0" fill="hold" nodeType="with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fill="hold"/>
                                        <p:tgtEl>
                                          <p:spTgt spid="65"/>
                                        </p:tgtEl>
                                        <p:attrNameLst>
                                          <p:attrName>ppt_w</p:attrName>
                                        </p:attrNameLst>
                                      </p:cBhvr>
                                      <p:tavLst>
                                        <p:tav tm="0">
                                          <p:val>
                                            <p:fltVal val="0"/>
                                          </p:val>
                                        </p:tav>
                                        <p:tav tm="100000">
                                          <p:val>
                                            <p:strVal val="#ppt_w"/>
                                          </p:val>
                                        </p:tav>
                                      </p:tavLst>
                                    </p:anim>
                                    <p:anim calcmode="lin" valueType="num">
                                      <p:cBhvr>
                                        <p:cTn id="30" dur="500" fill="hold"/>
                                        <p:tgtEl>
                                          <p:spTgt spid="65"/>
                                        </p:tgtEl>
                                        <p:attrNameLst>
                                          <p:attrName>ppt_h</p:attrName>
                                        </p:attrNameLst>
                                      </p:cBhvr>
                                      <p:tavLst>
                                        <p:tav tm="0">
                                          <p:val>
                                            <p:fltVal val="0"/>
                                          </p:val>
                                        </p:tav>
                                        <p:tav tm="100000">
                                          <p:val>
                                            <p:strVal val="#ppt_h"/>
                                          </p:val>
                                        </p:tav>
                                      </p:tavLst>
                                    </p:anim>
                                    <p:anim calcmode="lin" valueType="num">
                                      <p:cBhvr>
                                        <p:cTn id="31" dur="500" fill="hold"/>
                                        <p:tgtEl>
                                          <p:spTgt spid="65"/>
                                        </p:tgtEl>
                                        <p:attrNameLst>
                                          <p:attrName>style.rotation</p:attrName>
                                        </p:attrNameLst>
                                      </p:cBhvr>
                                      <p:tavLst>
                                        <p:tav tm="0">
                                          <p:val>
                                            <p:fltVal val="90"/>
                                          </p:val>
                                        </p:tav>
                                        <p:tav tm="100000">
                                          <p:val>
                                            <p:fltVal val="0"/>
                                          </p:val>
                                        </p:tav>
                                      </p:tavLst>
                                    </p:anim>
                                    <p:animEffect transition="in" filter="fade">
                                      <p:cBhvr>
                                        <p:cTn id="32" dur="500"/>
                                        <p:tgtEl>
                                          <p:spTgt spid="65"/>
                                        </p:tgtEl>
                                      </p:cBhvr>
                                    </p:animEffect>
                                  </p:childTnLst>
                                </p:cTn>
                              </p:par>
                              <p:par>
                                <p:cTn id="33" presetID="31"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p:cTn id="35" dur="500" fill="hold"/>
                                        <p:tgtEl>
                                          <p:spTgt spid="73"/>
                                        </p:tgtEl>
                                        <p:attrNameLst>
                                          <p:attrName>ppt_w</p:attrName>
                                        </p:attrNameLst>
                                      </p:cBhvr>
                                      <p:tavLst>
                                        <p:tav tm="0">
                                          <p:val>
                                            <p:fltVal val="0"/>
                                          </p:val>
                                        </p:tav>
                                        <p:tav tm="100000">
                                          <p:val>
                                            <p:strVal val="#ppt_w"/>
                                          </p:val>
                                        </p:tav>
                                      </p:tavLst>
                                    </p:anim>
                                    <p:anim calcmode="lin" valueType="num">
                                      <p:cBhvr>
                                        <p:cTn id="36" dur="500" fill="hold"/>
                                        <p:tgtEl>
                                          <p:spTgt spid="73"/>
                                        </p:tgtEl>
                                        <p:attrNameLst>
                                          <p:attrName>ppt_h</p:attrName>
                                        </p:attrNameLst>
                                      </p:cBhvr>
                                      <p:tavLst>
                                        <p:tav tm="0">
                                          <p:val>
                                            <p:fltVal val="0"/>
                                          </p:val>
                                        </p:tav>
                                        <p:tav tm="100000">
                                          <p:val>
                                            <p:strVal val="#ppt_h"/>
                                          </p:val>
                                        </p:tav>
                                      </p:tavLst>
                                    </p:anim>
                                    <p:anim calcmode="lin" valueType="num">
                                      <p:cBhvr>
                                        <p:cTn id="37" dur="500" fill="hold"/>
                                        <p:tgtEl>
                                          <p:spTgt spid="73"/>
                                        </p:tgtEl>
                                        <p:attrNameLst>
                                          <p:attrName>style.rotation</p:attrName>
                                        </p:attrNameLst>
                                      </p:cBhvr>
                                      <p:tavLst>
                                        <p:tav tm="0">
                                          <p:val>
                                            <p:fltVal val="90"/>
                                          </p:val>
                                        </p:tav>
                                        <p:tav tm="100000">
                                          <p:val>
                                            <p:fltVal val="0"/>
                                          </p:val>
                                        </p:tav>
                                      </p:tavLst>
                                    </p:anim>
                                    <p:animEffect transition="in" filter="fade">
                                      <p:cBhvr>
                                        <p:cTn id="38" dur="500"/>
                                        <p:tgtEl>
                                          <p:spTgt spid="73"/>
                                        </p:tgtEl>
                                      </p:cBhvr>
                                    </p:animEffect>
                                  </p:childTnLst>
                                </p:cTn>
                              </p:par>
                              <p:par>
                                <p:cTn id="39" presetID="31" presetClass="entr" presetSubtype="0" fill="hold"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 calcmode="lin" valueType="num">
                                      <p:cBhvr>
                                        <p:cTn id="43" dur="500" fill="hold"/>
                                        <p:tgtEl>
                                          <p:spTgt spid="76"/>
                                        </p:tgtEl>
                                        <p:attrNameLst>
                                          <p:attrName>style.rotation</p:attrName>
                                        </p:attrNameLst>
                                      </p:cBhvr>
                                      <p:tavLst>
                                        <p:tav tm="0">
                                          <p:val>
                                            <p:fltVal val="90"/>
                                          </p:val>
                                        </p:tav>
                                        <p:tav tm="100000">
                                          <p:val>
                                            <p:fltVal val="0"/>
                                          </p:val>
                                        </p:tav>
                                      </p:tavLst>
                                    </p:anim>
                                    <p:animEffect transition="in" filter="fade">
                                      <p:cBhvr>
                                        <p:cTn id="44" dur="500"/>
                                        <p:tgtEl>
                                          <p:spTgt spid="76"/>
                                        </p:tgtEl>
                                      </p:cBhvr>
                                    </p:animEffect>
                                  </p:childTnLst>
                                </p:cTn>
                              </p:par>
                            </p:childTnLst>
                          </p:cTn>
                        </p:par>
                        <p:par>
                          <p:cTn id="45" fill="hold">
                            <p:stCondLst>
                              <p:cond delay="1700"/>
                            </p:stCondLst>
                            <p:childTnLst>
                              <p:par>
                                <p:cTn id="46" presetID="42"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0"/>
                                        <p:tgtEl>
                                          <p:spTgt spid="36"/>
                                        </p:tgtEl>
                                      </p:cBhvr>
                                    </p:animEffect>
                                    <p:anim calcmode="lin" valueType="num">
                                      <p:cBhvr>
                                        <p:cTn id="49" dur="1000" fill="hold"/>
                                        <p:tgtEl>
                                          <p:spTgt spid="36"/>
                                        </p:tgtEl>
                                        <p:attrNameLst>
                                          <p:attrName>ppt_x</p:attrName>
                                        </p:attrNameLst>
                                      </p:cBhvr>
                                      <p:tavLst>
                                        <p:tav tm="0">
                                          <p:val>
                                            <p:strVal val="#ppt_x"/>
                                          </p:val>
                                        </p:tav>
                                        <p:tav tm="100000">
                                          <p:val>
                                            <p:strVal val="#ppt_x"/>
                                          </p:val>
                                        </p:tav>
                                      </p:tavLst>
                                    </p:anim>
                                    <p:anim calcmode="lin" valueType="num">
                                      <p:cBhvr>
                                        <p:cTn id="50" dur="1000" fill="hold"/>
                                        <p:tgtEl>
                                          <p:spTgt spid="3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1000"/>
                                        <p:tgtEl>
                                          <p:spTgt spid="79"/>
                                        </p:tgtEl>
                                      </p:cBhvr>
                                    </p:animEffect>
                                    <p:anim calcmode="lin" valueType="num">
                                      <p:cBhvr>
                                        <p:cTn id="54" dur="1000" fill="hold"/>
                                        <p:tgtEl>
                                          <p:spTgt spid="79"/>
                                        </p:tgtEl>
                                        <p:attrNameLst>
                                          <p:attrName>ppt_x</p:attrName>
                                        </p:attrNameLst>
                                      </p:cBhvr>
                                      <p:tavLst>
                                        <p:tav tm="0">
                                          <p:val>
                                            <p:strVal val="#ppt_x"/>
                                          </p:val>
                                        </p:tav>
                                        <p:tav tm="100000">
                                          <p:val>
                                            <p:strVal val="#ppt_x"/>
                                          </p:val>
                                        </p:tav>
                                      </p:tavLst>
                                    </p:anim>
                                    <p:anim calcmode="lin" valueType="num">
                                      <p:cBhvr>
                                        <p:cTn id="55" dur="1000" fill="hold"/>
                                        <p:tgtEl>
                                          <p:spTgt spid="79"/>
                                        </p:tgtEl>
                                        <p:attrNameLst>
                                          <p:attrName>ppt_y</p:attrName>
                                        </p:attrNameLst>
                                      </p:cBhvr>
                                      <p:tavLst>
                                        <p:tav tm="0">
                                          <p:val>
                                            <p:strVal val="#ppt_y+.1"/>
                                          </p:val>
                                        </p:tav>
                                        <p:tav tm="100000">
                                          <p:val>
                                            <p:strVal val="#ppt_y"/>
                                          </p:val>
                                        </p:tav>
                                      </p:tavLst>
                                    </p:anim>
                                  </p:childTnLst>
                                </p:cTn>
                              </p:par>
                            </p:childTnLst>
                          </p:cTn>
                        </p:par>
                        <p:par>
                          <p:cTn id="56" fill="hold">
                            <p:stCondLst>
                              <p:cond delay="2700"/>
                            </p:stCondLst>
                            <p:childTnLst>
                              <p:par>
                                <p:cTn id="57" presetID="21" presetClass="entr" presetSubtype="1" fill="hold"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wheel(1)">
                                      <p:cBhvr>
                                        <p:cTn id="59" dur="500"/>
                                        <p:tgtEl>
                                          <p:spTgt spid="81"/>
                                        </p:tgtEl>
                                      </p:cBhvr>
                                    </p:animEffect>
                                  </p:childTnLst>
                                </p:cTn>
                              </p:par>
                            </p:childTnLst>
                          </p:cTn>
                        </p:par>
                        <p:par>
                          <p:cTn id="60" fill="hold">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ipe(left)">
                                      <p:cBhvr>
                                        <p:cTn id="63" dur="500"/>
                                        <p:tgtEl>
                                          <p:spTgt spid="80"/>
                                        </p:tgtEl>
                                      </p:cBhvr>
                                    </p:animEffect>
                                  </p:childTnLst>
                                </p:cTn>
                              </p:par>
                            </p:childTnLst>
                          </p:cTn>
                        </p:par>
                        <p:par>
                          <p:cTn id="64" fill="hold">
                            <p:stCondLst>
                              <p:cond delay="3700"/>
                            </p:stCondLst>
                            <p:childTnLst>
                              <p:par>
                                <p:cTn id="65" presetID="21" presetClass="entr" presetSubtype="1" fill="hold" nodeType="after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wheel(1)">
                                      <p:cBhvr>
                                        <p:cTn id="67" dur="500"/>
                                        <p:tgtEl>
                                          <p:spTgt spid="84"/>
                                        </p:tgtEl>
                                      </p:cBhvr>
                                    </p:animEffect>
                                  </p:childTnLst>
                                </p:cTn>
                              </p:par>
                            </p:childTnLst>
                          </p:cTn>
                        </p:par>
                        <p:par>
                          <p:cTn id="68" fill="hold">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4700"/>
                            </p:stCondLst>
                            <p:childTnLst>
                              <p:par>
                                <p:cTn id="73" presetID="21" presetClass="entr" presetSubtype="1"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heel(1)">
                                      <p:cBhvr>
                                        <p:cTn id="75" dur="500"/>
                                        <p:tgtEl>
                                          <p:spTgt spid="87"/>
                                        </p:tgtEl>
                                      </p:cBhvr>
                                    </p:animEffect>
                                  </p:childTnLst>
                                </p:cTn>
                              </p:par>
                            </p:childTnLst>
                          </p:cTn>
                        </p:par>
                        <p:par>
                          <p:cTn id="76" fill="hold">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left)">
                                      <p:cBhvr>
                                        <p:cTn id="79" dur="500"/>
                                        <p:tgtEl>
                                          <p:spTgt spid="94"/>
                                        </p:tgtEl>
                                      </p:cBhvr>
                                    </p:animEffect>
                                  </p:childTnLst>
                                </p:cTn>
                              </p:par>
                            </p:childTnLst>
                          </p:cTn>
                        </p:par>
                        <p:par>
                          <p:cTn id="80" fill="hold">
                            <p:stCondLst>
                              <p:cond delay="5700"/>
                            </p:stCondLst>
                            <p:childTnLst>
                              <p:par>
                                <p:cTn id="81" presetID="21" presetClass="entr" presetSubtype="1"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heel(1)">
                                      <p:cBhvr>
                                        <p:cTn id="83" dur="500"/>
                                        <p:tgtEl>
                                          <p:spTgt spid="90"/>
                                        </p:tgtEl>
                                      </p:cBhvr>
                                    </p:animEffect>
                                  </p:childTnLst>
                                </p:cTn>
                              </p:par>
                            </p:childTnLst>
                          </p:cTn>
                        </p:par>
                        <p:par>
                          <p:cTn id="84" fill="hold">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95"/>
                                        </p:tgtEl>
                                        <p:attrNameLst>
                                          <p:attrName>style.visibility</p:attrName>
                                        </p:attrNameLst>
                                      </p:cBhvr>
                                      <p:to>
                                        <p:strVal val="visible"/>
                                      </p:to>
                                    </p:set>
                                    <p:animEffect transition="in" filter="wipe(left)">
                                      <p:cBhvr>
                                        <p:cTn id="8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6701779" y="1319770"/>
            <a:ext cx="1461150" cy="285785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defTabSz="698716">
              <a:lnSpc>
                <a:spcPct val="80000"/>
              </a:lnSpc>
              <a:defRPr/>
            </a:pPr>
            <a:r>
              <a:rPr lang="zh-CN" altLang="en-US" sz="1270" spc="-39" dirty="0">
                <a:gradFill>
                  <a:gsLst>
                    <a:gs pos="0">
                      <a:srgbClr val="FFFFFF"/>
                    </a:gs>
                    <a:gs pos="100000">
                      <a:srgbClr val="FFFFFF"/>
                    </a:gs>
                  </a:gsLst>
                  <a:lin ang="5400000" scaled="0"/>
                </a:gradFill>
                <a:latin typeface="微软雅黑" pitchFamily="34" charset="-122"/>
                <a:cs typeface="Segoe UI" pitchFamily="34" charset="0"/>
              </a:rPr>
              <a:t>填加文字</a:t>
            </a:r>
            <a:endParaRPr lang="en-US" sz="1270" spc="-39"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156554" y="1319771"/>
            <a:ext cx="1461150" cy="1391298"/>
          </a:xfrm>
          <a:prstGeom prst="rect">
            <a:avLst/>
          </a:prstGeom>
          <a:solidFill>
            <a:srgbClr val="D0006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defTabSz="698716">
              <a:lnSpc>
                <a:spcPct val="80000"/>
              </a:lnSpc>
              <a:defRPr/>
            </a:pPr>
            <a:r>
              <a:rPr lang="zh-CN" altLang="en-US" sz="1270" spc="-39"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z="1270" spc="-39"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156554" y="2786323"/>
            <a:ext cx="1461150" cy="13912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947" tIns="34947" rIns="34947" bIns="34947" anchor="b"/>
          <a:lstStyle/>
          <a:p>
            <a:pPr defTabSz="698716">
              <a:lnSpc>
                <a:spcPct val="80000"/>
              </a:lnSpc>
              <a:defRPr/>
            </a:pPr>
            <a:r>
              <a:rPr lang="zh-CN" altLang="en-US" sz="1270" spc="-39" dirty="0">
                <a:gradFill>
                  <a:gsLst>
                    <a:gs pos="0">
                      <a:srgbClr val="FFFFFF"/>
                    </a:gs>
                    <a:gs pos="100000">
                      <a:srgbClr val="FFFFFF"/>
                    </a:gs>
                  </a:gsLst>
                  <a:lin ang="5400000" scaled="0"/>
                </a:gradFill>
                <a:latin typeface="微软雅黑" pitchFamily="34" charset="-122"/>
                <a:cs typeface="Segoe UI" pitchFamily="34" charset="0"/>
              </a:rPr>
              <a:t>填加文字</a:t>
            </a:r>
            <a:endParaRPr lang="en-US" sz="1270" spc="-39"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556386" y="2562792"/>
            <a:ext cx="2595080" cy="63309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algn="ctr" defTabSz="698716">
              <a:defRPr/>
            </a:pPr>
            <a:endParaRPr lang="en-US" sz="1693"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6726343" y="2359811"/>
            <a:ext cx="1079729" cy="521040"/>
          </a:xfrm>
          <a:prstGeom prst="rect">
            <a:avLst/>
          </a:prstGeom>
          <a:noFill/>
        </p:spPr>
        <p:txBody>
          <a:bodyPr lIns="0" tIns="0" rIns="0" bIns="0">
            <a:spAutoFit/>
          </a:bodyPr>
          <a:lstStyle/>
          <a:p>
            <a:pPr defTabSz="910314">
              <a:defRPr/>
            </a:pPr>
            <a:r>
              <a:rPr lang="en-US" sz="1975" spc="-230" dirty="0">
                <a:gradFill>
                  <a:gsLst>
                    <a:gs pos="0">
                      <a:srgbClr val="FFFFFF"/>
                    </a:gs>
                    <a:gs pos="86000">
                      <a:srgbClr val="FFFFFF"/>
                    </a:gs>
                  </a:gsLst>
                  <a:lin ang="5400000" scaled="0"/>
                </a:gradFill>
                <a:latin typeface="微软雅黑" pitchFamily="34" charset="-122"/>
                <a:ea typeface="微软雅黑" pitchFamily="34" charset="-122"/>
              </a:rPr>
              <a:t>+</a:t>
            </a:r>
            <a:r>
              <a:rPr lang="en-US" sz="3386" spc="-230"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5874766" y="1448162"/>
            <a:ext cx="842132" cy="63159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algn="ctr" defTabSz="698716">
              <a:defRPr/>
            </a:pPr>
            <a:endParaRPr lang="en-US" sz="1693"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175988" y="2737834"/>
            <a:ext cx="1436351" cy="521040"/>
          </a:xfrm>
          <a:prstGeom prst="rect">
            <a:avLst/>
          </a:prstGeom>
          <a:noFill/>
        </p:spPr>
        <p:txBody>
          <a:bodyPr lIns="0" tIns="0" rIns="0" bIns="0">
            <a:spAutoFit/>
          </a:bodyPr>
          <a:lstStyle/>
          <a:p>
            <a:pPr defTabSz="910314">
              <a:defRPr/>
            </a:pPr>
            <a:r>
              <a:rPr lang="en-US" sz="1975" spc="-230" dirty="0">
                <a:gradFill>
                  <a:gsLst>
                    <a:gs pos="0">
                      <a:srgbClr val="FFFFFF"/>
                    </a:gs>
                    <a:gs pos="86000">
                      <a:srgbClr val="FFFFFF"/>
                    </a:gs>
                  </a:gsLst>
                  <a:lin ang="5400000" scaled="0"/>
                </a:gradFill>
                <a:latin typeface="微软雅黑" pitchFamily="34" charset="-122"/>
                <a:ea typeface="微软雅黑" pitchFamily="34" charset="-122"/>
              </a:rPr>
              <a:t>+</a:t>
            </a:r>
            <a:r>
              <a:rPr lang="en-US" sz="3386" spc="-230"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5789657" y="3353412"/>
            <a:ext cx="1012350" cy="63159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9888" tIns="34946" rIns="69888" bIns="34946" anchor="ctr"/>
          <a:lstStyle/>
          <a:p>
            <a:pPr algn="ctr" defTabSz="698716">
              <a:defRPr/>
            </a:pPr>
            <a:endParaRPr lang="en-US" sz="1693"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175991" y="1306489"/>
            <a:ext cx="1441713" cy="521040"/>
          </a:xfrm>
          <a:prstGeom prst="rect">
            <a:avLst/>
          </a:prstGeom>
          <a:noFill/>
        </p:spPr>
        <p:txBody>
          <a:bodyPr lIns="0" tIns="0" rIns="0" bIns="0">
            <a:spAutoFit/>
          </a:bodyPr>
          <a:lstStyle/>
          <a:p>
            <a:pPr defTabSz="910314">
              <a:defRPr/>
            </a:pPr>
            <a:r>
              <a:rPr lang="en-US" sz="2446" spc="-230" dirty="0">
                <a:gradFill>
                  <a:gsLst>
                    <a:gs pos="0">
                      <a:srgbClr val="FFFFFF"/>
                    </a:gs>
                    <a:gs pos="86000">
                      <a:srgbClr val="FFFFFF"/>
                    </a:gs>
                  </a:gsLst>
                  <a:lin ang="5400000" scaled="0"/>
                </a:gradFill>
                <a:latin typeface="微软雅黑" pitchFamily="34" charset="-122"/>
                <a:ea typeface="微软雅黑" pitchFamily="34" charset="-122"/>
              </a:rPr>
              <a:t>-</a:t>
            </a:r>
            <a:r>
              <a:rPr lang="en-US" sz="3386" spc="-230"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extLst/>
          </p:nvPr>
        </p:nvGraphicFramePr>
        <p:xfrm>
          <a:off x="440594" y="878551"/>
          <a:ext cx="4582311" cy="34276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3743067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nodeType="afterGroup">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wipe(up)">
                                      <p:cBhvr>
                                        <p:cTn id="21" dur="500"/>
                                        <p:tgtEl>
                                          <p:spTgt spid="66"/>
                                        </p:tgtEl>
                                      </p:cBhvr>
                                    </p:animEffect>
                                  </p:childTnLst>
                                </p:cTn>
                              </p:par>
                            </p:childTnLst>
                          </p:cTn>
                        </p:par>
                        <p:par>
                          <p:cTn id="22" fill="hold" nodeType="afterGroup">
                            <p:stCondLst>
                              <p:cond delay="2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nodeType="afterGroup">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down)">
                                      <p:cBhvr>
                                        <p:cTn id="29" dur="500"/>
                                        <p:tgtEl>
                                          <p:spTgt spid="68"/>
                                        </p:tgtEl>
                                      </p:cBhvr>
                                    </p:animEffect>
                                  </p:childTnLst>
                                </p:cTn>
                              </p:par>
                            </p:childTnLst>
                          </p:cTn>
                        </p:par>
                        <p:par>
                          <p:cTn id="30" fill="hold" nodeType="afterGroup">
                            <p:stCondLst>
                              <p:cond delay="3500"/>
                            </p:stCondLst>
                            <p:childTnLst>
                              <p:par>
                                <p:cTn id="31" presetID="10" presetClass="entr" presetSubtype="0"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nodeType="afterGroup">
                            <p:stCondLst>
                              <p:cond delay="4000"/>
                            </p:stCondLst>
                            <p:childTnLst>
                              <p:par>
                                <p:cTn id="35" presetID="10"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childTnLst>
                          </p:cTn>
                        </p:par>
                        <p:par>
                          <p:cTn id="38" fill="hold" nodeType="afterGroup">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nodeType="afterGroup">
                            <p:stCondLst>
                              <p:cond delay="5000"/>
                            </p:stCondLst>
                            <p:childTnLst>
                              <p:par>
                                <p:cTn id="43" presetID="10"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849319" y="3567677"/>
            <a:ext cx="3071393" cy="536038"/>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C00000"/>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27" name="圆角矩形 5"/>
          <p:cNvSpPr>
            <a:spLocks/>
          </p:cNvSpPr>
          <p:nvPr/>
        </p:nvSpPr>
        <p:spPr bwMode="auto">
          <a:xfrm>
            <a:off x="3849319" y="1229416"/>
            <a:ext cx="3071393" cy="53454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bg2"/>
          </a:solidFill>
          <a:ln>
            <a:noFill/>
          </a:ln>
          <a:extLst/>
        </p:spPr>
        <p:txBody>
          <a:bodyPr/>
          <a:lstStyle/>
          <a:p>
            <a:endParaRPr lang="zh-CN" altLang="en-US" sz="1270"/>
          </a:p>
        </p:txBody>
      </p:sp>
      <p:sp>
        <p:nvSpPr>
          <p:cNvPr id="28" name="TextBox 27"/>
          <p:cNvSpPr txBox="1"/>
          <p:nvPr/>
        </p:nvSpPr>
        <p:spPr>
          <a:xfrm>
            <a:off x="4454043" y="1308554"/>
            <a:ext cx="1867819" cy="381771"/>
          </a:xfrm>
          <a:prstGeom prst="rect">
            <a:avLst/>
          </a:prstGeom>
          <a:noFill/>
        </p:spPr>
        <p:txBody>
          <a:bodyPr wrap="none">
            <a:spAutoFit/>
          </a:bodyPr>
          <a:lstStyle/>
          <a:p>
            <a:pPr defTabSz="910314">
              <a:defRPr/>
            </a:pPr>
            <a:r>
              <a:rPr lang="zh-CN" altLang="en-US" sz="1881" dirty="0">
                <a:solidFill>
                  <a:srgbClr val="F8F8F8"/>
                </a:solidFill>
                <a:latin typeface="+mj-ea"/>
                <a:ea typeface="+mj-ea"/>
              </a:rPr>
              <a:t>请输入您的标题</a:t>
            </a:r>
          </a:p>
        </p:txBody>
      </p:sp>
      <p:sp>
        <p:nvSpPr>
          <p:cNvPr id="29" name="空心弧 28"/>
          <p:cNvSpPr/>
          <p:nvPr/>
        </p:nvSpPr>
        <p:spPr bwMode="auto">
          <a:xfrm flipV="1">
            <a:off x="1591689" y="809844"/>
            <a:ext cx="1373690" cy="1373690"/>
          </a:xfrm>
          <a:prstGeom prst="blockArc">
            <a:avLst>
              <a:gd name="adj1" fmla="val 5423681"/>
              <a:gd name="adj2" fmla="val 20860726"/>
              <a:gd name="adj3" fmla="val 17514"/>
            </a:avLst>
          </a:prstGeom>
          <a:solidFill>
            <a:schemeClr val="tx2">
              <a:lumMod val="60000"/>
              <a:lumOff val="40000"/>
            </a:schemeClr>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30" name="空心弧 29"/>
          <p:cNvSpPr/>
          <p:nvPr/>
        </p:nvSpPr>
        <p:spPr bwMode="auto">
          <a:xfrm rot="10800000" flipV="1">
            <a:off x="2695122" y="1054719"/>
            <a:ext cx="1373690" cy="137369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31" name="空心弧 30"/>
          <p:cNvSpPr/>
          <p:nvPr/>
        </p:nvSpPr>
        <p:spPr bwMode="auto">
          <a:xfrm rot="4631022" flipV="1">
            <a:off x="2726477" y="2193986"/>
            <a:ext cx="1373690" cy="1373690"/>
          </a:xfrm>
          <a:prstGeom prst="blockArc">
            <a:avLst>
              <a:gd name="adj1" fmla="val 10168821"/>
              <a:gd name="adj2" fmla="val 20860726"/>
              <a:gd name="adj3" fmla="val 17514"/>
            </a:avLst>
          </a:prstGeom>
          <a:solidFill>
            <a:srgbClr val="C00000"/>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32" name="空心弧 31"/>
          <p:cNvSpPr/>
          <p:nvPr/>
        </p:nvSpPr>
        <p:spPr bwMode="auto">
          <a:xfrm>
            <a:off x="1612593" y="3567676"/>
            <a:ext cx="1373690" cy="1375184"/>
          </a:xfrm>
          <a:prstGeom prst="blockArc">
            <a:avLst>
              <a:gd name="adj1" fmla="val 5423681"/>
              <a:gd name="adj2" fmla="val 20860726"/>
              <a:gd name="adj3" fmla="val 17514"/>
            </a:avLst>
          </a:prstGeom>
          <a:solidFill>
            <a:srgbClr val="D0006D"/>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33" name="空心弧 32"/>
          <p:cNvSpPr/>
          <p:nvPr/>
        </p:nvSpPr>
        <p:spPr bwMode="auto">
          <a:xfrm rot="10800000">
            <a:off x="2714532" y="3322801"/>
            <a:ext cx="1373690" cy="1373690"/>
          </a:xfrm>
          <a:prstGeom prst="blockArc">
            <a:avLst>
              <a:gd name="adj1" fmla="val 5423681"/>
              <a:gd name="adj2" fmla="val 20860726"/>
              <a:gd name="adj3" fmla="val 17514"/>
            </a:avLst>
          </a:prstGeom>
          <a:solidFill>
            <a:srgbClr val="C00000"/>
          </a:solidFill>
          <a:ln w="9525" cap="flat" cmpd="sng" algn="ctr">
            <a:noFill/>
            <a:prstDash val="solid"/>
            <a:round/>
            <a:headEnd type="none" w="med" len="med"/>
            <a:tailEnd type="none" w="med" len="med"/>
          </a:ln>
          <a:effectLst/>
          <a:extLst/>
        </p:spPr>
        <p:txBody>
          <a:bodyPr/>
          <a:lstStyle/>
          <a:p>
            <a:pPr defTabSz="860085">
              <a:defRPr/>
            </a:pPr>
            <a:endParaRPr lang="zh-CN" altLang="en-US" sz="1693"/>
          </a:p>
        </p:txBody>
      </p:sp>
      <p:sp>
        <p:nvSpPr>
          <p:cNvPr id="34" name="TextBox 33"/>
          <p:cNvSpPr txBox="1"/>
          <p:nvPr/>
        </p:nvSpPr>
        <p:spPr>
          <a:xfrm>
            <a:off x="3157996" y="1417552"/>
            <a:ext cx="508473" cy="671274"/>
          </a:xfrm>
          <a:prstGeom prst="rect">
            <a:avLst/>
          </a:prstGeom>
          <a:noFill/>
        </p:spPr>
        <p:txBody>
          <a:bodyPr wrap="none">
            <a:spAutoFit/>
          </a:bodyPr>
          <a:lstStyle/>
          <a:p>
            <a:pPr defTabSz="910314">
              <a:defRPr/>
            </a:pPr>
            <a:r>
              <a:rPr lang="en-US" altLang="zh-CN" sz="3762" b="1" dirty="0">
                <a:solidFill>
                  <a:schemeClr val="bg2"/>
                </a:solidFill>
                <a:latin typeface="+mn-ea"/>
              </a:rPr>
              <a:t>A</a:t>
            </a:r>
            <a:endParaRPr lang="zh-CN" altLang="en-US" sz="3762" b="1" dirty="0">
              <a:solidFill>
                <a:schemeClr val="bg2"/>
              </a:solidFill>
              <a:latin typeface="+mn-ea"/>
            </a:endParaRPr>
          </a:p>
        </p:txBody>
      </p:sp>
      <p:sp>
        <p:nvSpPr>
          <p:cNvPr id="35" name="TextBox 34"/>
          <p:cNvSpPr txBox="1"/>
          <p:nvPr/>
        </p:nvSpPr>
        <p:spPr>
          <a:xfrm>
            <a:off x="3157995" y="3688621"/>
            <a:ext cx="476412" cy="671274"/>
          </a:xfrm>
          <a:prstGeom prst="rect">
            <a:avLst/>
          </a:prstGeom>
          <a:noFill/>
        </p:spPr>
        <p:txBody>
          <a:bodyPr wrap="none">
            <a:spAutoFit/>
          </a:bodyPr>
          <a:lstStyle/>
          <a:p>
            <a:pPr defTabSz="910314">
              <a:defRPr/>
            </a:pPr>
            <a:r>
              <a:rPr lang="en-US" altLang="zh-CN" sz="3762" b="1" dirty="0">
                <a:solidFill>
                  <a:srgbClr val="C00000"/>
                </a:solidFill>
                <a:latin typeface="+mn-ea"/>
              </a:rPr>
              <a:t>B</a:t>
            </a:r>
            <a:endParaRPr lang="zh-CN" altLang="en-US" sz="3762" b="1" dirty="0">
              <a:solidFill>
                <a:srgbClr val="C00000"/>
              </a:solidFill>
              <a:latin typeface="+mn-ea"/>
            </a:endParaRPr>
          </a:p>
        </p:txBody>
      </p:sp>
      <p:sp>
        <p:nvSpPr>
          <p:cNvPr id="36" name="TextBox 35"/>
          <p:cNvSpPr txBox="1"/>
          <p:nvPr/>
        </p:nvSpPr>
        <p:spPr>
          <a:xfrm>
            <a:off x="4236044" y="1920742"/>
            <a:ext cx="3992661" cy="700448"/>
          </a:xfrm>
          <a:prstGeom prst="rect">
            <a:avLst/>
          </a:prstGeom>
          <a:noFill/>
        </p:spPr>
        <p:txBody>
          <a:bodyPr>
            <a:spAutoFit/>
          </a:bodyPr>
          <a:lstStyle/>
          <a:p>
            <a:pPr defTabSz="910314">
              <a:lnSpc>
                <a:spcPct val="150000"/>
              </a:lnSpc>
              <a:defRPr/>
            </a:pPr>
            <a:r>
              <a:rPr lang="zh-CN" altLang="en-US" sz="1317" dirty="0">
                <a:solidFill>
                  <a:schemeClr val="tx1">
                    <a:lumMod val="50000"/>
                    <a:lumOff val="50000"/>
                  </a:schemeClr>
                </a:solidFill>
                <a:latin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236043" y="4082810"/>
            <a:ext cx="4061346" cy="70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317">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454043" y="3657265"/>
            <a:ext cx="1867819" cy="381771"/>
          </a:xfrm>
          <a:prstGeom prst="rect">
            <a:avLst/>
          </a:prstGeom>
          <a:noFill/>
        </p:spPr>
        <p:txBody>
          <a:bodyPr wrap="none">
            <a:spAutoFit/>
          </a:bodyPr>
          <a:lstStyle/>
          <a:p>
            <a:pPr defTabSz="910314">
              <a:defRPr/>
            </a:pPr>
            <a:r>
              <a:rPr lang="zh-CN" altLang="en-US" sz="1881" dirty="0">
                <a:solidFill>
                  <a:srgbClr val="F8F8F8"/>
                </a:solidFill>
                <a:latin typeface="+mj-ea"/>
                <a:ea typeface="+mj-ea"/>
              </a:rPr>
              <a:t>请输入您的标题</a:t>
            </a:r>
          </a:p>
        </p:txBody>
      </p:sp>
    </p:spTree>
    <p:extLst>
      <p:ext uri="{BB962C8B-B14F-4D97-AF65-F5344CB8AC3E}">
        <p14:creationId xmlns:p14="http://schemas.microsoft.com/office/powerpoint/2010/main" val="124875541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512616" y="3032385"/>
            <a:ext cx="794351" cy="685352"/>
          </a:xfrm>
          <a:prstGeom prst="hexagon">
            <a:avLst>
              <a:gd name="adj" fmla="val 30879"/>
              <a:gd name="vf" fmla="val 115470"/>
            </a:avLst>
          </a:prstGeom>
          <a:solidFill>
            <a:srgbClr val="FF0000"/>
          </a:solidFill>
          <a:ln w="38100" cap="flat" cmpd="sng" algn="ctr">
            <a:solidFill>
              <a:srgbClr val="FF0000"/>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chemeClr val="accent5">
                  <a:lumMod val="50000"/>
                </a:schemeClr>
              </a:solidFill>
              <a:latin typeface="Calibri"/>
            </a:endParaRPr>
          </a:p>
        </p:txBody>
      </p:sp>
      <p:sp>
        <p:nvSpPr>
          <p:cNvPr id="100" name="六边形 99"/>
          <p:cNvSpPr/>
          <p:nvPr/>
        </p:nvSpPr>
        <p:spPr>
          <a:xfrm rot="5400000">
            <a:off x="1423711" y="1279437"/>
            <a:ext cx="1113884" cy="960090"/>
          </a:xfrm>
          <a:prstGeom prst="hexagon">
            <a:avLst>
              <a:gd name="adj" fmla="val 30879"/>
              <a:gd name="vf" fmla="val 115470"/>
            </a:avLst>
          </a:prstGeom>
          <a:solidFill>
            <a:schemeClr val="accent2"/>
          </a:solidFill>
          <a:ln w="38100" cap="flat" cmpd="sng" algn="ctr">
            <a:solidFill>
              <a:schemeClr val="accent2">
                <a:lumMod val="60000"/>
                <a:lumOff val="40000"/>
              </a:schemeClr>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chemeClr val="accent5">
                  <a:lumMod val="50000"/>
                </a:schemeClr>
              </a:solidFill>
              <a:latin typeface="Calibri"/>
            </a:endParaRPr>
          </a:p>
        </p:txBody>
      </p:sp>
      <p:sp>
        <p:nvSpPr>
          <p:cNvPr id="101" name="六边形 100"/>
          <p:cNvSpPr/>
          <p:nvPr/>
        </p:nvSpPr>
        <p:spPr>
          <a:xfrm rot="5400000">
            <a:off x="482286" y="2467231"/>
            <a:ext cx="867515" cy="748064"/>
          </a:xfrm>
          <a:prstGeom prst="hexagon">
            <a:avLst>
              <a:gd name="adj" fmla="val 30879"/>
              <a:gd name="vf" fmla="val 115470"/>
            </a:avLst>
          </a:prstGeom>
          <a:solidFill>
            <a:srgbClr val="FF0000"/>
          </a:solidFill>
          <a:ln w="38100" cap="flat" cmpd="sng" algn="ctr">
            <a:solidFill>
              <a:schemeClr val="tx2">
                <a:lumMod val="60000"/>
                <a:lumOff val="40000"/>
              </a:schemeClr>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chemeClr val="accent5">
                  <a:lumMod val="50000"/>
                </a:schemeClr>
              </a:solidFill>
              <a:latin typeface="Calibri"/>
            </a:endParaRPr>
          </a:p>
        </p:txBody>
      </p:sp>
      <p:grpSp>
        <p:nvGrpSpPr>
          <p:cNvPr id="2" name="组合 101"/>
          <p:cNvGrpSpPr>
            <a:grpSpLocks/>
          </p:cNvGrpSpPr>
          <p:nvPr/>
        </p:nvGrpSpPr>
        <p:grpSpPr bwMode="auto">
          <a:xfrm>
            <a:off x="2636890" y="811337"/>
            <a:ext cx="1167637" cy="1354280"/>
            <a:chOff x="2803653"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rgbClr val="005A9E"/>
                </a:solidFill>
                <a:latin typeface="Calibri"/>
              </a:endParaRPr>
            </a:p>
          </p:txBody>
        </p:sp>
        <p:sp>
          <p:nvSpPr>
            <p:cNvPr id="104" name="Title 3"/>
            <p:cNvSpPr txBox="1">
              <a:spLocks/>
            </p:cNvSpPr>
            <p:nvPr/>
          </p:nvSpPr>
          <p:spPr>
            <a:xfrm>
              <a:off x="3056114" y="1517664"/>
              <a:ext cx="796699" cy="82721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D0006D"/>
                  </a:solidFill>
                  <a:effectLst>
                    <a:innerShdw blurRad="63500" dist="50800" dir="13500000">
                      <a:prstClr val="black">
                        <a:alpha val="50000"/>
                      </a:prstClr>
                    </a:innerShdw>
                  </a:effectLst>
                  <a:latin typeface="微软雅黑" pitchFamily="34" charset="-122"/>
                </a:rPr>
                <a:t>01</a:t>
              </a:r>
              <a:endParaRPr lang="en-US" sz="3386" b="1" dirty="0">
                <a:solidFill>
                  <a:srgbClr val="D0006D"/>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1979906" y="1967028"/>
            <a:ext cx="1167637" cy="1354280"/>
            <a:chOff x="2105727" y="2344987"/>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chemeClr val="accent5">
                    <a:lumMod val="50000"/>
                  </a:schemeClr>
                </a:solidFill>
                <a:latin typeface="Calibri"/>
              </a:endParaRPr>
            </a:p>
          </p:txBody>
        </p:sp>
        <p:sp>
          <p:nvSpPr>
            <p:cNvPr id="107" name="Title 3"/>
            <p:cNvSpPr txBox="1">
              <a:spLocks/>
            </p:cNvSpPr>
            <p:nvPr/>
          </p:nvSpPr>
          <p:spPr>
            <a:xfrm>
              <a:off x="2343729" y="2746341"/>
              <a:ext cx="796699" cy="55511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chemeClr val="bg2"/>
                  </a:solidFill>
                  <a:effectLst>
                    <a:innerShdw blurRad="63500" dist="50800" dir="13500000">
                      <a:prstClr val="black">
                        <a:alpha val="50000"/>
                      </a:prstClr>
                    </a:innerShdw>
                  </a:effectLst>
                  <a:latin typeface="微软雅黑" pitchFamily="34" charset="-122"/>
                </a:rPr>
                <a:t>02</a:t>
              </a:r>
              <a:endParaRPr lang="en-US" sz="3386" b="1" dirty="0">
                <a:solidFill>
                  <a:schemeClr val="bg2"/>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636889" y="3095844"/>
            <a:ext cx="1167637" cy="1354280"/>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10314">
                <a:defRPr/>
              </a:pPr>
              <a:endParaRPr lang="zh-CN" altLang="en-US" sz="1270" kern="0">
                <a:solidFill>
                  <a:schemeClr val="accent5">
                    <a:lumMod val="50000"/>
                  </a:schemeClr>
                </a:solidFill>
                <a:latin typeface="Calibri"/>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chemeClr val="accent1"/>
                  </a:solidFill>
                  <a:effectLst>
                    <a:innerShdw blurRad="63500" dist="50800" dir="13500000">
                      <a:prstClr val="black">
                        <a:alpha val="50000"/>
                      </a:prstClr>
                    </a:innerShdw>
                  </a:effectLst>
                  <a:latin typeface="微软雅黑" pitchFamily="34" charset="-122"/>
                </a:rPr>
                <a:t>03</a:t>
              </a:r>
              <a:endParaRPr lang="en-US" sz="3386" b="1" dirty="0">
                <a:solidFill>
                  <a:schemeClr val="accent1"/>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4798958" y="1044267"/>
            <a:ext cx="2184467" cy="347902"/>
            <a:chOff x="1574602" y="3235045"/>
            <a:chExt cx="2322150" cy="370957"/>
          </a:xfrm>
          <a:solidFill>
            <a:srgbClr val="D0006D"/>
          </a:solidFill>
        </p:grpSpPr>
        <p:sp>
          <p:nvSpPr>
            <p:cNvPr id="112" name="五边形 111"/>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13331"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93" b="1">
                  <a:solidFill>
                    <a:schemeClr val="bg1"/>
                  </a:solidFill>
                  <a:latin typeface="微软雅黑" pitchFamily="34" charset="-122"/>
                </a:rPr>
                <a:t>01</a:t>
              </a:r>
              <a:r>
                <a:rPr lang="zh-CN" altLang="en-US" sz="1693" b="1">
                  <a:solidFill>
                    <a:schemeClr val="bg1"/>
                  </a:solidFill>
                  <a:latin typeface="微软雅黑" pitchFamily="34" charset="-122"/>
                </a:rPr>
                <a:t>单击填加标题</a:t>
              </a:r>
              <a:endParaRPr lang="en-US" sz="1693" b="1">
                <a:solidFill>
                  <a:schemeClr val="bg1"/>
                </a:solidFill>
                <a:latin typeface="微软雅黑" pitchFamily="34" charset="-122"/>
              </a:endParaRPr>
            </a:p>
          </p:txBody>
        </p:sp>
      </p:grpSp>
      <p:sp>
        <p:nvSpPr>
          <p:cNvPr id="114" name="TextBox 113"/>
          <p:cNvSpPr txBox="1"/>
          <p:nvPr/>
        </p:nvSpPr>
        <p:spPr>
          <a:xfrm>
            <a:off x="4775068" y="1450402"/>
            <a:ext cx="3319255" cy="590205"/>
          </a:xfrm>
          <a:prstGeom prst="rect">
            <a:avLst/>
          </a:prstGeom>
          <a:noFill/>
        </p:spPr>
        <p:txBody>
          <a:bodyPr lIns="68243" tIns="34121" rIns="68243" bIns="34121">
            <a:spAutoFit/>
          </a:bodyPr>
          <a:lstStyle/>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p:txBody>
      </p:sp>
      <p:grpSp>
        <p:nvGrpSpPr>
          <p:cNvPr id="6" name="组合 114"/>
          <p:cNvGrpSpPr>
            <a:grpSpLocks/>
          </p:cNvGrpSpPr>
          <p:nvPr/>
        </p:nvGrpSpPr>
        <p:grpSpPr bwMode="auto">
          <a:xfrm>
            <a:off x="4798958" y="2165617"/>
            <a:ext cx="2184467" cy="347902"/>
            <a:chOff x="1574602" y="3235045"/>
            <a:chExt cx="2322150" cy="370957"/>
          </a:xfrm>
          <a:solidFill>
            <a:schemeClr val="bg2"/>
          </a:solidFill>
        </p:grpSpPr>
        <p:sp>
          <p:nvSpPr>
            <p:cNvPr id="116" name="五边形 115"/>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13329"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93" b="1">
                  <a:solidFill>
                    <a:schemeClr val="bg1"/>
                  </a:solidFill>
                  <a:latin typeface="微软雅黑" pitchFamily="34" charset="-122"/>
                </a:rPr>
                <a:t>02</a:t>
              </a:r>
              <a:r>
                <a:rPr lang="zh-CN" altLang="en-US" sz="1693" b="1">
                  <a:solidFill>
                    <a:schemeClr val="bg1"/>
                  </a:solidFill>
                  <a:latin typeface="微软雅黑" pitchFamily="34" charset="-122"/>
                </a:rPr>
                <a:t>单击填加标题</a:t>
              </a:r>
              <a:endParaRPr lang="en-US" sz="1693" b="1">
                <a:solidFill>
                  <a:schemeClr val="bg1"/>
                </a:solidFill>
                <a:latin typeface="微软雅黑" pitchFamily="34" charset="-122"/>
              </a:endParaRPr>
            </a:p>
          </p:txBody>
        </p:sp>
      </p:grpSp>
      <p:sp>
        <p:nvSpPr>
          <p:cNvPr id="118" name="TextBox 117"/>
          <p:cNvSpPr txBox="1"/>
          <p:nvPr/>
        </p:nvSpPr>
        <p:spPr>
          <a:xfrm>
            <a:off x="4775068" y="2571752"/>
            <a:ext cx="3319255" cy="590205"/>
          </a:xfrm>
          <a:prstGeom prst="rect">
            <a:avLst/>
          </a:prstGeom>
          <a:noFill/>
        </p:spPr>
        <p:txBody>
          <a:bodyPr lIns="68243" tIns="34121" rIns="68243" bIns="34121">
            <a:spAutoFit/>
          </a:bodyPr>
          <a:lstStyle/>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p:txBody>
      </p:sp>
      <p:grpSp>
        <p:nvGrpSpPr>
          <p:cNvPr id="7" name="组合 118"/>
          <p:cNvGrpSpPr>
            <a:grpSpLocks/>
          </p:cNvGrpSpPr>
          <p:nvPr/>
        </p:nvGrpSpPr>
        <p:grpSpPr bwMode="auto">
          <a:xfrm>
            <a:off x="4798958" y="3336240"/>
            <a:ext cx="2184467" cy="349395"/>
            <a:chOff x="1574602" y="3235045"/>
            <a:chExt cx="2322150" cy="370957"/>
          </a:xfrm>
          <a:solidFill>
            <a:schemeClr val="accent1"/>
          </a:solidFill>
        </p:grpSpPr>
        <p:sp>
          <p:nvSpPr>
            <p:cNvPr id="120" name="五边形 119"/>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270"/>
            </a:p>
          </p:txBody>
        </p:sp>
        <p:sp>
          <p:nvSpPr>
            <p:cNvPr id="13327"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93" b="1">
                  <a:solidFill>
                    <a:schemeClr val="bg1"/>
                  </a:solidFill>
                  <a:latin typeface="微软雅黑" pitchFamily="34" charset="-122"/>
                </a:rPr>
                <a:t>03</a:t>
              </a:r>
              <a:r>
                <a:rPr lang="zh-CN" altLang="en-US" sz="1693" b="1">
                  <a:solidFill>
                    <a:schemeClr val="bg1"/>
                  </a:solidFill>
                  <a:latin typeface="微软雅黑" pitchFamily="34" charset="-122"/>
                </a:rPr>
                <a:t>单击填加标题</a:t>
              </a:r>
              <a:endParaRPr lang="en-US" sz="1693" b="1">
                <a:solidFill>
                  <a:schemeClr val="bg1"/>
                </a:solidFill>
                <a:latin typeface="微软雅黑" pitchFamily="34" charset="-122"/>
              </a:endParaRPr>
            </a:p>
          </p:txBody>
        </p:sp>
      </p:grpSp>
      <p:sp>
        <p:nvSpPr>
          <p:cNvPr id="122" name="TextBox 121"/>
          <p:cNvSpPr txBox="1"/>
          <p:nvPr/>
        </p:nvSpPr>
        <p:spPr>
          <a:xfrm>
            <a:off x="4775068" y="3742375"/>
            <a:ext cx="3319255" cy="590205"/>
          </a:xfrm>
          <a:prstGeom prst="rect">
            <a:avLst/>
          </a:prstGeom>
          <a:noFill/>
        </p:spPr>
        <p:txBody>
          <a:bodyPr lIns="68243" tIns="34121" rIns="68243" bIns="34121">
            <a:spAutoFit/>
          </a:bodyPr>
          <a:lstStyle/>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a:p>
            <a:pPr defTabSz="910314">
              <a:lnSpc>
                <a:spcPct val="150000"/>
              </a:lnSpc>
              <a:defRPr/>
            </a:pPr>
            <a:r>
              <a:rPr lang="zh-CN" altLang="en-US" sz="1129" dirty="0">
                <a:solidFill>
                  <a:schemeClr val="accent6"/>
                </a:solidFill>
                <a:latin typeface="+mn-ea"/>
              </a:rPr>
              <a:t>请输入您的文字  请输入您的文字 请输入您的文字</a:t>
            </a:r>
            <a:endParaRPr lang="en-US" altLang="zh-CN" sz="1129" dirty="0">
              <a:solidFill>
                <a:schemeClr val="accent6"/>
              </a:solidFill>
              <a:latin typeface="+mn-ea"/>
            </a:endParaRPr>
          </a:p>
        </p:txBody>
      </p:sp>
    </p:spTree>
    <p:extLst>
      <p:ext uri="{BB962C8B-B14F-4D97-AF65-F5344CB8AC3E}">
        <p14:creationId xmlns:p14="http://schemas.microsoft.com/office/powerpoint/2010/main" val="201640646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90"/>
                                          </p:val>
                                        </p:tav>
                                        <p:tav tm="100000">
                                          <p:val>
                                            <p:fltVal val="0"/>
                                          </p:val>
                                        </p:tav>
                                      </p:tavLst>
                                    </p:anim>
                                    <p:animEffect transition="in" filter="fade">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90"/>
                                          </p:val>
                                        </p:tav>
                                        <p:tav tm="100000">
                                          <p:val>
                                            <p:fltVal val="0"/>
                                          </p:val>
                                        </p:tav>
                                      </p:tavLst>
                                    </p:anim>
                                    <p:animEffect transition="in" filter="fade">
                                      <p:cBhvr>
                                        <p:cTn id="26" dur="500"/>
                                        <p:tgtEl>
                                          <p:spTgt spid="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 calcmode="lin" valueType="num">
                                      <p:cBhvr>
                                        <p:cTn id="33" dur="500" fill="hold"/>
                                        <p:tgtEl>
                                          <p:spTgt spid="100"/>
                                        </p:tgtEl>
                                        <p:attrNameLst>
                                          <p:attrName>style.rotation</p:attrName>
                                        </p:attrNameLst>
                                      </p:cBhvr>
                                      <p:tavLst>
                                        <p:tav tm="0">
                                          <p:val>
                                            <p:fltVal val="90"/>
                                          </p:val>
                                        </p:tav>
                                        <p:tav tm="100000">
                                          <p:val>
                                            <p:fltVal val="0"/>
                                          </p:val>
                                        </p:tav>
                                      </p:tavLst>
                                    </p:anim>
                                    <p:animEffect transition="in" filter="fade">
                                      <p:cBhvr>
                                        <p:cTn id="34" dur="500"/>
                                        <p:tgtEl>
                                          <p:spTgt spid="10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 calcmode="lin" valueType="num">
                                      <p:cBhvr>
                                        <p:cTn id="41" dur="500" fill="hold"/>
                                        <p:tgtEl>
                                          <p:spTgt spid="101"/>
                                        </p:tgtEl>
                                        <p:attrNameLst>
                                          <p:attrName>style.rotation</p:attrName>
                                        </p:attrNameLst>
                                      </p:cBhvr>
                                      <p:tavLst>
                                        <p:tav tm="0">
                                          <p:val>
                                            <p:fltVal val="90"/>
                                          </p:val>
                                        </p:tav>
                                        <p:tav tm="100000">
                                          <p:val>
                                            <p:fltVal val="0"/>
                                          </p:val>
                                        </p:tav>
                                      </p:tavLst>
                                    </p:anim>
                                    <p:animEffect transition="in" filter="fade">
                                      <p:cBhvr>
                                        <p:cTn id="42" dur="500"/>
                                        <p:tgtEl>
                                          <p:spTgt spid="1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 calcmode="lin" valueType="num">
                                      <p:cBhvr>
                                        <p:cTn id="49" dur="500" fill="hold"/>
                                        <p:tgtEl>
                                          <p:spTgt spid="99"/>
                                        </p:tgtEl>
                                        <p:attrNameLst>
                                          <p:attrName>style.rotation</p:attrName>
                                        </p:attrNameLst>
                                      </p:cBhvr>
                                      <p:tavLst>
                                        <p:tav tm="0">
                                          <p:val>
                                            <p:fltVal val="90"/>
                                          </p:val>
                                        </p:tav>
                                        <p:tav tm="100000">
                                          <p:val>
                                            <p:fltVal val="0"/>
                                          </p:val>
                                        </p:tav>
                                      </p:tavLst>
                                    </p:anim>
                                    <p:animEffect transition="in" filter="fade">
                                      <p:cBhvr>
                                        <p:cTn id="50" dur="500"/>
                                        <p:tgtEl>
                                          <p:spTgt spid="99"/>
                                        </p:tgtEl>
                                      </p:cBhvr>
                                    </p:animEffect>
                                  </p:childTnLst>
                                </p:cTn>
                              </p:par>
                            </p:childTnLst>
                          </p:cTn>
                        </p:par>
                        <p:par>
                          <p:cTn id="51" fill="hold" nodeType="afterGroup">
                            <p:stCondLst>
                              <p:cond delay="500"/>
                            </p:stCondLst>
                            <p:childTnLst>
                              <p:par>
                                <p:cTn id="52" presetID="22" presetClass="entr" presetSubtype="8"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par>
                          <p:cTn id="55" fill="hold" nodeType="afterGroup">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par>
                          <p:cTn id="59" fill="hold" nodeType="afterGroup">
                            <p:stCondLst>
                              <p:cond delay="1500"/>
                            </p:stCondLst>
                            <p:childTnLst>
                              <p:par>
                                <p:cTn id="60" presetID="2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left)">
                                      <p:cBhvr>
                                        <p:cTn id="62" dur="500"/>
                                        <p:tgtEl>
                                          <p:spTgt spid="6"/>
                                        </p:tgtEl>
                                      </p:cBhvr>
                                    </p:animEffect>
                                  </p:childTnLst>
                                </p:cTn>
                              </p:par>
                            </p:childTnLst>
                          </p:cTn>
                        </p:par>
                        <p:par>
                          <p:cTn id="63" fill="hold" nodeType="afterGroup">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par>
                          <p:cTn id="67" fill="hold" nodeType="afterGroup">
                            <p:stCondLst>
                              <p:cond delay="2500"/>
                            </p:stCondLst>
                            <p:childTnLst>
                              <p:par>
                                <p:cTn id="68" presetID="22" presetClass="entr" presetSubtype="8"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par>
                          <p:cTn id="71" fill="hold" nodeType="afterGroup">
                            <p:stCondLst>
                              <p:cond delay="3000"/>
                            </p:stCondLst>
                            <p:childTnLst>
                              <p:par>
                                <p:cTn id="72" presetID="22" presetClass="entr" presetSubtype="8"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021024" y="978809"/>
            <a:ext cx="3739534" cy="1192506"/>
            <a:chOff x="1907705" y="833239"/>
            <a:chExt cx="3739534" cy="1207493"/>
          </a:xfrm>
        </p:grpSpPr>
        <p:sp>
          <p:nvSpPr>
            <p:cNvPr id="78" name="任意多边形 77"/>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79" name="矩形 78"/>
            <p:cNvSpPr/>
            <p:nvPr/>
          </p:nvSpPr>
          <p:spPr>
            <a:xfrm>
              <a:off x="1907705" y="1024438"/>
              <a:ext cx="102979" cy="80160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80"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81" name="文本框 45"/>
            <p:cNvSpPr txBox="1"/>
            <p:nvPr/>
          </p:nvSpPr>
          <p:spPr>
            <a:xfrm>
              <a:off x="2052277" y="833239"/>
              <a:ext cx="649537" cy="1207493"/>
            </a:xfrm>
            <a:prstGeom prst="rect">
              <a:avLst/>
            </a:prstGeom>
            <a:noFill/>
          </p:spPr>
          <p:txBody>
            <a:bodyPr wrap="none" rtlCol="0">
              <a:spAutoFit/>
            </a:bodyPr>
            <a:lstStyle/>
            <a:p>
              <a:pPr defTabSz="910268" fontAlgn="base">
                <a:spcBef>
                  <a:spcPct val="0"/>
                </a:spcBef>
                <a:spcAft>
                  <a:spcPct val="0"/>
                </a:spcAft>
              </a:pPr>
              <a:r>
                <a:rPr lang="en-US" altLang="zh-CN" sz="7149" b="1" dirty="0">
                  <a:solidFill>
                    <a:prstClr val="white"/>
                  </a:solidFill>
                </a:rPr>
                <a:t>1</a:t>
              </a:r>
              <a:endParaRPr lang="zh-CN" altLang="en-US" sz="7149" b="1" dirty="0">
                <a:solidFill>
                  <a:prstClr val="white"/>
                </a:solidFill>
              </a:endParaRPr>
            </a:p>
          </p:txBody>
        </p:sp>
        <p:sp>
          <p:nvSpPr>
            <p:cNvPr id="82" name="文本框 46"/>
            <p:cNvSpPr txBox="1"/>
            <p:nvPr/>
          </p:nvSpPr>
          <p:spPr>
            <a:xfrm>
              <a:off x="3393255" y="1024435"/>
              <a:ext cx="1087157" cy="371962"/>
            </a:xfrm>
            <a:prstGeom prst="rect">
              <a:avLst/>
            </a:prstGeom>
            <a:noFill/>
          </p:spPr>
          <p:txBody>
            <a:bodyPr wrap="none" rtlCol="0">
              <a:spAutoFit/>
            </a:bodyPr>
            <a:lstStyle/>
            <a:p>
              <a:pPr defTabSz="910268" fontAlgn="base">
                <a:spcBef>
                  <a:spcPct val="0"/>
                </a:spcBef>
                <a:spcAft>
                  <a:spcPct val="0"/>
                </a:spcAft>
              </a:pPr>
              <a:r>
                <a:rPr lang="en-US" altLang="zh-CN" sz="1787" b="1" dirty="0">
                  <a:solidFill>
                    <a:prstClr val="white"/>
                  </a:solidFill>
                  <a:latin typeface="微软雅黑" panose="020B0503020204020204" pitchFamily="34" charset="-122"/>
                  <a:ea typeface="微软雅黑" panose="020B0503020204020204" pitchFamily="34" charset="-122"/>
                </a:rPr>
                <a:t>PPT</a:t>
              </a:r>
              <a:r>
                <a:rPr lang="zh-CN" altLang="en-US" sz="1787" b="1" dirty="0">
                  <a:solidFill>
                    <a:prstClr val="white"/>
                  </a:solidFill>
                  <a:latin typeface="微软雅黑" panose="020B0503020204020204" pitchFamily="34" charset="-122"/>
                  <a:ea typeface="微软雅黑" panose="020B0503020204020204" pitchFamily="34" charset="-122"/>
                </a:rPr>
                <a:t>标题</a:t>
              </a:r>
            </a:p>
          </p:txBody>
        </p:sp>
        <p:sp>
          <p:nvSpPr>
            <p:cNvPr id="83" name="矩形 1"/>
            <p:cNvSpPr>
              <a:spLocks noChangeArrowheads="1"/>
            </p:cNvSpPr>
            <p:nvPr/>
          </p:nvSpPr>
          <p:spPr bwMode="auto">
            <a:xfrm>
              <a:off x="3393255" y="1294880"/>
              <a:ext cx="1985018" cy="62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0268">
                <a:lnSpc>
                  <a:spcPct val="150000"/>
                </a:lnSpc>
              </a:pPr>
              <a:r>
                <a:rPr lang="zh-CN" altLang="en-US" sz="1129" dirty="0">
                  <a:solidFill>
                    <a:prstClr val="white"/>
                  </a:solidFill>
                  <a:latin typeface="微软雅黑" pitchFamily="34" charset="-122"/>
                  <a:ea typeface="微软雅黑" pitchFamily="34" charset="-122"/>
                </a:rPr>
                <a:t>请输入你的内容你的内容</a:t>
              </a:r>
              <a:endParaRPr lang="zh-CN" altLang="zh-CN" sz="1129" dirty="0">
                <a:solidFill>
                  <a:prstClr val="white"/>
                </a:solidFill>
                <a:latin typeface="微软雅黑" pitchFamily="34" charset="-122"/>
                <a:ea typeface="微软雅黑" pitchFamily="34" charset="-122"/>
              </a:endParaRPr>
            </a:p>
            <a:p>
              <a:pPr algn="just" defTabSz="910268">
                <a:lnSpc>
                  <a:spcPct val="150000"/>
                </a:lnSpc>
              </a:pPr>
              <a:endParaRPr lang="zh-CN" altLang="zh-CN" sz="1129" dirty="0">
                <a:solidFill>
                  <a:prstClr val="white"/>
                </a:solidFill>
                <a:latin typeface="微软雅黑" pitchFamily="34" charset="-122"/>
                <a:ea typeface="微软雅黑" pitchFamily="34" charset="-122"/>
              </a:endParaRPr>
            </a:p>
          </p:txBody>
        </p:sp>
      </p:grpSp>
      <p:grpSp>
        <p:nvGrpSpPr>
          <p:cNvPr id="84" name="组合 83"/>
          <p:cNvGrpSpPr/>
          <p:nvPr/>
        </p:nvGrpSpPr>
        <p:grpSpPr>
          <a:xfrm>
            <a:off x="1022002" y="1845462"/>
            <a:ext cx="3739534" cy="1192506"/>
            <a:chOff x="983374" y="1667240"/>
            <a:chExt cx="3739534" cy="1207493"/>
          </a:xfrm>
        </p:grpSpPr>
        <p:sp>
          <p:nvSpPr>
            <p:cNvPr id="85" name="任意多边形 84"/>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86" name="矩形 85"/>
            <p:cNvSpPr/>
            <p:nvPr/>
          </p:nvSpPr>
          <p:spPr>
            <a:xfrm>
              <a:off x="983374" y="1858439"/>
              <a:ext cx="102979" cy="8016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87"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88" name="文本框 53"/>
            <p:cNvSpPr txBox="1"/>
            <p:nvPr/>
          </p:nvSpPr>
          <p:spPr>
            <a:xfrm>
              <a:off x="1127947" y="1667240"/>
              <a:ext cx="649537" cy="1207493"/>
            </a:xfrm>
            <a:prstGeom prst="rect">
              <a:avLst/>
            </a:prstGeom>
            <a:noFill/>
          </p:spPr>
          <p:txBody>
            <a:bodyPr wrap="none" rtlCol="0">
              <a:spAutoFit/>
            </a:bodyPr>
            <a:lstStyle/>
            <a:p>
              <a:pPr defTabSz="910268" fontAlgn="base">
                <a:spcBef>
                  <a:spcPct val="0"/>
                </a:spcBef>
                <a:spcAft>
                  <a:spcPct val="0"/>
                </a:spcAft>
              </a:pPr>
              <a:r>
                <a:rPr lang="en-US" altLang="zh-CN" sz="7149" b="1" dirty="0">
                  <a:solidFill>
                    <a:prstClr val="white"/>
                  </a:solidFill>
                </a:rPr>
                <a:t>2</a:t>
              </a:r>
              <a:endParaRPr lang="zh-CN" altLang="en-US" sz="7149" b="1" dirty="0">
                <a:solidFill>
                  <a:prstClr val="white"/>
                </a:solidFill>
              </a:endParaRPr>
            </a:p>
          </p:txBody>
        </p:sp>
        <p:sp>
          <p:nvSpPr>
            <p:cNvPr id="89" name="文本框 54"/>
            <p:cNvSpPr txBox="1"/>
            <p:nvPr/>
          </p:nvSpPr>
          <p:spPr>
            <a:xfrm>
              <a:off x="2468924" y="1858436"/>
              <a:ext cx="829073" cy="291388"/>
            </a:xfrm>
            <a:prstGeom prst="rect">
              <a:avLst/>
            </a:prstGeom>
            <a:noFill/>
          </p:spPr>
          <p:txBody>
            <a:bodyPr wrap="none" rtlCol="0">
              <a:spAutoFit/>
            </a:bodyPr>
            <a:lstStyle/>
            <a:p>
              <a:pPr defTabSz="910268"/>
              <a:r>
                <a:rPr lang="en-US" altLang="zh-CN" sz="1270" b="1" dirty="0">
                  <a:solidFill>
                    <a:prstClr val="white"/>
                  </a:solidFill>
                  <a:latin typeface="微软雅黑" panose="020B0503020204020204" pitchFamily="34" charset="-122"/>
                  <a:ea typeface="微软雅黑" panose="020B0503020204020204" pitchFamily="34" charset="-122"/>
                </a:rPr>
                <a:t>PPT</a:t>
              </a:r>
              <a:r>
                <a:rPr lang="zh-CN" altLang="en-US" sz="1270" b="1" dirty="0">
                  <a:solidFill>
                    <a:prstClr val="white"/>
                  </a:solidFill>
                  <a:latin typeface="微软雅黑" panose="020B0503020204020204" pitchFamily="34" charset="-122"/>
                  <a:ea typeface="微软雅黑" panose="020B0503020204020204" pitchFamily="34" charset="-122"/>
                </a:rPr>
                <a:t>标题</a:t>
              </a:r>
            </a:p>
          </p:txBody>
        </p:sp>
        <p:sp>
          <p:nvSpPr>
            <p:cNvPr id="90" name="矩形 1"/>
            <p:cNvSpPr>
              <a:spLocks noChangeArrowheads="1"/>
            </p:cNvSpPr>
            <p:nvPr/>
          </p:nvSpPr>
          <p:spPr bwMode="auto">
            <a:xfrm>
              <a:off x="2468924" y="2128881"/>
              <a:ext cx="1985018" cy="35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0268">
                <a:lnSpc>
                  <a:spcPct val="150000"/>
                </a:lnSpc>
              </a:pPr>
              <a:r>
                <a:rPr lang="zh-CN" altLang="en-US" sz="1129" dirty="0">
                  <a:solidFill>
                    <a:prstClr val="white"/>
                  </a:solidFill>
                  <a:latin typeface="微软雅黑" pitchFamily="34" charset="-122"/>
                  <a:ea typeface="微软雅黑" pitchFamily="34" charset="-122"/>
                </a:rPr>
                <a:t>请输入你的内容你的内容</a:t>
              </a:r>
              <a:endParaRPr lang="zh-CN" altLang="zh-CN" sz="1129" dirty="0">
                <a:solidFill>
                  <a:prstClr val="white"/>
                </a:solidFill>
                <a:latin typeface="微软雅黑" pitchFamily="34" charset="-122"/>
                <a:ea typeface="微软雅黑" pitchFamily="34" charset="-122"/>
              </a:endParaRPr>
            </a:p>
          </p:txBody>
        </p:sp>
      </p:grpSp>
      <p:grpSp>
        <p:nvGrpSpPr>
          <p:cNvPr id="91" name="组合 90"/>
          <p:cNvGrpSpPr/>
          <p:nvPr/>
        </p:nvGrpSpPr>
        <p:grpSpPr>
          <a:xfrm>
            <a:off x="1021024" y="2712117"/>
            <a:ext cx="3739534" cy="1192506"/>
            <a:chOff x="982395" y="2544785"/>
            <a:chExt cx="3739534" cy="1207493"/>
          </a:xfrm>
        </p:grpSpPr>
        <p:sp>
          <p:nvSpPr>
            <p:cNvPr id="92" name="任意多边形 91"/>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93" name="矩形 92"/>
            <p:cNvSpPr/>
            <p:nvPr/>
          </p:nvSpPr>
          <p:spPr>
            <a:xfrm>
              <a:off x="982395" y="2735984"/>
              <a:ext cx="102979" cy="8016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94"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95" name="文本框 60"/>
            <p:cNvSpPr txBox="1"/>
            <p:nvPr/>
          </p:nvSpPr>
          <p:spPr>
            <a:xfrm>
              <a:off x="1126967" y="2544785"/>
              <a:ext cx="649537" cy="1207493"/>
            </a:xfrm>
            <a:prstGeom prst="rect">
              <a:avLst/>
            </a:prstGeom>
            <a:noFill/>
          </p:spPr>
          <p:txBody>
            <a:bodyPr wrap="none" rtlCol="0">
              <a:spAutoFit/>
            </a:bodyPr>
            <a:lstStyle/>
            <a:p>
              <a:pPr defTabSz="910268" fontAlgn="base">
                <a:spcBef>
                  <a:spcPct val="0"/>
                </a:spcBef>
                <a:spcAft>
                  <a:spcPct val="0"/>
                </a:spcAft>
              </a:pPr>
              <a:r>
                <a:rPr lang="en-US" altLang="zh-CN" sz="7149" b="1" dirty="0">
                  <a:solidFill>
                    <a:prstClr val="white"/>
                  </a:solidFill>
                </a:rPr>
                <a:t>3</a:t>
              </a:r>
              <a:endParaRPr lang="zh-CN" altLang="en-US" sz="7149" b="1" dirty="0">
                <a:solidFill>
                  <a:prstClr val="white"/>
                </a:solidFill>
              </a:endParaRPr>
            </a:p>
          </p:txBody>
        </p:sp>
        <p:sp>
          <p:nvSpPr>
            <p:cNvPr id="96" name="文本框 61"/>
            <p:cNvSpPr txBox="1"/>
            <p:nvPr/>
          </p:nvSpPr>
          <p:spPr>
            <a:xfrm>
              <a:off x="2467945" y="2735981"/>
              <a:ext cx="829073" cy="291388"/>
            </a:xfrm>
            <a:prstGeom prst="rect">
              <a:avLst/>
            </a:prstGeom>
            <a:noFill/>
          </p:spPr>
          <p:txBody>
            <a:bodyPr wrap="none" rtlCol="0">
              <a:spAutoFit/>
            </a:bodyPr>
            <a:lstStyle/>
            <a:p>
              <a:pPr defTabSz="910268"/>
              <a:r>
                <a:rPr lang="en-US" altLang="zh-CN" sz="1270" b="1" dirty="0">
                  <a:solidFill>
                    <a:prstClr val="white"/>
                  </a:solidFill>
                  <a:latin typeface="微软雅黑" panose="020B0503020204020204" pitchFamily="34" charset="-122"/>
                  <a:ea typeface="微软雅黑" panose="020B0503020204020204" pitchFamily="34" charset="-122"/>
                </a:rPr>
                <a:t>PPT</a:t>
              </a:r>
              <a:r>
                <a:rPr lang="zh-CN" altLang="en-US" sz="1270" b="1" dirty="0">
                  <a:solidFill>
                    <a:prstClr val="white"/>
                  </a:solidFill>
                  <a:latin typeface="微软雅黑" panose="020B0503020204020204" pitchFamily="34" charset="-122"/>
                  <a:ea typeface="微软雅黑" panose="020B0503020204020204" pitchFamily="34" charset="-122"/>
                </a:rPr>
                <a:t>标题</a:t>
              </a:r>
            </a:p>
          </p:txBody>
        </p:sp>
        <p:sp>
          <p:nvSpPr>
            <p:cNvPr id="97" name="矩形 1"/>
            <p:cNvSpPr>
              <a:spLocks noChangeArrowheads="1"/>
            </p:cNvSpPr>
            <p:nvPr/>
          </p:nvSpPr>
          <p:spPr bwMode="auto">
            <a:xfrm>
              <a:off x="2467945" y="3006427"/>
              <a:ext cx="1985018" cy="35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0268">
                <a:lnSpc>
                  <a:spcPct val="150000"/>
                </a:lnSpc>
              </a:pPr>
              <a:r>
                <a:rPr lang="zh-CN" altLang="en-US" sz="1129" dirty="0">
                  <a:solidFill>
                    <a:prstClr val="white"/>
                  </a:solidFill>
                  <a:latin typeface="微软雅黑" pitchFamily="34" charset="-122"/>
                  <a:ea typeface="微软雅黑" pitchFamily="34" charset="-122"/>
                </a:rPr>
                <a:t>请输入你的内容你的内容</a:t>
              </a:r>
              <a:endParaRPr lang="zh-CN" altLang="zh-CN" sz="1129" dirty="0">
                <a:solidFill>
                  <a:prstClr val="white"/>
                </a:solidFill>
                <a:latin typeface="微软雅黑" pitchFamily="34" charset="-122"/>
                <a:ea typeface="微软雅黑" pitchFamily="34" charset="-122"/>
              </a:endParaRPr>
            </a:p>
          </p:txBody>
        </p:sp>
      </p:grpSp>
      <p:grpSp>
        <p:nvGrpSpPr>
          <p:cNvPr id="98" name="组合 97"/>
          <p:cNvGrpSpPr/>
          <p:nvPr/>
        </p:nvGrpSpPr>
        <p:grpSpPr>
          <a:xfrm>
            <a:off x="1021024" y="3578771"/>
            <a:ext cx="3739534" cy="1192506"/>
            <a:chOff x="982394" y="3422330"/>
            <a:chExt cx="3739534" cy="1207493"/>
          </a:xfrm>
        </p:grpSpPr>
        <p:sp>
          <p:nvSpPr>
            <p:cNvPr id="99" name="任意多边形 98"/>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100" name="矩形 99"/>
            <p:cNvSpPr/>
            <p:nvPr/>
          </p:nvSpPr>
          <p:spPr>
            <a:xfrm>
              <a:off x="982394" y="3613529"/>
              <a:ext cx="102979" cy="801604"/>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101"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268" fontAlgn="base">
                <a:spcBef>
                  <a:spcPct val="0"/>
                </a:spcBef>
                <a:spcAft>
                  <a:spcPct val="0"/>
                </a:spcAft>
              </a:pPr>
              <a:endParaRPr lang="zh-CN" altLang="en-US" sz="1787">
                <a:solidFill>
                  <a:prstClr val="white"/>
                </a:solidFill>
              </a:endParaRPr>
            </a:p>
          </p:txBody>
        </p:sp>
        <p:sp>
          <p:nvSpPr>
            <p:cNvPr id="102" name="文本框 67"/>
            <p:cNvSpPr txBox="1"/>
            <p:nvPr/>
          </p:nvSpPr>
          <p:spPr>
            <a:xfrm>
              <a:off x="1126966" y="3422330"/>
              <a:ext cx="649537" cy="1207493"/>
            </a:xfrm>
            <a:prstGeom prst="rect">
              <a:avLst/>
            </a:prstGeom>
            <a:noFill/>
          </p:spPr>
          <p:txBody>
            <a:bodyPr wrap="none" rtlCol="0">
              <a:spAutoFit/>
            </a:bodyPr>
            <a:lstStyle/>
            <a:p>
              <a:pPr defTabSz="910268" fontAlgn="base">
                <a:spcBef>
                  <a:spcPct val="0"/>
                </a:spcBef>
                <a:spcAft>
                  <a:spcPct val="0"/>
                </a:spcAft>
              </a:pPr>
              <a:r>
                <a:rPr lang="en-US" altLang="zh-CN" sz="7149" b="1" dirty="0">
                  <a:solidFill>
                    <a:prstClr val="white"/>
                  </a:solidFill>
                </a:rPr>
                <a:t>4</a:t>
              </a:r>
              <a:endParaRPr lang="zh-CN" altLang="en-US" sz="7149" b="1" dirty="0">
                <a:solidFill>
                  <a:prstClr val="white"/>
                </a:solidFill>
              </a:endParaRPr>
            </a:p>
          </p:txBody>
        </p:sp>
        <p:sp>
          <p:nvSpPr>
            <p:cNvPr id="103" name="文本框 68"/>
            <p:cNvSpPr txBox="1"/>
            <p:nvPr/>
          </p:nvSpPr>
          <p:spPr>
            <a:xfrm>
              <a:off x="2467944" y="3613526"/>
              <a:ext cx="829073" cy="291388"/>
            </a:xfrm>
            <a:prstGeom prst="rect">
              <a:avLst/>
            </a:prstGeom>
            <a:noFill/>
          </p:spPr>
          <p:txBody>
            <a:bodyPr wrap="none" rtlCol="0">
              <a:spAutoFit/>
            </a:bodyPr>
            <a:lstStyle/>
            <a:p>
              <a:pPr defTabSz="910268"/>
              <a:r>
                <a:rPr lang="en-US" altLang="zh-CN" sz="1270" b="1" dirty="0">
                  <a:solidFill>
                    <a:prstClr val="white"/>
                  </a:solidFill>
                  <a:latin typeface="微软雅黑" panose="020B0503020204020204" pitchFamily="34" charset="-122"/>
                  <a:ea typeface="微软雅黑" panose="020B0503020204020204" pitchFamily="34" charset="-122"/>
                </a:rPr>
                <a:t>PPT</a:t>
              </a:r>
              <a:r>
                <a:rPr lang="zh-CN" altLang="en-US" sz="1270" b="1" dirty="0">
                  <a:solidFill>
                    <a:prstClr val="white"/>
                  </a:solidFill>
                  <a:latin typeface="微软雅黑" panose="020B0503020204020204" pitchFamily="34" charset="-122"/>
                  <a:ea typeface="微软雅黑" panose="020B0503020204020204" pitchFamily="34" charset="-122"/>
                </a:rPr>
                <a:t>标题</a:t>
              </a:r>
            </a:p>
          </p:txBody>
        </p:sp>
        <p:sp>
          <p:nvSpPr>
            <p:cNvPr id="104" name="矩形 1"/>
            <p:cNvSpPr>
              <a:spLocks noChangeArrowheads="1"/>
            </p:cNvSpPr>
            <p:nvPr/>
          </p:nvSpPr>
          <p:spPr bwMode="auto">
            <a:xfrm>
              <a:off x="2467944" y="3883971"/>
              <a:ext cx="1985018" cy="35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0268">
                <a:lnSpc>
                  <a:spcPct val="150000"/>
                </a:lnSpc>
              </a:pPr>
              <a:r>
                <a:rPr lang="zh-CN" altLang="en-US" sz="1129" dirty="0">
                  <a:solidFill>
                    <a:prstClr val="white"/>
                  </a:solidFill>
                  <a:latin typeface="微软雅黑" pitchFamily="34" charset="-122"/>
                  <a:ea typeface="微软雅黑" pitchFamily="34" charset="-122"/>
                </a:rPr>
                <a:t>请输入你的内容你的内容</a:t>
              </a:r>
              <a:endParaRPr lang="zh-CN" altLang="zh-CN" sz="1129" dirty="0">
                <a:solidFill>
                  <a:prstClr val="white"/>
                </a:solidFill>
                <a:latin typeface="微软雅黑" pitchFamily="34" charset="-122"/>
                <a:ea typeface="微软雅黑" pitchFamily="34" charset="-122"/>
              </a:endParaRPr>
            </a:p>
          </p:txBody>
        </p:sp>
      </p:grpSp>
      <p:sp>
        <p:nvSpPr>
          <p:cNvPr id="155" name="矩形 1"/>
          <p:cNvSpPr>
            <a:spLocks noChangeArrowheads="1"/>
          </p:cNvSpPr>
          <p:nvPr/>
        </p:nvSpPr>
        <p:spPr bwMode="auto">
          <a:xfrm>
            <a:off x="5635960" y="1631157"/>
            <a:ext cx="2449046" cy="46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2" tIns="45511" rIns="91022" bIns="45511">
            <a:spAutoFit/>
          </a:bodyPr>
          <a:lstStyle/>
          <a:p>
            <a:pPr algn="just" defTabSz="910268" fontAlgn="base">
              <a:lnSpc>
                <a:spcPct val="150000"/>
              </a:lnSpc>
              <a:spcBef>
                <a:spcPct val="0"/>
              </a:spcBef>
              <a:spcAft>
                <a:spcPct val="0"/>
              </a:spcAft>
            </a:pPr>
            <a:r>
              <a:rPr lang="zh-CN" altLang="en-US" sz="1599" b="1" dirty="0">
                <a:solidFill>
                  <a:prstClr val="black">
                    <a:lumMod val="65000"/>
                    <a:lumOff val="35000"/>
                  </a:prstClr>
                </a:solidFill>
                <a:latin typeface="微软雅黑" pitchFamily="34" charset="-122"/>
                <a:ea typeface="微软雅黑" pitchFamily="34" charset="-122"/>
              </a:rPr>
              <a:t>请输入你要的标题</a:t>
            </a:r>
            <a:r>
              <a:rPr lang="en-US" altLang="zh-CN" sz="1599" b="1" dirty="0">
                <a:solidFill>
                  <a:prstClr val="black">
                    <a:lumMod val="65000"/>
                    <a:lumOff val="35000"/>
                  </a:prstClr>
                </a:solidFill>
                <a:latin typeface="微软雅黑" pitchFamily="34" charset="-122"/>
                <a:ea typeface="微软雅黑" pitchFamily="34" charset="-122"/>
              </a:rPr>
              <a:t> ……</a:t>
            </a:r>
            <a:endParaRPr lang="zh-CN" altLang="zh-CN" sz="1599" b="1" dirty="0">
              <a:solidFill>
                <a:prstClr val="black">
                  <a:lumMod val="65000"/>
                  <a:lumOff val="35000"/>
                </a:prstClr>
              </a:solidFill>
              <a:latin typeface="微软雅黑" pitchFamily="34" charset="-122"/>
              <a:ea typeface="微软雅黑" pitchFamily="34" charset="-122"/>
            </a:endParaRPr>
          </a:p>
        </p:txBody>
      </p:sp>
      <p:grpSp>
        <p:nvGrpSpPr>
          <p:cNvPr id="156" name="组合 155"/>
          <p:cNvGrpSpPr/>
          <p:nvPr/>
        </p:nvGrpSpPr>
        <p:grpSpPr>
          <a:xfrm rot="373923">
            <a:off x="8041050" y="1400293"/>
            <a:ext cx="590240" cy="1588797"/>
            <a:chOff x="7712264" y="936455"/>
            <a:chExt cx="590241" cy="1608762"/>
          </a:xfrm>
        </p:grpSpPr>
        <p:sp>
          <p:nvSpPr>
            <p:cNvPr id="157" name="文本框 118"/>
            <p:cNvSpPr txBox="1"/>
            <p:nvPr/>
          </p:nvSpPr>
          <p:spPr>
            <a:xfrm rot="183659">
              <a:off x="7712264" y="956741"/>
              <a:ext cx="526107" cy="1588476"/>
            </a:xfrm>
            <a:prstGeom prst="rect">
              <a:avLst/>
            </a:prstGeom>
            <a:noFill/>
          </p:spPr>
          <p:txBody>
            <a:bodyPr wrap="none" rtlCol="0">
              <a:spAutoFit/>
            </a:bodyPr>
            <a:lstStyle/>
            <a:p>
              <a:pPr defTabSz="910268" fontAlgn="base">
                <a:spcBef>
                  <a:spcPct val="0"/>
                </a:spcBef>
                <a:spcAft>
                  <a:spcPct val="0"/>
                </a:spcAft>
              </a:pPr>
              <a:r>
                <a:rPr lang="en-US" altLang="zh-CN" sz="9594"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9594"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8" name="文本框 122"/>
            <p:cNvSpPr txBox="1"/>
            <p:nvPr/>
          </p:nvSpPr>
          <p:spPr>
            <a:xfrm rot="183659">
              <a:off x="7776398" y="936455"/>
              <a:ext cx="526107" cy="1588476"/>
            </a:xfrm>
            <a:prstGeom prst="rect">
              <a:avLst/>
            </a:prstGeom>
            <a:noFill/>
          </p:spPr>
          <p:txBody>
            <a:bodyPr wrap="none" rtlCol="0">
              <a:spAutoFit/>
            </a:bodyPr>
            <a:lstStyle/>
            <a:p>
              <a:pPr defTabSz="910268" fontAlgn="base">
                <a:spcBef>
                  <a:spcPct val="0"/>
                </a:spcBef>
                <a:spcAft>
                  <a:spcPct val="0"/>
                </a:spcAft>
              </a:pPr>
              <a:r>
                <a:rPr lang="en-US" altLang="zh-CN" sz="9594" dirty="0">
                  <a:solidFill>
                    <a:schemeClr val="bg2"/>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9594" dirty="0">
                <a:solidFill>
                  <a:schemeClr val="bg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9" name="组合 158"/>
          <p:cNvGrpSpPr/>
          <p:nvPr/>
        </p:nvGrpSpPr>
        <p:grpSpPr>
          <a:xfrm rot="527905" flipV="1">
            <a:off x="5148645" y="1201734"/>
            <a:ext cx="590241" cy="1588798"/>
            <a:chOff x="7712265" y="936455"/>
            <a:chExt cx="590241" cy="1608763"/>
          </a:xfrm>
        </p:grpSpPr>
        <p:sp>
          <p:nvSpPr>
            <p:cNvPr id="160" name="文本框 125"/>
            <p:cNvSpPr txBox="1"/>
            <p:nvPr/>
          </p:nvSpPr>
          <p:spPr>
            <a:xfrm rot="183659">
              <a:off x="7712265" y="956742"/>
              <a:ext cx="526106" cy="1588476"/>
            </a:xfrm>
            <a:prstGeom prst="rect">
              <a:avLst/>
            </a:prstGeom>
            <a:noFill/>
          </p:spPr>
          <p:txBody>
            <a:bodyPr wrap="none" rtlCol="0">
              <a:spAutoFit/>
            </a:bodyPr>
            <a:lstStyle/>
            <a:p>
              <a:pPr defTabSz="910268" fontAlgn="base">
                <a:spcBef>
                  <a:spcPct val="0"/>
                </a:spcBef>
                <a:spcAft>
                  <a:spcPct val="0"/>
                </a:spcAft>
              </a:pPr>
              <a:r>
                <a:rPr lang="en-US" altLang="zh-CN" sz="9594"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9594"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1" name="文本框 126"/>
            <p:cNvSpPr txBox="1"/>
            <p:nvPr/>
          </p:nvSpPr>
          <p:spPr>
            <a:xfrm rot="183659">
              <a:off x="7776400" y="936455"/>
              <a:ext cx="526106" cy="1588476"/>
            </a:xfrm>
            <a:prstGeom prst="rect">
              <a:avLst/>
            </a:prstGeom>
            <a:noFill/>
          </p:spPr>
          <p:txBody>
            <a:bodyPr wrap="none" rtlCol="0">
              <a:spAutoFit/>
            </a:bodyPr>
            <a:lstStyle/>
            <a:p>
              <a:pPr defTabSz="910268" fontAlgn="base">
                <a:spcBef>
                  <a:spcPct val="0"/>
                </a:spcBef>
                <a:spcAft>
                  <a:spcPct val="0"/>
                </a:spcAft>
              </a:pPr>
              <a:r>
                <a:rPr lang="en-US" altLang="zh-CN" sz="9594" dirty="0">
                  <a:solidFill>
                    <a:schemeClr val="bg2"/>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9594" dirty="0">
                <a:solidFill>
                  <a:schemeClr val="bg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extLst>
      <p:ext uri="{BB962C8B-B14F-4D97-AF65-F5344CB8AC3E}">
        <p14:creationId xmlns:p14="http://schemas.microsoft.com/office/powerpoint/2010/main" val="18623394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750"/>
                                        <p:tgtEl>
                                          <p:spTgt spid="77"/>
                                        </p:tgtEl>
                                      </p:cBhvr>
                                    </p:animEffect>
                                    <p:anim calcmode="lin" valueType="num">
                                      <p:cBhvr>
                                        <p:cTn id="8" dur="750" fill="hold"/>
                                        <p:tgtEl>
                                          <p:spTgt spid="77"/>
                                        </p:tgtEl>
                                        <p:attrNameLst>
                                          <p:attrName>ppt_x</p:attrName>
                                        </p:attrNameLst>
                                      </p:cBhvr>
                                      <p:tavLst>
                                        <p:tav tm="0">
                                          <p:val>
                                            <p:strVal val="#ppt_x"/>
                                          </p:val>
                                        </p:tav>
                                        <p:tav tm="100000">
                                          <p:val>
                                            <p:strVal val="#ppt_x"/>
                                          </p:val>
                                        </p:tav>
                                      </p:tavLst>
                                    </p:anim>
                                    <p:anim calcmode="lin" valueType="num">
                                      <p:cBhvr>
                                        <p:cTn id="9" dur="750" fill="hold"/>
                                        <p:tgtEl>
                                          <p:spTgt spid="7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750"/>
                                        <p:tgtEl>
                                          <p:spTgt spid="84"/>
                                        </p:tgtEl>
                                      </p:cBhvr>
                                    </p:animEffect>
                                    <p:anim calcmode="lin" valueType="num">
                                      <p:cBhvr>
                                        <p:cTn id="14" dur="750" fill="hold"/>
                                        <p:tgtEl>
                                          <p:spTgt spid="84"/>
                                        </p:tgtEl>
                                        <p:attrNameLst>
                                          <p:attrName>ppt_x</p:attrName>
                                        </p:attrNameLst>
                                      </p:cBhvr>
                                      <p:tavLst>
                                        <p:tav tm="0">
                                          <p:val>
                                            <p:strVal val="#ppt_x"/>
                                          </p:val>
                                        </p:tav>
                                        <p:tav tm="100000">
                                          <p:val>
                                            <p:strVal val="#ppt_x"/>
                                          </p:val>
                                        </p:tav>
                                      </p:tavLst>
                                    </p:anim>
                                    <p:anim calcmode="lin" valueType="num">
                                      <p:cBhvr>
                                        <p:cTn id="15" dur="750" fill="hold"/>
                                        <p:tgtEl>
                                          <p:spTgt spid="8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750"/>
                                        <p:tgtEl>
                                          <p:spTgt spid="91"/>
                                        </p:tgtEl>
                                      </p:cBhvr>
                                    </p:animEffect>
                                    <p:anim calcmode="lin" valueType="num">
                                      <p:cBhvr>
                                        <p:cTn id="20" dur="750" fill="hold"/>
                                        <p:tgtEl>
                                          <p:spTgt spid="91"/>
                                        </p:tgtEl>
                                        <p:attrNameLst>
                                          <p:attrName>ppt_x</p:attrName>
                                        </p:attrNameLst>
                                      </p:cBhvr>
                                      <p:tavLst>
                                        <p:tav tm="0">
                                          <p:val>
                                            <p:strVal val="#ppt_x"/>
                                          </p:val>
                                        </p:tav>
                                        <p:tav tm="100000">
                                          <p:val>
                                            <p:strVal val="#ppt_x"/>
                                          </p:val>
                                        </p:tav>
                                      </p:tavLst>
                                    </p:anim>
                                    <p:anim calcmode="lin" valueType="num">
                                      <p:cBhvr>
                                        <p:cTn id="21" dur="750" fill="hold"/>
                                        <p:tgtEl>
                                          <p:spTgt spid="91"/>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750"/>
                                        <p:tgtEl>
                                          <p:spTgt spid="98"/>
                                        </p:tgtEl>
                                      </p:cBhvr>
                                    </p:animEffect>
                                    <p:anim calcmode="lin" valueType="num">
                                      <p:cBhvr>
                                        <p:cTn id="26" dur="750" fill="hold"/>
                                        <p:tgtEl>
                                          <p:spTgt spid="98"/>
                                        </p:tgtEl>
                                        <p:attrNameLst>
                                          <p:attrName>ppt_x</p:attrName>
                                        </p:attrNameLst>
                                      </p:cBhvr>
                                      <p:tavLst>
                                        <p:tav tm="0">
                                          <p:val>
                                            <p:strVal val="#ppt_x"/>
                                          </p:val>
                                        </p:tav>
                                        <p:tav tm="100000">
                                          <p:val>
                                            <p:strVal val="#ppt_x"/>
                                          </p:val>
                                        </p:tav>
                                      </p:tavLst>
                                    </p:anim>
                                    <p:anim calcmode="lin" valueType="num">
                                      <p:cBhvr>
                                        <p:cTn id="27" dur="750" fill="hold"/>
                                        <p:tgtEl>
                                          <p:spTgt spid="98"/>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fade">
                                      <p:cBhvr>
                                        <p:cTn id="31" dur="500"/>
                                        <p:tgtEl>
                                          <p:spTgt spid="159"/>
                                        </p:tgtEl>
                                      </p:cBhvr>
                                    </p:animEffect>
                                  </p:childTnLst>
                                </p:cTn>
                              </p:par>
                              <p:par>
                                <p:cTn id="32" presetID="10" presetClass="entr" presetSubtype="0" fill="hold" nodeType="withEffect">
                                  <p:stCondLst>
                                    <p:cond delay="0"/>
                                  </p:stCondLst>
                                  <p:childTnLst>
                                    <p:set>
                                      <p:cBhvr>
                                        <p:cTn id="33" dur="1" fill="hold">
                                          <p:stCondLst>
                                            <p:cond delay="0"/>
                                          </p:stCondLst>
                                        </p:cTn>
                                        <p:tgtEl>
                                          <p:spTgt spid="156"/>
                                        </p:tgtEl>
                                        <p:attrNameLst>
                                          <p:attrName>style.visibility</p:attrName>
                                        </p:attrNameLst>
                                      </p:cBhvr>
                                      <p:to>
                                        <p:strVal val="visible"/>
                                      </p:to>
                                    </p:set>
                                    <p:animEffect transition="in" filter="fade">
                                      <p:cBhvr>
                                        <p:cTn id="34" dur="500"/>
                                        <p:tgtEl>
                                          <p:spTgt spid="156"/>
                                        </p:tgtEl>
                                      </p:cBhvr>
                                    </p:animEffect>
                                  </p:childTnLst>
                                </p:cTn>
                              </p:par>
                            </p:childTnLst>
                          </p:cTn>
                        </p:par>
                        <p:par>
                          <p:cTn id="35" fill="hold">
                            <p:stCondLst>
                              <p:cond delay="3500"/>
                            </p:stCondLst>
                            <p:childTnLst>
                              <p:par>
                                <p:cTn id="36" presetID="32" presetClass="emph" presetSubtype="0" fill="hold" nodeType="afterEffect">
                                  <p:stCondLst>
                                    <p:cond delay="0"/>
                                  </p:stCondLst>
                                  <p:childTnLst>
                                    <p:animRot by="120000">
                                      <p:cBhvr>
                                        <p:cTn id="37" dur="100" fill="hold">
                                          <p:stCondLst>
                                            <p:cond delay="0"/>
                                          </p:stCondLst>
                                        </p:cTn>
                                        <p:tgtEl>
                                          <p:spTgt spid="159"/>
                                        </p:tgtEl>
                                        <p:attrNameLst>
                                          <p:attrName>r</p:attrName>
                                        </p:attrNameLst>
                                      </p:cBhvr>
                                    </p:animRot>
                                    <p:animRot by="-240000">
                                      <p:cBhvr>
                                        <p:cTn id="38" dur="200" fill="hold">
                                          <p:stCondLst>
                                            <p:cond delay="200"/>
                                          </p:stCondLst>
                                        </p:cTn>
                                        <p:tgtEl>
                                          <p:spTgt spid="159"/>
                                        </p:tgtEl>
                                        <p:attrNameLst>
                                          <p:attrName>r</p:attrName>
                                        </p:attrNameLst>
                                      </p:cBhvr>
                                    </p:animRot>
                                    <p:animRot by="240000">
                                      <p:cBhvr>
                                        <p:cTn id="39" dur="200" fill="hold">
                                          <p:stCondLst>
                                            <p:cond delay="400"/>
                                          </p:stCondLst>
                                        </p:cTn>
                                        <p:tgtEl>
                                          <p:spTgt spid="159"/>
                                        </p:tgtEl>
                                        <p:attrNameLst>
                                          <p:attrName>r</p:attrName>
                                        </p:attrNameLst>
                                      </p:cBhvr>
                                    </p:animRot>
                                    <p:animRot by="-240000">
                                      <p:cBhvr>
                                        <p:cTn id="40" dur="200" fill="hold">
                                          <p:stCondLst>
                                            <p:cond delay="600"/>
                                          </p:stCondLst>
                                        </p:cTn>
                                        <p:tgtEl>
                                          <p:spTgt spid="159"/>
                                        </p:tgtEl>
                                        <p:attrNameLst>
                                          <p:attrName>r</p:attrName>
                                        </p:attrNameLst>
                                      </p:cBhvr>
                                    </p:animRot>
                                    <p:animRot by="120000">
                                      <p:cBhvr>
                                        <p:cTn id="41" dur="200" fill="hold">
                                          <p:stCondLst>
                                            <p:cond delay="800"/>
                                          </p:stCondLst>
                                        </p:cTn>
                                        <p:tgtEl>
                                          <p:spTgt spid="159"/>
                                        </p:tgtEl>
                                        <p:attrNameLst>
                                          <p:attrName>r</p:attrName>
                                        </p:attrNameLst>
                                      </p:cBhvr>
                                    </p:animRot>
                                  </p:childTnLst>
                                </p:cTn>
                              </p:par>
                              <p:par>
                                <p:cTn id="42" presetID="32" presetClass="emph" presetSubtype="0" fill="hold" nodeType="withEffect">
                                  <p:stCondLst>
                                    <p:cond delay="0"/>
                                  </p:stCondLst>
                                  <p:childTnLst>
                                    <p:animRot by="120000">
                                      <p:cBhvr>
                                        <p:cTn id="43" dur="100" fill="hold">
                                          <p:stCondLst>
                                            <p:cond delay="0"/>
                                          </p:stCondLst>
                                        </p:cTn>
                                        <p:tgtEl>
                                          <p:spTgt spid="156"/>
                                        </p:tgtEl>
                                        <p:attrNameLst>
                                          <p:attrName>r</p:attrName>
                                        </p:attrNameLst>
                                      </p:cBhvr>
                                    </p:animRot>
                                    <p:animRot by="-240000">
                                      <p:cBhvr>
                                        <p:cTn id="44" dur="200" fill="hold">
                                          <p:stCondLst>
                                            <p:cond delay="200"/>
                                          </p:stCondLst>
                                        </p:cTn>
                                        <p:tgtEl>
                                          <p:spTgt spid="156"/>
                                        </p:tgtEl>
                                        <p:attrNameLst>
                                          <p:attrName>r</p:attrName>
                                        </p:attrNameLst>
                                      </p:cBhvr>
                                    </p:animRot>
                                    <p:animRot by="240000">
                                      <p:cBhvr>
                                        <p:cTn id="45" dur="200" fill="hold">
                                          <p:stCondLst>
                                            <p:cond delay="400"/>
                                          </p:stCondLst>
                                        </p:cTn>
                                        <p:tgtEl>
                                          <p:spTgt spid="156"/>
                                        </p:tgtEl>
                                        <p:attrNameLst>
                                          <p:attrName>r</p:attrName>
                                        </p:attrNameLst>
                                      </p:cBhvr>
                                    </p:animRot>
                                    <p:animRot by="-240000">
                                      <p:cBhvr>
                                        <p:cTn id="46" dur="200" fill="hold">
                                          <p:stCondLst>
                                            <p:cond delay="600"/>
                                          </p:stCondLst>
                                        </p:cTn>
                                        <p:tgtEl>
                                          <p:spTgt spid="156"/>
                                        </p:tgtEl>
                                        <p:attrNameLst>
                                          <p:attrName>r</p:attrName>
                                        </p:attrNameLst>
                                      </p:cBhvr>
                                    </p:animRot>
                                    <p:animRot by="120000">
                                      <p:cBhvr>
                                        <p:cTn id="47" dur="200" fill="hold">
                                          <p:stCondLst>
                                            <p:cond delay="800"/>
                                          </p:stCondLst>
                                        </p:cTn>
                                        <p:tgtEl>
                                          <p:spTgt spid="156"/>
                                        </p:tgtEl>
                                        <p:attrNameLst>
                                          <p:attrName>r</p:attrName>
                                        </p:attrNameLst>
                                      </p:cBhvr>
                                    </p:animRot>
                                  </p:childTnLst>
                                </p:cTn>
                              </p:par>
                            </p:childTnLst>
                          </p:cTn>
                        </p:par>
                        <p:par>
                          <p:cTn id="48" fill="hold">
                            <p:stCondLst>
                              <p:cond delay="4500"/>
                            </p:stCondLst>
                            <p:childTnLst>
                              <p:par>
                                <p:cTn id="49" presetID="22" presetClass="entr" presetSubtype="8" fill="hold" grpId="0" nodeType="afterEffect">
                                  <p:stCondLst>
                                    <p:cond delay="0"/>
                                  </p:stCondLst>
                                  <p:iterate type="lt">
                                    <p:tmPct val="10000"/>
                                  </p:iterate>
                                  <p:childTnLst>
                                    <p:set>
                                      <p:cBhvr>
                                        <p:cTn id="50" dur="1" fill="hold">
                                          <p:stCondLst>
                                            <p:cond delay="0"/>
                                          </p:stCondLst>
                                        </p:cTn>
                                        <p:tgtEl>
                                          <p:spTgt spid="155"/>
                                        </p:tgtEl>
                                        <p:attrNameLst>
                                          <p:attrName>style.visibility</p:attrName>
                                        </p:attrNameLst>
                                      </p:cBhvr>
                                      <p:to>
                                        <p:strVal val="visible"/>
                                      </p:to>
                                    </p:set>
                                    <p:animEffect transition="in" filter="wipe(left)">
                                      <p:cBhvr>
                                        <p:cTn id="51"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TextBox 85"/>
          <p:cNvSpPr txBox="1"/>
          <p:nvPr/>
        </p:nvSpPr>
        <p:spPr>
          <a:xfrm>
            <a:off x="2090527" y="545976"/>
            <a:ext cx="4683546" cy="2169825"/>
          </a:xfrm>
          <a:prstGeom prst="rect">
            <a:avLst/>
          </a:prstGeom>
          <a:noFill/>
        </p:spPr>
        <p:txBody>
          <a:bodyPr wrap="square">
            <a:spAutoFit/>
          </a:bodyPr>
          <a:lstStyle/>
          <a:p>
            <a:pPr algn="ctr" defTabSz="967801" fontAlgn="auto">
              <a:lnSpc>
                <a:spcPct val="150000"/>
              </a:lnSpc>
              <a:spcBef>
                <a:spcPts val="0"/>
              </a:spcBef>
              <a:spcAft>
                <a:spcPts val="0"/>
              </a:spcAft>
              <a:defRPr/>
            </a:pPr>
            <a:r>
              <a:rPr lang="zh-CN" altLang="en-US" sz="4800" b="1" dirty="0" smtClean="0">
                <a:solidFill>
                  <a:schemeClr val="accent2">
                    <a:lumMod val="75000"/>
                  </a:schemeClr>
                </a:solidFill>
                <a:latin typeface="微软雅黑" panose="020B0503020204020204" pitchFamily="34" charset="-122"/>
                <a:ea typeface="微软雅黑" panose="020B0503020204020204" pitchFamily="34" charset="-122"/>
              </a:rPr>
              <a:t>第二部分</a:t>
            </a:r>
            <a:endParaRPr lang="en-US" altLang="zh-CN" sz="4800" b="1" dirty="0" smtClean="0">
              <a:solidFill>
                <a:schemeClr val="accent2">
                  <a:lumMod val="75000"/>
                </a:schemeClr>
              </a:solidFill>
              <a:latin typeface="微软雅黑" panose="020B0503020204020204" pitchFamily="34" charset="-122"/>
              <a:ea typeface="微软雅黑" panose="020B0503020204020204" pitchFamily="34" charset="-122"/>
            </a:endParaRPr>
          </a:p>
          <a:p>
            <a:pPr algn="ctr" defTabSz="967801" fontAlgn="auto">
              <a:lnSpc>
                <a:spcPct val="150000"/>
              </a:lnSpc>
              <a:spcBef>
                <a:spcPts val="0"/>
              </a:spcBef>
              <a:spcAft>
                <a:spcPts val="0"/>
              </a:spcAft>
              <a:defRPr/>
            </a:pPr>
            <a:r>
              <a:rPr lang="zh-CN" altLang="en-US" sz="1800" dirty="0" smtClean="0">
                <a:latin typeface="微软雅黑" pitchFamily="34" charset="-122"/>
              </a:rPr>
              <a:t>单击</a:t>
            </a:r>
            <a:r>
              <a:rPr lang="zh-CN" altLang="en-US" sz="1800" dirty="0">
                <a:latin typeface="微软雅黑" pitchFamily="34" charset="-122"/>
              </a:rPr>
              <a:t>此处添加文本单击此处添加文本</a:t>
            </a:r>
            <a:endParaRPr lang="en-US" altLang="zh-CN" sz="1800" dirty="0">
              <a:latin typeface="微软雅黑" pitchFamily="34" charset="-122"/>
            </a:endParaRPr>
          </a:p>
          <a:p>
            <a:pPr algn="ctr" defTabSz="967801" fontAlgn="auto">
              <a:spcBef>
                <a:spcPts val="0"/>
              </a:spcBef>
              <a:spcAft>
                <a:spcPts val="0"/>
              </a:spcAft>
              <a:defRPr/>
            </a:pPr>
            <a:r>
              <a:rPr lang="zh-CN" altLang="en-US" sz="1800" dirty="0">
                <a:latin typeface="微软雅黑" pitchFamily="34" charset="-122"/>
              </a:rPr>
              <a:t>单击此处添加</a:t>
            </a:r>
            <a:r>
              <a:rPr lang="zh-CN" altLang="en-US" sz="1800" dirty="0" smtClean="0">
                <a:latin typeface="微软雅黑" pitchFamily="34" charset="-122"/>
              </a:rPr>
              <a:t>文本</a:t>
            </a:r>
            <a:r>
              <a:rPr lang="zh-CN" altLang="en-US" sz="1800" dirty="0">
                <a:latin typeface="微软雅黑" pitchFamily="34" charset="-122"/>
              </a:rPr>
              <a:t>单击此处添加文本</a:t>
            </a:r>
            <a:endParaRPr lang="en-US" altLang="zh-CN" sz="1800" dirty="0">
              <a:latin typeface="微软雅黑" pitchFamily="34" charset="-122"/>
            </a:endParaRPr>
          </a:p>
          <a:p>
            <a:pPr algn="ctr" defTabSz="967801" fontAlgn="auto">
              <a:spcBef>
                <a:spcPts val="0"/>
              </a:spcBef>
              <a:spcAft>
                <a:spcPts val="0"/>
              </a:spcAft>
              <a:defRPr/>
            </a:pPr>
            <a:endParaRPr lang="en-US" altLang="zh-CN" sz="1800" dirty="0">
              <a:latin typeface="微软雅黑" pitchFamily="34" charset="-122"/>
            </a:endParaRPr>
          </a:p>
        </p:txBody>
      </p:sp>
      <p:sp>
        <p:nvSpPr>
          <p:cNvPr id="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smtClean="0">
                <a:solidFill>
                  <a:schemeClr val="bg1"/>
                </a:solidFill>
                <a:ea typeface="+mn-ea"/>
              </a:rPr>
              <a:t>过渡页</a:t>
            </a:r>
            <a:endParaRPr lang="en-US" altLang="zh-CN" sz="4000" b="1" dirty="0">
              <a:solidFill>
                <a:schemeClr val="bg1"/>
              </a:solidFill>
              <a:ea typeface="+mn-ea"/>
            </a:endParaRPr>
          </a:p>
        </p:txBody>
      </p:sp>
    </p:spTree>
    <p:extLst>
      <p:ext uri="{BB962C8B-B14F-4D97-AF65-F5344CB8AC3E}">
        <p14:creationId xmlns:p14="http://schemas.microsoft.com/office/powerpoint/2010/main" val="123606006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by="(-#ppt_w*2)" calcmode="lin" valueType="num">
                                      <p:cBhvr rctx="PPT">
                                        <p:cTn id="16" dur="500" autoRev="1" fill="hold">
                                          <p:stCondLst>
                                            <p:cond delay="0"/>
                                          </p:stCondLst>
                                        </p:cTn>
                                        <p:tgtEl>
                                          <p:spTgt spid="6"/>
                                        </p:tgtEl>
                                        <p:attrNameLst>
                                          <p:attrName>ppt_w</p:attrName>
                                        </p:attrNameLst>
                                      </p:cBhvr>
                                    </p:anim>
                                    <p:anim by="(#ppt_w*0.50)" calcmode="lin" valueType="num">
                                      <p:cBhvr>
                                        <p:cTn id="17" dur="500" decel="50000" autoRev="1" fill="hold">
                                          <p:stCondLst>
                                            <p:cond delay="0"/>
                                          </p:stCondLst>
                                        </p:cTn>
                                        <p:tgtEl>
                                          <p:spTgt spid="6"/>
                                        </p:tgtEl>
                                        <p:attrNameLst>
                                          <p:attrName>ppt_x</p:attrName>
                                        </p:attrNameLst>
                                      </p:cBhvr>
                                    </p:anim>
                                    <p:anim from="(-#ppt_h/2)" to="(#ppt_y)" calcmode="lin" valueType="num">
                                      <p:cBhvr>
                                        <p:cTn id="18" dur="1000" fill="hold">
                                          <p:stCondLst>
                                            <p:cond delay="0"/>
                                          </p:stCondLst>
                                        </p:cTn>
                                        <p:tgtEl>
                                          <p:spTgt spid="6"/>
                                        </p:tgtEl>
                                        <p:attrNameLst>
                                          <p:attrName>ppt_y</p:attrName>
                                        </p:attrNameLst>
                                      </p:cBhvr>
                                    </p:anim>
                                    <p:animRot by="21600000">
                                      <p:cBhvr>
                                        <p:cTn id="19"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Lst>
  </p:timing>
</p:sld>
</file>

<file path=ppt/theme/theme1.xml><?xml version="1.0" encoding="utf-8"?>
<a:theme xmlns:a="http://schemas.openxmlformats.org/drawingml/2006/main" name="第一PPT，www.1ppt.com">
  <a:themeElements>
    <a:clrScheme name="自定义 17">
      <a:dk1>
        <a:sysClr val="windowText" lastClr="000000"/>
      </a:dk1>
      <a:lt1>
        <a:sysClr val="window" lastClr="FFFFFF"/>
      </a:lt1>
      <a:dk2>
        <a:srgbClr val="833C0B"/>
      </a:dk2>
      <a:lt2>
        <a:srgbClr val="C55A11"/>
      </a:lt2>
      <a:accent1>
        <a:srgbClr val="F3BE1A"/>
      </a:accent1>
      <a:accent2>
        <a:srgbClr val="ED7D31"/>
      </a:accent2>
      <a:accent3>
        <a:srgbClr val="A5A5A5"/>
      </a:accent3>
      <a:accent4>
        <a:srgbClr val="FFC000"/>
      </a:accent4>
      <a:accent5>
        <a:srgbClr val="4472C4"/>
      </a:accent5>
      <a:accent6>
        <a:srgbClr val="70AD47"/>
      </a:accent6>
      <a:hlink>
        <a:srgbClr val="0563C1"/>
      </a:hlink>
      <a:folHlink>
        <a:srgbClr val="ECB928"/>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27</TotalTime>
  <Words>2405</Words>
  <Application>Microsoft Office PowerPoint</Application>
  <PresentationFormat>全屏显示(16:9)</PresentationFormat>
  <Paragraphs>316</Paragraphs>
  <Slides>28</Slides>
  <Notes>20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Arial Unicode MS</vt:lpstr>
      <vt:lpstr>Segoe</vt:lpstr>
      <vt:lpstr>等线</vt:lpstr>
      <vt:lpstr>等线 Light</vt:lpstr>
      <vt:lpstr>方正正大黑简体</vt:lpstr>
      <vt:lpstr>宋体</vt:lpstr>
      <vt:lpstr>微软雅黑</vt:lpstr>
      <vt:lpstr>Arial</vt:lpstr>
      <vt:lpstr>Arial Rounded MT Bold</vt:lpstr>
      <vt:lpstr>Calibri</vt:lpstr>
      <vt:lpstr>Calibri Light</vt:lpstr>
      <vt:lpstr>Impact</vt:lpstr>
      <vt:lpstr>Segoe UI</vt:lpstr>
      <vt:lpstr>Segoe UI Light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知识竞赛</dc:title>
  <dc:creator>user</dc:creator>
  <cp:keywords>user</cp:keywords>
  <cp:lastModifiedBy>阳光 男孩</cp:lastModifiedBy>
  <cp:revision>9</cp:revision>
  <dcterms:created xsi:type="dcterms:W3CDTF">2016-12-19T15:40:19Z</dcterms:created>
  <dcterms:modified xsi:type="dcterms:W3CDTF">2018-12-01T02:51:17Z</dcterms:modified>
</cp:coreProperties>
</file>